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5"/>
  </p:notesMasterIdLst>
  <p:handoutMasterIdLst>
    <p:handoutMasterId r:id="rId16"/>
  </p:handoutMasterIdLst>
  <p:sldIdLst>
    <p:sldId id="256" r:id="rId5"/>
    <p:sldId id="257" r:id="rId6"/>
    <p:sldId id="265" r:id="rId7"/>
    <p:sldId id="266" r:id="rId8"/>
    <p:sldId id="271" r:id="rId9"/>
    <p:sldId id="267" r:id="rId10"/>
    <p:sldId id="269" r:id="rId11"/>
    <p:sldId id="268" r:id="rId12"/>
    <p:sldId id="270" r:id="rId13"/>
    <p:sldId id="262" r:id="rId14"/>
  </p:sldIdLst>
  <p:sldSz cx="9144000" cy="5715000" type="screen16x10"/>
  <p:notesSz cx="6858000" cy="9144000"/>
  <p:custDataLst>
    <p:tags r:id="rId1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3" pos="4241">
          <p15:clr>
            <a:srgbClr val="A4A3A4"/>
          </p15:clr>
        </p15:guide>
        <p15:guide id="4" pos="469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DEF"/>
    <a:srgbClr val="E7EFF7"/>
    <a:srgbClr val="0096D3"/>
    <a:srgbClr val="0C94B7"/>
    <a:srgbClr val="41B4CE"/>
    <a:srgbClr val="73BAD1"/>
    <a:srgbClr val="65B4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D60360-2EFD-49AF-8449-21112169F146}" v="8" dt="2023-05-24T07:40:45.426"/>
  </p1510:revLst>
</p1510:revInfo>
</file>

<file path=ppt/tableStyles.xml><?xml version="1.0" encoding="utf-8"?>
<a:tblStyleLst xmlns:a="http://schemas.openxmlformats.org/drawingml/2006/main" def="{5C22544A-7EE6-4342-B048-85BDC9FD1C3A}">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33" autoAdjust="0"/>
    <p:restoredTop sz="43310" autoAdjust="0"/>
  </p:normalViewPr>
  <p:slideViewPr>
    <p:cSldViewPr snapToGrid="0" showGuides="1">
      <p:cViewPr varScale="1">
        <p:scale>
          <a:sx n="47" d="100"/>
          <a:sy n="47" d="100"/>
        </p:scale>
        <p:origin x="2176" y="184"/>
      </p:cViewPr>
      <p:guideLst>
        <p:guide orient="horz" pos="1800"/>
        <p:guide pos="4241"/>
        <p:guide pos="4695"/>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4" d="100"/>
          <a:sy n="94" d="100"/>
        </p:scale>
        <p:origin x="274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esling, Elmar" userId="S::elmar.kiesling@wu.ac.at::7498bbd7-56c2-4027-92d2-974f659e0534" providerId="AD" clId="Web-{06D60360-2EFD-49AF-8449-21112169F146}"/>
    <pc:docChg chg="modSld">
      <pc:chgData name="Kiesling, Elmar" userId="S::elmar.kiesling@wu.ac.at::7498bbd7-56c2-4027-92d2-974f659e0534" providerId="AD" clId="Web-{06D60360-2EFD-49AF-8449-21112169F146}" dt="2023-05-24T07:40:44.707" v="4" actId="20577"/>
      <pc:docMkLst>
        <pc:docMk/>
      </pc:docMkLst>
      <pc:sldChg chg="addSp modSp">
        <pc:chgData name="Kiesling, Elmar" userId="S::elmar.kiesling@wu.ac.at::7498bbd7-56c2-4027-92d2-974f659e0534" providerId="AD" clId="Web-{06D60360-2EFD-49AF-8449-21112169F146}" dt="2023-05-24T07:40:44.707" v="4" actId="20577"/>
        <pc:sldMkLst>
          <pc:docMk/>
          <pc:sldMk cId="1436482548" sldId="259"/>
        </pc:sldMkLst>
        <pc:spChg chg="add mod">
          <ac:chgData name="Kiesling, Elmar" userId="S::elmar.kiesling@wu.ac.at::7498bbd7-56c2-4027-92d2-974f659e0534" providerId="AD" clId="Web-{06D60360-2EFD-49AF-8449-21112169F146}" dt="2023-05-24T07:40:44.707" v="4" actId="20577"/>
          <ac:spMkLst>
            <pc:docMk/>
            <pc:sldMk cId="1436482548" sldId="259"/>
            <ac:spMk id="8" creationId="{47ECDDC6-FCB0-4D5C-3867-B1775839712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sz="1000" dirty="0">
              <a:latin typeface="Verdana" pitchFamily="34" charset="0"/>
              <a:ea typeface="Verdana" pitchFamily="34" charset="0"/>
              <a:cs typeface="Verdana" pitchFamily="34"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8817FD-8155-4502-AF78-DBC2EA4B168F}" type="datetimeFigureOut">
              <a:rPr lang="en-GB" sz="1000" smtClean="0">
                <a:latin typeface="Verdana" pitchFamily="34" charset="0"/>
                <a:ea typeface="Verdana" pitchFamily="34" charset="0"/>
                <a:cs typeface="Verdana" pitchFamily="34" charset="0"/>
              </a:rPr>
              <a:t>30/05/2023</a:t>
            </a:fld>
            <a:endParaRPr lang="en-GB" sz="1000" dirty="0">
              <a:latin typeface="Verdana" pitchFamily="34" charset="0"/>
              <a:ea typeface="Verdana" pitchFamily="34" charset="0"/>
              <a:cs typeface="Verdana" pitchFamily="34"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sz="1000" dirty="0">
              <a:latin typeface="Verdana" pitchFamily="34" charset="0"/>
              <a:ea typeface="Verdana" pitchFamily="34" charset="0"/>
              <a:cs typeface="Verdana" pitchFamily="34"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7F6F62-1C91-45E7-BAED-FBFBF67C82BC}" type="slidenum">
              <a:rPr lang="en-GB" sz="1000" smtClean="0">
                <a:latin typeface="Verdana" pitchFamily="34" charset="0"/>
                <a:ea typeface="Verdana" pitchFamily="34" charset="0"/>
                <a:cs typeface="Verdana" pitchFamily="34" charset="0"/>
              </a:rPr>
              <a:t>‹#›</a:t>
            </a:fld>
            <a:endParaRPr lang="en-GB"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54345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Verdana" pitchFamily="34" charset="0"/>
                <a:ea typeface="Verdana" pitchFamily="34" charset="0"/>
                <a:cs typeface="Verdana" pitchFamily="34" charset="0"/>
              </a:defRPr>
            </a:lvl1pPr>
          </a:lstStyle>
          <a:p>
            <a:endParaRPr lang="en-GB"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Verdana" pitchFamily="34" charset="0"/>
                <a:ea typeface="Verdana" pitchFamily="34" charset="0"/>
                <a:cs typeface="Verdana" pitchFamily="34" charset="0"/>
              </a:defRPr>
            </a:lvl1pPr>
          </a:lstStyle>
          <a:p>
            <a:fld id="{C0A972FC-F5E0-4F80-B169-F0B5EFC71333}" type="datetimeFigureOut">
              <a:rPr lang="en-GB" smtClean="0"/>
              <a:pPr/>
              <a:t>30/05/2023</a:t>
            </a:fld>
            <a:endParaRPr lang="en-GB" dirty="0"/>
          </a:p>
        </p:txBody>
      </p:sp>
      <p:sp>
        <p:nvSpPr>
          <p:cNvPr id="4" name="Folienbildplatzhalt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Verdana" pitchFamily="34" charset="0"/>
                <a:ea typeface="Verdana" pitchFamily="34" charset="0"/>
                <a:cs typeface="Verdana" pitchFamily="34" charset="0"/>
              </a:defRPr>
            </a:lvl1pPr>
          </a:lstStyle>
          <a:p>
            <a:endParaRPr lang="en-GB"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Verdana" pitchFamily="34" charset="0"/>
                <a:ea typeface="Verdana" pitchFamily="34" charset="0"/>
                <a:cs typeface="Verdana" pitchFamily="34" charset="0"/>
              </a:defRPr>
            </a:lvl1pPr>
          </a:lstStyle>
          <a:p>
            <a:fld id="{219CC2FD-B32F-4992-A15B-F95E2E35C81B}" type="slidenum">
              <a:rPr lang="en-GB" smtClean="0"/>
              <a:pPr/>
              <a:t>‹#›</a:t>
            </a:fld>
            <a:endParaRPr lang="en-GB" dirty="0"/>
          </a:p>
        </p:txBody>
      </p:sp>
    </p:spTree>
    <p:extLst>
      <p:ext uri="{BB962C8B-B14F-4D97-AF65-F5344CB8AC3E}">
        <p14:creationId xmlns:p14="http://schemas.microsoft.com/office/powerpoint/2010/main" val="91513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 me just put that little fish in my ear to understand you all and make you all understand what I’m saying here in Classical Human Language, It’s lovely to see that such little tools became possible through Universal Language es well!</a:t>
            </a:r>
          </a:p>
          <a:p>
            <a:endParaRPr lang="en-US" b="1" dirty="0"/>
          </a:p>
          <a:p>
            <a:endParaRPr lang="en-US" b="1" dirty="0"/>
          </a:p>
          <a:p>
            <a:r>
              <a:rPr lang="en-US" b="1" dirty="0"/>
              <a:t>When looking back to the last 40 years, some of the older people in the room will remember this was once called the “Semantic Web Conference”, while others may not even remember where this actually started off, certainly because we still leave too many things to machines nowadays.</a:t>
            </a:r>
          </a:p>
        </p:txBody>
      </p:sp>
      <p:sp>
        <p:nvSpPr>
          <p:cNvPr id="4" name="Slide Number Placeholder 3"/>
          <p:cNvSpPr>
            <a:spLocks noGrp="1"/>
          </p:cNvSpPr>
          <p:nvPr>
            <p:ph type="sldNum" sz="quarter" idx="5"/>
          </p:nvPr>
        </p:nvSpPr>
        <p:spPr/>
        <p:txBody>
          <a:bodyPr/>
          <a:lstStyle/>
          <a:p>
            <a:fld id="{219CC2FD-B32F-4992-A15B-F95E2E35C81B}" type="slidenum">
              <a:rPr lang="en-GB" smtClean="0"/>
              <a:pPr/>
              <a:t>2</a:t>
            </a:fld>
            <a:endParaRPr lang="en-GB" dirty="0"/>
          </a:p>
        </p:txBody>
      </p:sp>
    </p:spTree>
    <p:extLst>
      <p:ext uri="{BB962C8B-B14F-4D97-AF65-F5344CB8AC3E}">
        <p14:creationId xmlns:p14="http://schemas.microsoft.com/office/powerpoint/2010/main" val="3418705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T" dirty="0"/>
              <a:t>In the beginning of the 2020s we were still dealing with fundamentally different conceptual ideas of Wisdom representation, </a:t>
            </a:r>
          </a:p>
          <a:p>
            <a:r>
              <a:rPr lang="en-AT" dirty="0"/>
              <a:t>	through “written“ language, </a:t>
            </a:r>
          </a:p>
          <a:p>
            <a:r>
              <a:rPr lang="en-AT" dirty="0"/>
              <a:t>	through symbolic, formal languages and knowl</a:t>
            </a:r>
            <a:r>
              <a:rPr lang="en-GB" dirty="0"/>
              <a:t>e</a:t>
            </a:r>
            <a:r>
              <a:rPr lang="en-AT" dirty="0"/>
              <a:t>dge representation in logics,</a:t>
            </a:r>
          </a:p>
          <a:p>
            <a:r>
              <a:rPr lang="en-AT" dirty="0"/>
              <a:t>	but also through purely purely numeric, non-complex “vector space representations”</a:t>
            </a:r>
          </a:p>
          <a:p>
            <a:r>
              <a:rPr lang="en-AT" dirty="0"/>
              <a:t>	which were loosely coupled and </a:t>
            </a:r>
            <a:r>
              <a:rPr lang="en-AT" b="1" i="1" dirty="0"/>
              <a:t>we tried to teach machines to learn creating one from the other using</a:t>
            </a:r>
          </a:p>
          <a:p>
            <a:endParaRPr lang="en-AT" dirty="0"/>
          </a:p>
          <a:p>
            <a:r>
              <a:rPr lang="en-GB" b="1" i="1" dirty="0"/>
              <a:t>W</a:t>
            </a:r>
            <a:r>
              <a:rPr lang="en-AT" b="1" i="1" dirty="0"/>
              <a:t>ith </a:t>
            </a:r>
          </a:p>
          <a:p>
            <a:r>
              <a:rPr lang="en-AT" b="1" i="1" dirty="0"/>
              <a:t> - intermediate “textual representations in between that were hard to read for both machines and humans, along with limited decidable reasoning algorithms.</a:t>
            </a:r>
          </a:p>
          <a:p>
            <a:r>
              <a:rPr lang="en-GB" b="1" i="1" dirty="0"/>
              <a:t> - B</a:t>
            </a:r>
            <a:r>
              <a:rPr lang="en-AT" b="1" i="1" dirty="0"/>
              <a:t>ut also with neural network architectures that were creating such translations automatically and approximatively, based on statistical learning, using neural networks, the back then idea of how to represent Neural-brainlike reasoning, and that were used to “approximate” constraints, generate languages, but still had huge gaps in between them, in the sense that they created “hallucinated text” or obviouslogical inconcistenties.</a:t>
            </a:r>
          </a:p>
          <a:p>
            <a:endParaRPr lang="en-AT" dirty="0"/>
          </a:p>
          <a:p>
            <a:endParaRPr lang="en-AT" dirty="0"/>
          </a:p>
          <a:p>
            <a:r>
              <a:rPr lang="en-AT" dirty="0"/>
              <a:t>This was somewhat addressed by the </a:t>
            </a:r>
            <a:r>
              <a:rPr lang="en-AT" b="1" i="1" dirty="0"/>
              <a:t>rise of neuro-symbolic systems </a:t>
            </a:r>
            <a:r>
              <a:rPr lang="en-AT" dirty="0"/>
              <a:t>that enabled a tight and controllable integration of deep neurosymbolic representations, deeply integrating constraints and symbolic reasoning</a:t>
            </a:r>
          </a:p>
          <a:p>
            <a:endParaRPr lang="en-AT" dirty="0"/>
          </a:p>
        </p:txBody>
      </p:sp>
      <p:sp>
        <p:nvSpPr>
          <p:cNvPr id="4" name="Slide Number Placeholder 3"/>
          <p:cNvSpPr>
            <a:spLocks noGrp="1"/>
          </p:cNvSpPr>
          <p:nvPr>
            <p:ph type="sldNum" sz="quarter" idx="5"/>
          </p:nvPr>
        </p:nvSpPr>
        <p:spPr/>
        <p:txBody>
          <a:bodyPr/>
          <a:lstStyle/>
          <a:p>
            <a:fld id="{219CC2FD-B32F-4992-A15B-F95E2E35C81B}" type="slidenum">
              <a:rPr lang="en-GB" smtClean="0"/>
              <a:pPr/>
              <a:t>3</a:t>
            </a:fld>
            <a:endParaRPr lang="en-GB" dirty="0"/>
          </a:p>
        </p:txBody>
      </p:sp>
    </p:spTree>
    <p:extLst>
      <p:ext uri="{BB962C8B-B14F-4D97-AF65-F5344CB8AC3E}">
        <p14:creationId xmlns:p14="http://schemas.microsoft.com/office/powerpoint/2010/main" val="379361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
            </a:r>
            <a:r>
              <a:rPr lang="en-AT" dirty="0"/>
              <a:t>hich solved various challenges partially, but still left some challenges open:</a:t>
            </a:r>
          </a:p>
          <a:p>
            <a:r>
              <a:rPr lang="en-AT" dirty="0"/>
              <a:t> …</a:t>
            </a:r>
          </a:p>
          <a:p>
            <a:endParaRPr lang="en-AT" dirty="0"/>
          </a:p>
        </p:txBody>
      </p:sp>
      <p:sp>
        <p:nvSpPr>
          <p:cNvPr id="4" name="Slide Number Placeholder 3"/>
          <p:cNvSpPr>
            <a:spLocks noGrp="1"/>
          </p:cNvSpPr>
          <p:nvPr>
            <p:ph type="sldNum" sz="quarter" idx="5"/>
          </p:nvPr>
        </p:nvSpPr>
        <p:spPr/>
        <p:txBody>
          <a:bodyPr/>
          <a:lstStyle/>
          <a:p>
            <a:fld id="{219CC2FD-B32F-4992-A15B-F95E2E35C81B}" type="slidenum">
              <a:rPr lang="en-GB" smtClean="0"/>
              <a:pPr/>
              <a:t>4</a:t>
            </a:fld>
            <a:endParaRPr lang="en-GB" dirty="0"/>
          </a:p>
        </p:txBody>
      </p:sp>
    </p:spTree>
    <p:extLst>
      <p:ext uri="{BB962C8B-B14F-4D97-AF65-F5344CB8AC3E}">
        <p14:creationId xmlns:p14="http://schemas.microsoft.com/office/powerpoint/2010/main" val="1409469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a:t>
            </a:r>
            <a:r>
              <a:rPr lang="en-AT" dirty="0"/>
              <a:t>n the late 2020s, research conccentrated on overcoming these limitations…</a:t>
            </a:r>
          </a:p>
          <a:p>
            <a:endParaRPr lang="en-AT" dirty="0"/>
          </a:p>
          <a:p>
            <a:r>
              <a:rPr lang="en-GB" dirty="0"/>
              <a:t>B</a:t>
            </a:r>
            <a:r>
              <a:rPr lang="en-AT" dirty="0"/>
              <a:t>ut in parallel business and industry adopted AI technologies too bravely…</a:t>
            </a:r>
          </a:p>
        </p:txBody>
      </p:sp>
      <p:sp>
        <p:nvSpPr>
          <p:cNvPr id="4" name="Slide Number Placeholder 3"/>
          <p:cNvSpPr>
            <a:spLocks noGrp="1"/>
          </p:cNvSpPr>
          <p:nvPr>
            <p:ph type="sldNum" sz="quarter" idx="5"/>
          </p:nvPr>
        </p:nvSpPr>
        <p:spPr/>
        <p:txBody>
          <a:bodyPr/>
          <a:lstStyle/>
          <a:p>
            <a:fld id="{219CC2FD-B32F-4992-A15B-F95E2E35C81B}" type="slidenum">
              <a:rPr lang="en-GB" smtClean="0"/>
              <a:pPr/>
              <a:t>5</a:t>
            </a:fld>
            <a:endParaRPr lang="en-GB" dirty="0"/>
          </a:p>
        </p:txBody>
      </p:sp>
    </p:spTree>
    <p:extLst>
      <p:ext uri="{BB962C8B-B14F-4D97-AF65-F5344CB8AC3E}">
        <p14:creationId xmlns:p14="http://schemas.microsoft.com/office/powerpoint/2010/main" val="1601033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219CC2FD-B32F-4992-A15B-F95E2E35C81B}" type="slidenum">
              <a:rPr lang="en-GB" smtClean="0"/>
              <a:pPr/>
              <a:t>6</a:t>
            </a:fld>
            <a:endParaRPr lang="en-GB" dirty="0"/>
          </a:p>
        </p:txBody>
      </p:sp>
    </p:spTree>
    <p:extLst>
      <p:ext uri="{BB962C8B-B14F-4D97-AF65-F5344CB8AC3E}">
        <p14:creationId xmlns:p14="http://schemas.microsoft.com/office/powerpoint/2010/main" val="1995371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219CC2FD-B32F-4992-A15B-F95E2E35C81B}" type="slidenum">
              <a:rPr lang="en-GB" smtClean="0"/>
              <a:pPr/>
              <a:t>8</a:t>
            </a:fld>
            <a:endParaRPr lang="en-GB" dirty="0"/>
          </a:p>
        </p:txBody>
      </p:sp>
    </p:spTree>
    <p:extLst>
      <p:ext uri="{BB962C8B-B14F-4D97-AF65-F5344CB8AC3E}">
        <p14:creationId xmlns:p14="http://schemas.microsoft.com/office/powerpoint/2010/main" val="3147969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Note: </a:t>
            </a:r>
            <a:r>
              <a:rPr lang="en-US" sz="1200" i="1" dirty="0"/>
              <a:t>Not too different from the original Semantic Web vision ;-)</a:t>
            </a:r>
            <a:endParaRPr lang="en-GB" sz="1200" dirty="0"/>
          </a:p>
          <a:p>
            <a:endParaRPr lang="en-AT" dirty="0"/>
          </a:p>
        </p:txBody>
      </p:sp>
      <p:sp>
        <p:nvSpPr>
          <p:cNvPr id="4" name="Slide Number Placeholder 3"/>
          <p:cNvSpPr>
            <a:spLocks noGrp="1"/>
          </p:cNvSpPr>
          <p:nvPr>
            <p:ph type="sldNum" sz="quarter" idx="5"/>
          </p:nvPr>
        </p:nvSpPr>
        <p:spPr/>
        <p:txBody>
          <a:bodyPr/>
          <a:lstStyle/>
          <a:p>
            <a:fld id="{219CC2FD-B32F-4992-A15B-F95E2E35C81B}" type="slidenum">
              <a:rPr lang="en-GB" smtClean="0"/>
              <a:pPr/>
              <a:t>9</a:t>
            </a:fld>
            <a:endParaRPr lang="en-GB" dirty="0"/>
          </a:p>
        </p:txBody>
      </p:sp>
    </p:spTree>
    <p:extLst>
      <p:ext uri="{BB962C8B-B14F-4D97-AF65-F5344CB8AC3E}">
        <p14:creationId xmlns:p14="http://schemas.microsoft.com/office/powerpoint/2010/main" val="2884271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219CC2FD-B32F-4992-A15B-F95E2E35C81B}" type="slidenum">
              <a:rPr lang="en-GB" smtClean="0"/>
              <a:pPr/>
              <a:t>10</a:t>
            </a:fld>
            <a:endParaRPr lang="en-GB" dirty="0"/>
          </a:p>
        </p:txBody>
      </p:sp>
    </p:spTree>
    <p:extLst>
      <p:ext uri="{BB962C8B-B14F-4D97-AF65-F5344CB8AC3E}">
        <p14:creationId xmlns:p14="http://schemas.microsoft.com/office/powerpoint/2010/main" val="879001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userDrawn="1"/>
        </p:nvGrpSpPr>
        <p:grpSpPr>
          <a:xfrm>
            <a:off x="287338" y="603319"/>
            <a:ext cx="8552850" cy="2037600"/>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15" name="Rechteck 14"/>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userDrawn="1">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2 lines of text for header</a:t>
            </a:r>
          </a:p>
        </p:txBody>
      </p:sp>
      <p:sp>
        <p:nvSpPr>
          <p:cNvPr id="3" name="Untertitel 2"/>
          <p:cNvSpPr>
            <a:spLocks noGrp="1"/>
          </p:cNvSpPr>
          <p:nvPr userDrawn="1">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baseline="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sp>
        <p:nvSpPr>
          <p:cNvPr id="10" name="Textplatzhalter 9"/>
          <p:cNvSpPr>
            <a:spLocks noGrp="1"/>
          </p:cNvSpPr>
          <p:nvPr>
            <p:ph type="body" sz="quarter" idx="11" hasCustomPrompt="1"/>
          </p:nvPr>
        </p:nvSpPr>
        <p:spPr bwMode="white">
          <a:xfrm>
            <a:off x="287338" y="2941638"/>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baseline="0" dirty="0" smtClean="0"/>
            </a:lvl1pPr>
          </a:lstStyle>
          <a:p>
            <a:r>
              <a:rPr lang="en-GB" dirty="0"/>
              <a:t>Information about presentation (author, version No. etc.)</a:t>
            </a:r>
          </a:p>
        </p:txBody>
      </p:sp>
      <p:sp>
        <p:nvSpPr>
          <p:cNvPr id="12" name="Textplatzhalter 7"/>
          <p:cNvSpPr>
            <a:spLocks noGrp="1"/>
          </p:cNvSpPr>
          <p:nvPr>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pic>
        <p:nvPicPr>
          <p:cNvPr id="18" name="Grafik 17">
            <a:extLst>
              <a:ext uri="{FF2B5EF4-FFF2-40B4-BE49-F238E27FC236}">
                <a16:creationId xmlns:a16="http://schemas.microsoft.com/office/drawing/2014/main" id="{35A845CD-2D10-42BB-97DB-CDA723EE9EBF}"/>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6" name="Grafik 15">
            <a:extLst>
              <a:ext uri="{FF2B5EF4-FFF2-40B4-BE49-F238E27FC236}">
                <a16:creationId xmlns:a16="http://schemas.microsoft.com/office/drawing/2014/main" id="{1A49BD17-4238-4565-A4B6-2E20A7C19FA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val="1096689772"/>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folie">
    <p:spTree>
      <p:nvGrpSpPr>
        <p:cNvPr id="1" name=""/>
        <p:cNvGrpSpPr/>
        <p:nvPr/>
      </p:nvGrpSpPr>
      <p:grpSpPr>
        <a:xfrm>
          <a:off x="0" y="0"/>
          <a:ext cx="0" cy="0"/>
          <a:chOff x="0" y="0"/>
          <a:chExt cx="0" cy="0"/>
        </a:xfrm>
      </p:grpSpPr>
      <p:grpSp>
        <p:nvGrpSpPr>
          <p:cNvPr id="21" name="Gruppieren 20"/>
          <p:cNvGrpSpPr/>
          <p:nvPr userDrawn="1"/>
        </p:nvGrpSpPr>
        <p:grpSpPr>
          <a:xfrm>
            <a:off x="287338" y="603319"/>
            <a:ext cx="8552850" cy="2037600"/>
            <a:chOff x="287338" y="603319"/>
            <a:chExt cx="8552850" cy="2037600"/>
          </a:xfrm>
        </p:grpSpPr>
        <p:sp>
          <p:nvSpPr>
            <p:cNvPr id="22" name="Rechteck 21"/>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23" name="Rechteck 22"/>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14" name="Textplatzhalter 9"/>
          <p:cNvSpPr>
            <a:spLocks noGrp="1"/>
          </p:cNvSpPr>
          <p:nvPr>
            <p:ph type="body" sz="quarter" idx="11" hasCustomPrompt="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defTabSz="914400">
              <a:buNone/>
              <a:defRPr lang="de-DE" sz="1200" dirty="0" smtClean="0"/>
            </a:lvl1pPr>
          </a:lstStyle>
          <a:p>
            <a:pPr marL="0" lvl="0" defTabSz="914400"/>
            <a:r>
              <a:rPr lang="en-GB" dirty="0"/>
              <a:t>Subtitle chapter</a:t>
            </a:r>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en-GB" dirty="0"/>
              <a:t>Max. 2 lines of text for chapter header</a:t>
            </a:r>
          </a:p>
        </p:txBody>
      </p:sp>
      <p:sp>
        <p:nvSpPr>
          <p:cNvPr id="2" name="Datumsplatzhalter 1"/>
          <p:cNvSpPr>
            <a:spLocks noGrp="1"/>
          </p:cNvSpPr>
          <p:nvPr>
            <p:ph type="dt" sz="half" idx="13"/>
          </p:nvPr>
        </p:nvSpPr>
        <p:spPr/>
        <p:txBody>
          <a:bodyPr/>
          <a:lstStyle/>
          <a:p>
            <a:fld id="{529FDC53-5973-45F2-8F83-ED68F7A58508}" type="datetime1">
              <a:rPr lang="en-GB" smtClean="0"/>
              <a:t>30/05/2023</a:t>
            </a:fld>
            <a:endParaRPr lang="en-GB" dirty="0"/>
          </a:p>
        </p:txBody>
      </p:sp>
      <p:sp>
        <p:nvSpPr>
          <p:cNvPr id="3" name="Fußzeilenplatzhalter 2"/>
          <p:cNvSpPr>
            <a:spLocks noGrp="1"/>
          </p:cNvSpPr>
          <p:nvPr>
            <p:ph type="ftr" sz="quarter" idx="14"/>
          </p:nvPr>
        </p:nvSpPr>
        <p:spPr/>
        <p:txBody>
          <a:bodyPr/>
          <a:lstStyle/>
          <a:p>
            <a:r>
              <a:rPr lang="en-GB" dirty="0"/>
              <a:t>Sample Footer</a:t>
            </a:r>
          </a:p>
        </p:txBody>
      </p:sp>
      <p:sp>
        <p:nvSpPr>
          <p:cNvPr id="6" name="Foliennummernplatzhalter 5"/>
          <p:cNvSpPr>
            <a:spLocks noGrp="1"/>
          </p:cNvSpPr>
          <p:nvPr>
            <p:ph type="sldNum" sz="quarter" idx="15"/>
          </p:nvPr>
        </p:nvSpPr>
        <p:spPr/>
        <p:txBody>
          <a:bodyPr/>
          <a:lstStyle/>
          <a:p>
            <a:r>
              <a:rPr lang="en-GB" dirty="0"/>
              <a:t>Page </a:t>
            </a:r>
            <a:fld id="{BE3DC40E-DBBE-4E2D-9EEC-FBF0DA0E9179}" type="slidenum">
              <a:rPr lang="en-GB" smtClean="0"/>
              <a:pPr/>
              <a:t>‹#›</a:t>
            </a:fld>
            <a:endParaRPr lang="en-GB" dirty="0"/>
          </a:p>
        </p:txBody>
      </p:sp>
      <p:pic>
        <p:nvPicPr>
          <p:cNvPr id="18" name="Grafik 17">
            <a:extLst>
              <a:ext uri="{FF2B5EF4-FFF2-40B4-BE49-F238E27FC236}">
                <a16:creationId xmlns:a16="http://schemas.microsoft.com/office/drawing/2014/main" id="{89CCD104-DEA0-4048-8CA3-CAB740FC066E}"/>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2" name="Grafik 11">
            <a:extLst>
              <a:ext uri="{FF2B5EF4-FFF2-40B4-BE49-F238E27FC236}">
                <a16:creationId xmlns:a16="http://schemas.microsoft.com/office/drawing/2014/main" id="{72F980AF-DDD0-4966-B1E7-E1B87083C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7613" y="5351511"/>
            <a:ext cx="1318058" cy="228552"/>
          </a:xfrm>
          <a:prstGeom prst="rect">
            <a:avLst/>
          </a:prstGeom>
        </p:spPr>
      </p:pic>
    </p:spTree>
    <p:extLst>
      <p:ext uri="{BB962C8B-B14F-4D97-AF65-F5344CB8AC3E}">
        <p14:creationId xmlns:p14="http://schemas.microsoft.com/office/powerpoint/2010/main" val="377297673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folie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p:ph type="ctrTitle" hasCustomPrompt="1"/>
          </p:nvPr>
        </p:nvSpPr>
        <p:spPr bwMode="black">
          <a:xfrm>
            <a:off x="605407" y="1302593"/>
            <a:ext cx="5436000" cy="516714"/>
          </a:xfrm>
          <a:prstGeom prst="rect">
            <a:avLst/>
          </a:prstGeom>
        </p:spPr>
        <p:txBody>
          <a:bodyPr tIns="0" anchor="b"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en-GB" dirty="0"/>
              <a:t>1 line for chapter header</a:t>
            </a:r>
          </a:p>
        </p:txBody>
      </p:sp>
      <p:sp>
        <p:nvSpPr>
          <p:cNvPr id="14" name="Textplatzhalter 9"/>
          <p:cNvSpPr>
            <a:spLocks noGrp="1"/>
          </p:cNvSpPr>
          <p:nvPr>
            <p:ph type="body" sz="quarter" idx="11" hasCustomPrompt="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defTabSz="914400">
              <a:buNone/>
              <a:defRPr lang="de-DE" sz="1200" dirty="0" smtClean="0"/>
            </a:lvl1pPr>
          </a:lstStyle>
          <a:p>
            <a:pPr marL="0" lvl="0" defTabSz="914400"/>
            <a:r>
              <a:rPr lang="en-GB" dirty="0"/>
              <a:t>Subtitle chapter</a:t>
            </a:r>
          </a:p>
        </p:txBody>
      </p:sp>
      <p:sp>
        <p:nvSpPr>
          <p:cNvPr id="4" name="Date Placeholder 3"/>
          <p:cNvSpPr>
            <a:spLocks noGrp="1"/>
          </p:cNvSpPr>
          <p:nvPr>
            <p:ph type="dt" sz="half" idx="12"/>
          </p:nvPr>
        </p:nvSpPr>
        <p:spPr/>
        <p:txBody>
          <a:bodyPr/>
          <a:lstStyle/>
          <a:p>
            <a:fld id="{24570F99-0B5D-40DA-A3D3-DDF1CB693FD8}" type="datetime1">
              <a:rPr lang="en-GB" smtClean="0"/>
              <a:t>30/05/2023</a:t>
            </a:fld>
            <a:endParaRPr lang="en-GB" dirty="0"/>
          </a:p>
        </p:txBody>
      </p:sp>
      <p:sp>
        <p:nvSpPr>
          <p:cNvPr id="5" name="Footer Placeholder 4"/>
          <p:cNvSpPr>
            <a:spLocks noGrp="1"/>
          </p:cNvSpPr>
          <p:nvPr>
            <p:ph type="ftr" sz="quarter" idx="13"/>
          </p:nvPr>
        </p:nvSpPr>
        <p:spPr/>
        <p:txBody>
          <a:bodyPr/>
          <a:lstStyle/>
          <a:p>
            <a:r>
              <a:rPr lang="en-GB" dirty="0"/>
              <a:t>Sample Footer</a:t>
            </a:r>
          </a:p>
        </p:txBody>
      </p:sp>
      <p:sp>
        <p:nvSpPr>
          <p:cNvPr id="6" name="Slide Number Placeholder 5"/>
          <p:cNvSpPr>
            <a:spLocks noGrp="1"/>
          </p:cNvSpPr>
          <p:nvPr>
            <p:ph type="sldNum" sz="quarter" idx="14"/>
          </p:nvPr>
        </p:nvSpPr>
        <p:spPr/>
        <p:txBody>
          <a:bodyPr/>
          <a:lstStyle/>
          <a:p>
            <a:r>
              <a:rPr lang="en-GB" dirty="0"/>
              <a:t>Page </a:t>
            </a:r>
            <a:fld id="{BE3DC40E-DBBE-4E2D-9EEC-FBF0DA0E9179}" type="slidenum">
              <a:rPr lang="en-GB" smtClean="0"/>
              <a:pPr/>
              <a:t>‹#›</a:t>
            </a:fld>
            <a:endParaRPr lang="en-GB" dirty="0"/>
          </a:p>
        </p:txBody>
      </p:sp>
      <p:pic>
        <p:nvPicPr>
          <p:cNvPr id="21" name="Grafik 20">
            <a:extLst>
              <a:ext uri="{FF2B5EF4-FFF2-40B4-BE49-F238E27FC236}">
                <a16:creationId xmlns:a16="http://schemas.microsoft.com/office/drawing/2014/main" id="{416AA66B-0354-461B-A799-CF3EFFC17D87}"/>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2" name="Grafik 11">
            <a:extLst>
              <a:ext uri="{FF2B5EF4-FFF2-40B4-BE49-F238E27FC236}">
                <a16:creationId xmlns:a16="http://schemas.microsoft.com/office/drawing/2014/main" id="{D0ECE620-FB2B-4217-AA10-439373F15D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7613" y="5351511"/>
            <a:ext cx="1318058" cy="228552"/>
          </a:xfrm>
          <a:prstGeom prst="rect">
            <a:avLst/>
          </a:prstGeom>
        </p:spPr>
      </p:pic>
    </p:spTree>
    <p:extLst>
      <p:ext uri="{BB962C8B-B14F-4D97-AF65-F5344CB8AC3E}">
        <p14:creationId xmlns:p14="http://schemas.microsoft.com/office/powerpoint/2010/main" val="416409461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r Titel">
    <p:spTree>
      <p:nvGrpSpPr>
        <p:cNvPr id="1" name=""/>
        <p:cNvGrpSpPr/>
        <p:nvPr/>
      </p:nvGrpSpPr>
      <p:grpSpPr>
        <a:xfrm>
          <a:off x="0" y="0"/>
          <a:ext cx="0" cy="0"/>
          <a:chOff x="0" y="0"/>
          <a:chExt cx="0" cy="0"/>
        </a:xfrm>
      </p:grpSpPr>
      <p:sp>
        <p:nvSpPr>
          <p:cNvPr id="7" name="Inhaltsplatzhalter 6"/>
          <p:cNvSpPr>
            <a:spLocks noGrp="1"/>
          </p:cNvSpPr>
          <p:nvPr>
            <p:ph sz="quarter" idx="10" hasCustomPrompt="1"/>
          </p:nvPr>
        </p:nvSpPr>
        <p:spPr>
          <a:xfrm>
            <a:off x="468316" y="1344613"/>
            <a:ext cx="8210547" cy="4370387"/>
          </a:xfrm>
        </p:spPr>
        <p:txBody>
          <a:bodyPr/>
          <a:lstStyle>
            <a:lvl1pPr>
              <a:buNone/>
              <a:defRPr/>
            </a:lvl1pPr>
          </a:lstStyle>
          <a:p>
            <a:pPr lvl="0"/>
            <a:r>
              <a:rPr lang="en-GB" dirty="0"/>
              <a:t>Placeholder for objects</a:t>
            </a:r>
          </a:p>
        </p:txBody>
      </p:sp>
      <p:sp>
        <p:nvSpPr>
          <p:cNvPr id="8" name="Rechteck 7"/>
          <p:cNvSpPr/>
          <p:nvPr userDrawn="1"/>
        </p:nvSpPr>
        <p:spPr bwMode="gray">
          <a:xfrm>
            <a:off x="0" y="1043522"/>
            <a:ext cx="9144000" cy="25200"/>
          </a:xfrm>
          <a:prstGeom prst="rect">
            <a:avLst/>
          </a:prstGeom>
          <a:solidFill>
            <a:srgbClr val="0C9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 name="Titel 1"/>
          <p:cNvSpPr>
            <a:spLocks noGrp="1"/>
          </p:cNvSpPr>
          <p:nvPr>
            <p:ph type="title"/>
          </p:nvPr>
        </p:nvSpPr>
        <p:spPr/>
        <p:txBody>
          <a:bodyPr/>
          <a:lstStyle/>
          <a:p>
            <a:r>
              <a:rPr lang="en-GB"/>
              <a:t>Click to edit Master title style</a:t>
            </a:r>
            <a:endParaRPr lang="en-GB" dirty="0"/>
          </a:p>
        </p:txBody>
      </p:sp>
      <p:pic>
        <p:nvPicPr>
          <p:cNvPr id="9" name="Grafik 8">
            <a:extLst>
              <a:ext uri="{FF2B5EF4-FFF2-40B4-BE49-F238E27FC236}">
                <a16:creationId xmlns:a16="http://schemas.microsoft.com/office/drawing/2014/main" id="{293310F7-117D-4045-8610-3277CC5ED29B}"/>
              </a:ext>
            </a:extLst>
          </p:cNvPr>
          <p:cNvPicPr>
            <a:picLocks noChangeAspect="1"/>
          </p:cNvPicPr>
          <p:nvPr userDrawn="1"/>
        </p:nvPicPr>
        <p:blipFill>
          <a:blip r:embed="rId2"/>
          <a:stretch>
            <a:fillRect/>
          </a:stretch>
        </p:blipFill>
        <p:spPr>
          <a:xfrm>
            <a:off x="7711621" y="288569"/>
            <a:ext cx="1170000" cy="617280"/>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344613"/>
            <a:ext cx="3960000" cy="3859212"/>
          </a:xfrm>
        </p:spPr>
        <p:txBody>
          <a:bodyPr>
            <a:normAutofit/>
          </a:bodyPr>
          <a:lstStyle>
            <a:lvl1pPr>
              <a:defRPr sz="1600"/>
            </a:lvl1pPr>
            <a:lvl2pPr marL="541312" indent="-285750">
              <a:buClr>
                <a:schemeClr val="accent1"/>
              </a:buClr>
              <a:buFont typeface="Wingdings" charset="2"/>
              <a:buChar char="§"/>
              <a:defRPr sz="1500"/>
            </a:lvl2pPr>
            <a:lvl3pPr>
              <a:defRPr sz="1400"/>
            </a:lvl3pPr>
            <a:lvl4pPr>
              <a:buClr>
                <a:schemeClr val="accent1"/>
              </a:buClr>
              <a:defRPr sz="1200"/>
            </a:lvl4pPr>
            <a:lvl5pPr>
              <a:defRPr sz="1200"/>
            </a:lvl5pPr>
            <a:lvl6pPr>
              <a:defRPr sz="1800"/>
            </a:lvl6pPr>
            <a:lvl7pPr>
              <a:defRPr sz="1800"/>
            </a:lvl7pPr>
            <a:lvl8pPr>
              <a:defRPr sz="1800"/>
            </a:lvl8pPr>
            <a:lvl9pPr>
              <a:defRPr sz="1800"/>
            </a:lvl9p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p:txBody>
      </p:sp>
      <p:sp>
        <p:nvSpPr>
          <p:cNvPr id="4" name="Inhaltsplatzhalter 3"/>
          <p:cNvSpPr>
            <a:spLocks noGrp="1"/>
          </p:cNvSpPr>
          <p:nvPr>
            <p:ph sz="half" idx="2" hasCustomPrompt="1"/>
          </p:nvPr>
        </p:nvSpPr>
        <p:spPr>
          <a:xfrm>
            <a:off x="4715688" y="1344613"/>
            <a:ext cx="3960000" cy="3859212"/>
          </a:xfrm>
        </p:spPr>
        <p:txBody>
          <a:bodyPr>
            <a:normAutofit/>
          </a:bodyPr>
          <a:lstStyle>
            <a:lvl1pPr>
              <a:buClr>
                <a:schemeClr val="accent1"/>
              </a:buClr>
              <a:defRPr sz="1600"/>
            </a:lvl1pPr>
            <a:lvl2pPr marL="541312" indent="-285750">
              <a:buClr>
                <a:schemeClr val="accent1"/>
              </a:buClr>
              <a:buFont typeface="Wingdings" charset="2"/>
              <a:buChar char="§"/>
              <a:defRPr sz="1500"/>
            </a:lvl2pPr>
            <a:lvl3pPr>
              <a:defRPr sz="1400"/>
            </a:lvl3pPr>
            <a:lvl4pPr>
              <a:buClr>
                <a:schemeClr val="accent1"/>
              </a:buClr>
              <a:defRPr sz="1200"/>
            </a:lvl4pPr>
            <a:lvl5pPr>
              <a:buClr>
                <a:schemeClr val="accent1"/>
              </a:buClr>
              <a:defRPr sz="1200"/>
            </a:lvl5pPr>
            <a:lvl6pPr>
              <a:defRPr sz="1800"/>
            </a:lvl6pPr>
            <a:lvl7pPr>
              <a:defRPr sz="1800"/>
            </a:lvl7pPr>
            <a:lvl8pPr>
              <a:defRPr sz="1800"/>
            </a:lvl8pPr>
            <a:lvl9pPr>
              <a:defRPr sz="1800"/>
            </a:lvl9p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fld id="{C2FD44FF-326E-4934-AE8D-65DEFF191BB1}" type="datetime1">
              <a:rPr lang="en-GB" smtClean="0"/>
              <a:t>30/05/2023</a:t>
            </a:fld>
            <a:endParaRPr lang="en-GB" dirty="0"/>
          </a:p>
        </p:txBody>
      </p:sp>
      <p:sp>
        <p:nvSpPr>
          <p:cNvPr id="9" name="Fußzeilenplatzhalter 8"/>
          <p:cNvSpPr>
            <a:spLocks noGrp="1"/>
          </p:cNvSpPr>
          <p:nvPr>
            <p:ph type="ftr" sz="quarter" idx="11"/>
          </p:nvPr>
        </p:nvSpPr>
        <p:spPr/>
        <p:txBody>
          <a:bodyPr/>
          <a:lstStyle/>
          <a:p>
            <a:r>
              <a:rPr lang="en-GB" dirty="0"/>
              <a:t>Sample Footer</a:t>
            </a:r>
          </a:p>
        </p:txBody>
      </p:sp>
      <p:sp>
        <p:nvSpPr>
          <p:cNvPr id="10" name="Foliennummernplatzhalter 9"/>
          <p:cNvSpPr>
            <a:spLocks noGrp="1"/>
          </p:cNvSpPr>
          <p:nvPr>
            <p:ph type="sldNum" sz="quarter" idx="12"/>
          </p:nvPr>
        </p:nvSpPr>
        <p:spPr/>
        <p:txBody>
          <a:bodyPr/>
          <a:lstStyle/>
          <a:p>
            <a:r>
              <a:rPr lang="en-GB" dirty="0"/>
              <a:t>Page </a:t>
            </a:r>
            <a:fld id="{BE3DC40E-DBBE-4E2D-9EEC-FBF0DA0E9179}" type="slidenum">
              <a:rPr lang="en-GB" smtClean="0"/>
              <a:t>‹#›</a:t>
            </a:fld>
            <a:endParaRPr lang="en-GB" dirty="0"/>
          </a:p>
        </p:txBody>
      </p:sp>
      <p:sp>
        <p:nvSpPr>
          <p:cNvPr id="2" name="Titel 1"/>
          <p:cNvSpPr>
            <a:spLocks noGrp="1"/>
          </p:cNvSpPr>
          <p:nvPr>
            <p:ph type="title"/>
          </p:nvPr>
        </p:nvSpPr>
        <p:spPr/>
        <p:txBody>
          <a:bodyPr/>
          <a:lstStyle/>
          <a:p>
            <a:r>
              <a:rPr lang="en-GB"/>
              <a:t>Click to edit Master title style</a:t>
            </a:r>
            <a:endParaRPr lang="en-GB"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ei Inhalte Vergleich">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p:txBody>
      </p:sp>
      <p:sp>
        <p:nvSpPr>
          <p:cNvPr id="4" name="Inhaltsplatzhalter 3"/>
          <p:cNvSpPr>
            <a:spLocks noGrp="1"/>
          </p:cNvSpPr>
          <p:nvPr>
            <p:ph sz="half" idx="2" hasCustomPrompt="1"/>
          </p:nvPr>
        </p:nvSpPr>
        <p:spPr>
          <a:xfrm>
            <a:off x="4715688"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p:txBody>
      </p:sp>
      <p:sp>
        <p:nvSpPr>
          <p:cNvPr id="8" name="Textplatzhalter 2"/>
          <p:cNvSpPr>
            <a:spLocks noGrp="1"/>
          </p:cNvSpPr>
          <p:nvPr>
            <p:ph type="body" idx="13" hasCustomPrompt="1"/>
          </p:nvPr>
        </p:nvSpPr>
        <p:spPr bwMode="gray">
          <a:xfrm>
            <a:off x="46831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en-GB" dirty="0"/>
              <a:t>Subtitle 1</a:t>
            </a:r>
          </a:p>
        </p:txBody>
      </p:sp>
      <p:sp>
        <p:nvSpPr>
          <p:cNvPr id="5" name="Datumsplatzhalter 4"/>
          <p:cNvSpPr>
            <a:spLocks noGrp="1"/>
          </p:cNvSpPr>
          <p:nvPr>
            <p:ph type="dt" sz="half" idx="14"/>
          </p:nvPr>
        </p:nvSpPr>
        <p:spPr/>
        <p:txBody>
          <a:bodyPr/>
          <a:lstStyle/>
          <a:p>
            <a:fld id="{9E16A0E8-29DE-4D75-BF66-2C047D439D41}" type="datetime1">
              <a:rPr lang="en-GB" smtClean="0"/>
              <a:t>30/05/2023</a:t>
            </a:fld>
            <a:endParaRPr lang="en-GB" dirty="0"/>
          </a:p>
        </p:txBody>
      </p:sp>
      <p:sp>
        <p:nvSpPr>
          <p:cNvPr id="11" name="Fußzeilenplatzhalter 10"/>
          <p:cNvSpPr>
            <a:spLocks noGrp="1"/>
          </p:cNvSpPr>
          <p:nvPr>
            <p:ph type="ftr" sz="quarter" idx="15"/>
          </p:nvPr>
        </p:nvSpPr>
        <p:spPr/>
        <p:txBody>
          <a:bodyPr/>
          <a:lstStyle/>
          <a:p>
            <a:r>
              <a:rPr lang="en-GB" dirty="0"/>
              <a:t>Sample Footer</a:t>
            </a:r>
          </a:p>
        </p:txBody>
      </p:sp>
      <p:sp>
        <p:nvSpPr>
          <p:cNvPr id="12" name="Foliennummernplatzhalter 11"/>
          <p:cNvSpPr>
            <a:spLocks noGrp="1"/>
          </p:cNvSpPr>
          <p:nvPr>
            <p:ph type="sldNum" sz="quarter" idx="16"/>
          </p:nvPr>
        </p:nvSpPr>
        <p:spPr/>
        <p:txBody>
          <a:bodyPr/>
          <a:lstStyle/>
          <a:p>
            <a:r>
              <a:rPr lang="en-GB" dirty="0"/>
              <a:t>Page </a:t>
            </a:r>
            <a:fld id="{BE3DC40E-DBBE-4E2D-9EEC-FBF0DA0E9179}" type="slidenum">
              <a:rPr lang="en-GB" smtClean="0"/>
              <a:t>‹#›</a:t>
            </a:fld>
            <a:endParaRPr lang="en-GB" dirty="0"/>
          </a:p>
        </p:txBody>
      </p:sp>
      <p:sp>
        <p:nvSpPr>
          <p:cNvPr id="2" name="Titel 1"/>
          <p:cNvSpPr>
            <a:spLocks noGrp="1"/>
          </p:cNvSpPr>
          <p:nvPr>
            <p:ph type="title"/>
          </p:nvPr>
        </p:nvSpPr>
        <p:spPr/>
        <p:txBody>
          <a:bodyPr/>
          <a:lstStyle/>
          <a:p>
            <a:r>
              <a:rPr lang="en-GB"/>
              <a:t>Click to edit Master title style</a:t>
            </a:r>
            <a:endParaRPr lang="en-GB" dirty="0"/>
          </a:p>
        </p:txBody>
      </p:sp>
      <p:sp>
        <p:nvSpPr>
          <p:cNvPr id="14" name="Textplatzhalter 2"/>
          <p:cNvSpPr>
            <a:spLocks noGrp="1"/>
          </p:cNvSpPr>
          <p:nvPr>
            <p:ph type="body" idx="17" hasCustomPrompt="1"/>
          </p:nvPr>
        </p:nvSpPr>
        <p:spPr bwMode="gray">
          <a:xfrm>
            <a:off x="472789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en-GB" dirty="0"/>
              <a:t>Subtitle 2</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5" name="Rechteck 4"/>
          <p:cNvSpPr/>
          <p:nvPr/>
        </p:nvSpPr>
        <p:spPr>
          <a:xfrm>
            <a:off x="467544" y="1964530"/>
            <a:ext cx="4319712" cy="2716954"/>
          </a:xfrm>
          <a:prstGeom prst="rect">
            <a:avLst/>
          </a:prstGeom>
          <a:ln w="12700">
            <a:solidFill>
              <a:schemeClr val="bg1">
                <a:lumMod val="50000"/>
              </a:schemeClr>
            </a:solidFill>
          </a:ln>
          <a:effectLst/>
        </p:spPr>
        <p:style>
          <a:lnRef idx="2">
            <a:schemeClr val="dk1"/>
          </a:lnRef>
          <a:fillRef idx="1">
            <a:schemeClr val="lt1"/>
          </a:fillRef>
          <a:effectRef idx="0">
            <a:schemeClr val="dk1"/>
          </a:effectRef>
          <a:fontRef idx="minor">
            <a:schemeClr val="dk1"/>
          </a:fontRef>
        </p:style>
        <p:txBody>
          <a:bodyPr lIns="91431" tIns="45715" rIns="91431" bIns="45715" rtlCol="0" anchor="ctr"/>
          <a:lstStyle/>
          <a:p>
            <a:pPr algn="ctr"/>
            <a:endParaRPr lang="en-GB" dirty="0"/>
          </a:p>
        </p:txBody>
      </p:sp>
      <p:pic>
        <p:nvPicPr>
          <p:cNvPr id="7" name="Grafik 6" descr="Logo-für-VK.png"/>
          <p:cNvPicPr>
            <a:picLocks noChangeAspect="1"/>
          </p:cNvPicPr>
          <p:nvPr/>
        </p:nvPicPr>
        <p:blipFill>
          <a:blip r:embed="rId2" cstate="print"/>
          <a:stretch>
            <a:fillRect/>
          </a:stretch>
        </p:blipFill>
        <p:spPr>
          <a:xfrm>
            <a:off x="611560" y="2127250"/>
            <a:ext cx="492443" cy="2252663"/>
          </a:xfrm>
          <a:prstGeom prst="rect">
            <a:avLst/>
          </a:prstGeom>
        </p:spPr>
      </p:pic>
      <p:sp>
        <p:nvSpPr>
          <p:cNvPr id="11" name="Textplatzhalter 10"/>
          <p:cNvSpPr>
            <a:spLocks noGrp="1"/>
          </p:cNvSpPr>
          <p:nvPr>
            <p:ph type="body" sz="quarter" idx="10" hasCustomPrompt="1"/>
          </p:nvPr>
        </p:nvSpPr>
        <p:spPr>
          <a:xfrm>
            <a:off x="1684020" y="2559843"/>
            <a:ext cx="2763926" cy="1811291"/>
          </a:xfrm>
        </p:spPr>
        <p:txBody>
          <a:bodyPr>
            <a:normAutofit/>
          </a:bodyPr>
          <a:lstStyle>
            <a:lvl1pPr marL="0" marR="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marL="0" marR="0" lvl="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a:pPr>
            <a:r>
              <a:rPr kumimoji="0" lang="en-GB" sz="1000" b="0" i="0" u="none" strike="noStrike" kern="1200" cap="none" spc="0" normalizeH="0" baseline="0" noProof="0" dirty="0" err="1">
                <a:ln>
                  <a:noFill/>
                </a:ln>
                <a:solidFill>
                  <a:srgbClr val="000000"/>
                </a:solidFill>
                <a:effectLst/>
                <a:uLnTx/>
                <a:uFillTx/>
                <a:latin typeface="+mn-lt"/>
                <a:ea typeface="+mn-ea"/>
                <a:cs typeface="+mn-cs"/>
              </a:rPr>
              <a:t>Hier</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Adressdaten</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eingeben</a:t>
            </a:r>
            <a:endParaRPr kumimoji="0" lang="en-GB" sz="1000" b="0" i="0" u="none" strike="noStrike" kern="1200" cap="none" spc="0" normalizeH="0" baseline="0" noProof="0" dirty="0">
              <a:ln>
                <a:noFill/>
              </a:ln>
              <a:solidFill>
                <a:srgbClr val="000000"/>
              </a:solidFill>
              <a:effectLst/>
              <a:uLnTx/>
              <a:uFillTx/>
              <a:latin typeface="+mn-lt"/>
              <a:ea typeface="+mn-ea"/>
              <a:cs typeface="+mn-cs"/>
            </a:endParaRPr>
          </a:p>
        </p:txBody>
      </p:sp>
      <p:sp>
        <p:nvSpPr>
          <p:cNvPr id="8" name="Datumsplatzhalter 7"/>
          <p:cNvSpPr>
            <a:spLocks noGrp="1"/>
          </p:cNvSpPr>
          <p:nvPr>
            <p:ph type="dt" sz="half" idx="11"/>
          </p:nvPr>
        </p:nvSpPr>
        <p:spPr/>
        <p:txBody>
          <a:bodyPr/>
          <a:lstStyle/>
          <a:p>
            <a:fld id="{D1DA7DE9-F6B6-4FDA-A00F-1221D494593B}" type="datetime1">
              <a:rPr lang="en-GB" smtClean="0"/>
              <a:t>30/05/2023</a:t>
            </a:fld>
            <a:endParaRPr lang="en-GB" dirty="0"/>
          </a:p>
        </p:txBody>
      </p:sp>
      <p:sp>
        <p:nvSpPr>
          <p:cNvPr id="9" name="Fußzeilenplatzhalter 8"/>
          <p:cNvSpPr>
            <a:spLocks noGrp="1"/>
          </p:cNvSpPr>
          <p:nvPr>
            <p:ph type="ftr" sz="quarter" idx="12"/>
          </p:nvPr>
        </p:nvSpPr>
        <p:spPr/>
        <p:txBody>
          <a:bodyPr/>
          <a:lstStyle/>
          <a:p>
            <a:r>
              <a:rPr lang="en-GB" dirty="0"/>
              <a:t>Sample Footer</a:t>
            </a:r>
          </a:p>
        </p:txBody>
      </p:sp>
      <p:sp>
        <p:nvSpPr>
          <p:cNvPr id="10" name="Foliennummernplatzhalter 9"/>
          <p:cNvSpPr>
            <a:spLocks noGrp="1"/>
          </p:cNvSpPr>
          <p:nvPr>
            <p:ph type="sldNum" sz="quarter" idx="13"/>
          </p:nvPr>
        </p:nvSpPr>
        <p:spPr/>
        <p:txBody>
          <a:bodyPr/>
          <a:lstStyle/>
          <a:p>
            <a:r>
              <a:rPr lang="en-GB" dirty="0"/>
              <a:t>Page </a:t>
            </a:r>
            <a:fld id="{BE3DC40E-DBBE-4E2D-9EEC-FBF0DA0E9179}" type="slidenum">
              <a:rPr lang="en-GB" smtClean="0"/>
              <a:t>‹#›</a:t>
            </a:fld>
            <a:endParaRPr lang="en-GB"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uppieren 23"/>
          <p:cNvGrpSpPr/>
          <p:nvPr userDrawn="1"/>
        </p:nvGrpSpPr>
        <p:grpSpPr>
          <a:xfrm>
            <a:off x="287338" y="603319"/>
            <a:ext cx="8552850" cy="1731679"/>
            <a:chOff x="287338" y="603319"/>
            <a:chExt cx="8552850" cy="2037600"/>
          </a:xfrm>
        </p:grpSpPr>
        <p:sp>
          <p:nvSpPr>
            <p:cNvPr id="26" name="Rechteck 25"/>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27" name="Rechteck 2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p:ph type="ctrTitle" hasCustomPrompt="1"/>
          </p:nvPr>
        </p:nvSpPr>
        <p:spPr bwMode="black">
          <a:xfrm>
            <a:off x="605408" y="1294973"/>
            <a:ext cx="5466982"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1 line for header</a:t>
            </a:r>
          </a:p>
        </p:txBody>
      </p:sp>
      <p:sp>
        <p:nvSpPr>
          <p:cNvPr id="3" name="Untertitel 2"/>
          <p:cNvSpPr>
            <a:spLocks noGrp="1"/>
          </p:cNvSpPr>
          <p:nvPr>
            <p:ph type="subTitle" idx="1" hasCustomPrompt="1"/>
          </p:nvPr>
        </p:nvSpPr>
        <p:spPr bwMode="black">
          <a:xfrm>
            <a:off x="605408" y="993080"/>
            <a:ext cx="5466982"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sp>
        <p:nvSpPr>
          <p:cNvPr id="16" name="Textplatzhalter 9"/>
          <p:cNvSpPr>
            <a:spLocks noGrp="1"/>
          </p:cNvSpPr>
          <p:nvPr>
            <p:ph type="body" sz="quarter" idx="11" hasCustomPrompt="1"/>
          </p:nvPr>
        </p:nvSpPr>
        <p:spPr bwMode="white">
          <a:xfrm>
            <a:off x="287338" y="2642906"/>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2" name="Textplatzhalter 7"/>
          <p:cNvSpPr>
            <a:spLocks noGrp="1"/>
          </p:cNvSpPr>
          <p:nvPr>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pic>
        <p:nvPicPr>
          <p:cNvPr id="19" name="Grafik 18">
            <a:extLst>
              <a:ext uri="{FF2B5EF4-FFF2-40B4-BE49-F238E27FC236}">
                <a16:creationId xmlns:a16="http://schemas.microsoft.com/office/drawing/2014/main" id="{BE16B78E-14FB-4C1E-8625-0D5A429E49F4}"/>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E9B62297-FBCA-40E7-A876-7818F7A81C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62019" y="1344613"/>
            <a:ext cx="7759644" cy="3853905"/>
          </a:xfrm>
        </p:spPr>
        <p:txBody>
          <a:bodyPr lIns="0" rIns="0">
            <a:normAutofit/>
          </a:bodyPr>
          <a:lstStyle>
            <a:lvl1pPr>
              <a:defRPr sz="1600"/>
            </a:lvl1pPr>
            <a:lvl2pPr>
              <a:defRPr sz="1500"/>
            </a:lvl2pPr>
            <a:lvl3pPr>
              <a:defRPr sz="1400"/>
            </a:lvl3pPr>
            <a:lvl4pPr>
              <a:defRPr sz="1200"/>
            </a:lvl4pPr>
            <a:lvl5pPr>
              <a:defRPr sz="1200"/>
            </a:lvl5pPr>
          </a:lstStyle>
          <a:p>
            <a:pPr lvl="0"/>
            <a:r>
              <a:rPr lang="en-GB" dirty="0" err="1"/>
              <a:t>Textmasterformat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fld id="{E40E7AAB-A700-485E-A2FB-EAC3CFB07074}" type="datetime1">
              <a:rPr lang="en-GB" smtClean="0"/>
              <a:t>30/05/2023</a:t>
            </a:fld>
            <a:endParaRPr lang="en-GB" dirty="0"/>
          </a:p>
        </p:txBody>
      </p:sp>
      <p:sp>
        <p:nvSpPr>
          <p:cNvPr id="8" name="Fußzeilenplatzhalter 7"/>
          <p:cNvSpPr>
            <a:spLocks noGrp="1"/>
          </p:cNvSpPr>
          <p:nvPr>
            <p:ph type="ftr" sz="quarter" idx="11"/>
          </p:nvPr>
        </p:nvSpPr>
        <p:spPr/>
        <p:txBody>
          <a:bodyPr/>
          <a:lstStyle/>
          <a:p>
            <a:r>
              <a:rPr lang="en-GB" dirty="0"/>
              <a:t>Sample Footer</a:t>
            </a:r>
          </a:p>
        </p:txBody>
      </p:sp>
      <p:sp>
        <p:nvSpPr>
          <p:cNvPr id="9" name="Foliennummernplatzhalter 8"/>
          <p:cNvSpPr>
            <a:spLocks noGrp="1"/>
          </p:cNvSpPr>
          <p:nvPr>
            <p:ph type="sldNum" sz="quarter" idx="12"/>
          </p:nvPr>
        </p:nvSpPr>
        <p:spPr/>
        <p:txBody>
          <a:bodyPr/>
          <a:lstStyle/>
          <a:p>
            <a:r>
              <a:rPr lang="en-GB" dirty="0"/>
              <a:t>Page </a:t>
            </a:r>
            <a:fld id="{BE3DC40E-DBBE-4E2D-9EEC-FBF0DA0E9179}" type="slidenum">
              <a:rPr lang="en-GB" smtClean="0"/>
              <a:t>‹#›</a:t>
            </a:fld>
            <a:endParaRPr lang="en-GB" dirty="0"/>
          </a:p>
        </p:txBody>
      </p:sp>
      <p:sp>
        <p:nvSpPr>
          <p:cNvPr id="2" name="Titel 1"/>
          <p:cNvSpPr>
            <a:spLocks noGrp="1"/>
          </p:cNvSpPr>
          <p:nvPr>
            <p:ph type="title"/>
          </p:nvPr>
        </p:nvSpPr>
        <p:spPr/>
        <p:txBody>
          <a:bodyPr/>
          <a:lstStyle/>
          <a:p>
            <a:r>
              <a:rPr lang="en-GB"/>
              <a:t>Click to edit Master title style</a:t>
            </a:r>
            <a:endParaRPr lang="en-GB"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grpSp>
        <p:nvGrpSpPr>
          <p:cNvPr id="12" name="Gruppieren 11"/>
          <p:cNvGrpSpPr/>
          <p:nvPr userDrawn="1"/>
        </p:nvGrpSpPr>
        <p:grpSpPr>
          <a:xfrm>
            <a:off x="287338" y="603319"/>
            <a:ext cx="8552850" cy="2037600"/>
            <a:chOff x="287338" y="603319"/>
            <a:chExt cx="8552850" cy="2037600"/>
          </a:xfrm>
        </p:grpSpPr>
        <p:sp>
          <p:nvSpPr>
            <p:cNvPr id="16" name="Rechteck 15"/>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14" name="Textplatzhalter 9"/>
          <p:cNvSpPr>
            <a:spLocks noGrp="1"/>
          </p:cNvSpPr>
          <p:nvPr>
            <p:ph type="body" sz="quarter" idx="11" hasCustomPrompt="1"/>
          </p:nvPr>
        </p:nvSpPr>
        <p:spPr bwMode="white">
          <a:xfrm>
            <a:off x="287338" y="2941638"/>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0"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2 lines of text for header</a:t>
            </a:r>
          </a:p>
        </p:txBody>
      </p:sp>
      <p:sp>
        <p:nvSpPr>
          <p:cNvPr id="15"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pic>
        <p:nvPicPr>
          <p:cNvPr id="21" name="Grafik 20">
            <a:extLst>
              <a:ext uri="{FF2B5EF4-FFF2-40B4-BE49-F238E27FC236}">
                <a16:creationId xmlns:a16="http://schemas.microsoft.com/office/drawing/2014/main" id="{BA9844F5-FA66-4582-86D9-5CEB57D81516}"/>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B702B7F6-CDD2-4C6E-BBC1-61A114A8A8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17341" y="5129960"/>
            <a:ext cx="1831485" cy="317581"/>
          </a:xfrm>
          <a:prstGeom prst="rect">
            <a:avLst/>
          </a:prstGeom>
        </p:spPr>
      </p:pic>
    </p:spTree>
    <p:extLst>
      <p:ext uri="{BB962C8B-B14F-4D97-AF65-F5344CB8AC3E}">
        <p14:creationId xmlns:p14="http://schemas.microsoft.com/office/powerpoint/2010/main" val="15467961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p:ph type="ctrTitle" hasCustomPrompt="1"/>
          </p:nvPr>
        </p:nvSpPr>
        <p:spPr bwMode="black">
          <a:xfrm>
            <a:off x="605407" y="1294973"/>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1 line for header</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sp>
        <p:nvSpPr>
          <p:cNvPr id="14" name="Textplatzhalter 9"/>
          <p:cNvSpPr>
            <a:spLocks noGrp="1"/>
          </p:cNvSpPr>
          <p:nvPr>
            <p:ph type="body" sz="quarter" idx="11" hasCustomPrompt="1"/>
          </p:nvPr>
        </p:nvSpPr>
        <p:spPr bwMode="white">
          <a:xfrm>
            <a:off x="287338" y="2642907"/>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pic>
        <p:nvPicPr>
          <p:cNvPr id="21" name="Grafik 20">
            <a:extLst>
              <a:ext uri="{FF2B5EF4-FFF2-40B4-BE49-F238E27FC236}">
                <a16:creationId xmlns:a16="http://schemas.microsoft.com/office/drawing/2014/main" id="{A463F4F5-A20D-4A70-B3F9-6AD8A3EE255E}"/>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2AB68F06-4800-4D63-9DF2-372B23A8E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17341" y="5129960"/>
            <a:ext cx="1831485" cy="317581"/>
          </a:xfrm>
          <a:prstGeom prst="rect">
            <a:avLst/>
          </a:prstGeom>
        </p:spPr>
      </p:pic>
    </p:spTree>
    <p:extLst>
      <p:ext uri="{BB962C8B-B14F-4D97-AF65-F5344CB8AC3E}">
        <p14:creationId xmlns:p14="http://schemas.microsoft.com/office/powerpoint/2010/main" val="19192680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Bil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userDrawn="1"/>
        </p:nvGrpSpPr>
        <p:grpSpPr>
          <a:xfrm>
            <a:off x="287338" y="603319"/>
            <a:ext cx="8552850" cy="2037600"/>
            <a:chOff x="287338" y="603319"/>
            <a:chExt cx="8552850" cy="2037600"/>
          </a:xfrm>
        </p:grpSpPr>
        <p:sp>
          <p:nvSpPr>
            <p:cNvPr id="12" name="Rechteck 11"/>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13" name="Rechteck 12"/>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10" name="Textplatzhalter 9"/>
          <p:cNvSpPr>
            <a:spLocks noGrp="1"/>
          </p:cNvSpPr>
          <p:nvPr>
            <p:ph type="body" sz="quarter" idx="11" hasCustomPrompt="1"/>
          </p:nvPr>
        </p:nvSpPr>
        <p:spPr bwMode="white">
          <a:xfrm>
            <a:off x="287338" y="2941638"/>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sp>
        <p:nvSpPr>
          <p:cNvPr id="16"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2 lines of text for header</a:t>
            </a:r>
          </a:p>
        </p:txBody>
      </p:sp>
      <p:sp>
        <p:nvSpPr>
          <p:cNvPr id="17"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pic>
        <p:nvPicPr>
          <p:cNvPr id="22" name="Grafik 21">
            <a:extLst>
              <a:ext uri="{FF2B5EF4-FFF2-40B4-BE49-F238E27FC236}">
                <a16:creationId xmlns:a16="http://schemas.microsoft.com/office/drawing/2014/main" id="{330D039B-1A60-42B3-A3E1-B44D86C63C0C}"/>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25D9B1B1-5069-4351-A01A-8CD0972841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15113" y="5129960"/>
            <a:ext cx="1835942" cy="317580"/>
          </a:xfrm>
          <a:prstGeom prst="rect">
            <a:avLst/>
          </a:prstGeom>
        </p:spPr>
      </p:pic>
    </p:spTree>
    <p:extLst>
      <p:ext uri="{BB962C8B-B14F-4D97-AF65-F5344CB8AC3E}">
        <p14:creationId xmlns:p14="http://schemas.microsoft.com/office/powerpoint/2010/main" val="30420781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folie Bild 2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uppieren 18"/>
          <p:cNvGrpSpPr/>
          <p:nvPr userDrawn="1"/>
        </p:nvGrpSpPr>
        <p:grpSpPr>
          <a:xfrm>
            <a:off x="287338" y="603319"/>
            <a:ext cx="8552850" cy="1731679"/>
            <a:chOff x="287338" y="603319"/>
            <a:chExt cx="8552850" cy="2037600"/>
          </a:xfrm>
        </p:grpSpPr>
        <p:sp>
          <p:nvSpPr>
            <p:cNvPr id="21" name="Rechteck 20"/>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22" name="Rechteck 21"/>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p:ph type="ctrTitle" hasCustomPrompt="1"/>
          </p:nvPr>
        </p:nvSpPr>
        <p:spPr bwMode="black">
          <a:xfrm>
            <a:off x="605407" y="1294973"/>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1 line for header</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sp>
        <p:nvSpPr>
          <p:cNvPr id="16" name="Textplatzhalter 9"/>
          <p:cNvSpPr>
            <a:spLocks noGrp="1"/>
          </p:cNvSpPr>
          <p:nvPr>
            <p:ph type="body" sz="quarter" idx="11" hasCustomPrompt="1"/>
          </p:nvPr>
        </p:nvSpPr>
        <p:spPr bwMode="white">
          <a:xfrm>
            <a:off x="287338" y="2642907"/>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pic>
        <p:nvPicPr>
          <p:cNvPr id="24" name="Grafik 23">
            <a:extLst>
              <a:ext uri="{FF2B5EF4-FFF2-40B4-BE49-F238E27FC236}">
                <a16:creationId xmlns:a16="http://schemas.microsoft.com/office/drawing/2014/main" id="{ABF9D4AB-1FA6-4101-9EE8-B852A65B2A1E}"/>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4" name="Grafik 13">
            <a:extLst>
              <a:ext uri="{FF2B5EF4-FFF2-40B4-BE49-F238E27FC236}">
                <a16:creationId xmlns:a16="http://schemas.microsoft.com/office/drawing/2014/main" id="{DDF8959B-5028-481F-A01F-8628D9F2E0D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15113" y="5129960"/>
            <a:ext cx="1835942" cy="317580"/>
          </a:xfrm>
          <a:prstGeom prst="rect">
            <a:avLst/>
          </a:prstGeom>
        </p:spPr>
      </p:pic>
    </p:spTree>
    <p:extLst>
      <p:ext uri="{BB962C8B-B14F-4D97-AF65-F5344CB8AC3E}">
        <p14:creationId xmlns:p14="http://schemas.microsoft.com/office/powerpoint/2010/main" val="14416668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userDrawn="1"/>
        </p:nvGrpSpPr>
        <p:grpSpPr>
          <a:xfrm>
            <a:off x="287338" y="603319"/>
            <a:ext cx="8552850" cy="2037600"/>
            <a:chOff x="287338" y="603319"/>
            <a:chExt cx="8552850" cy="2037600"/>
          </a:xfrm>
        </p:grpSpPr>
        <p:sp>
          <p:nvSpPr>
            <p:cNvPr id="19" name="Rechteck 18"/>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21" name="Rechteck 20"/>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10" name="Textplatzhalter 9"/>
          <p:cNvSpPr>
            <a:spLocks noGrp="1"/>
          </p:cNvSpPr>
          <p:nvPr>
            <p:ph type="body" sz="quarter" idx="11" hasCustomPrompt="1"/>
          </p:nvPr>
        </p:nvSpPr>
        <p:spPr bwMode="white">
          <a:xfrm>
            <a:off x="287338" y="2941638"/>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sp>
        <p:nvSpPr>
          <p:cNvPr id="12"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2 lines of text for header</a:t>
            </a:r>
          </a:p>
        </p:txBody>
      </p:sp>
      <p:sp>
        <p:nvSpPr>
          <p:cNvPr id="13"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pic>
        <p:nvPicPr>
          <p:cNvPr id="23" name="Grafik 22">
            <a:extLst>
              <a:ext uri="{FF2B5EF4-FFF2-40B4-BE49-F238E27FC236}">
                <a16:creationId xmlns:a16="http://schemas.microsoft.com/office/drawing/2014/main" id="{904218C8-068C-46BC-ADE6-6BC8A468BF77}"/>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6" name="Grafik 15">
            <a:extLst>
              <a:ext uri="{FF2B5EF4-FFF2-40B4-BE49-F238E27FC236}">
                <a16:creationId xmlns:a16="http://schemas.microsoft.com/office/drawing/2014/main" id="{D487AD36-3E46-4F41-8B5C-B79909802D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val="41883163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folie Bild 3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uppieren 17"/>
          <p:cNvGrpSpPr/>
          <p:nvPr userDrawn="1"/>
        </p:nvGrpSpPr>
        <p:grpSpPr>
          <a:xfrm>
            <a:off x="287338" y="603319"/>
            <a:ext cx="8552850" cy="1731679"/>
            <a:chOff x="287338" y="603319"/>
            <a:chExt cx="8552850" cy="2037600"/>
          </a:xfrm>
        </p:grpSpPr>
        <p:sp>
          <p:nvSpPr>
            <p:cNvPr id="21" name="Rechteck 20"/>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22" name="Rechteck 21"/>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p:ph type="ctrTitle" hasCustomPrompt="1"/>
          </p:nvPr>
        </p:nvSpPr>
        <p:spPr bwMode="black">
          <a:xfrm>
            <a:off x="605407" y="1294973"/>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1 line for header</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sp>
        <p:nvSpPr>
          <p:cNvPr id="16" name="Textplatzhalter 9"/>
          <p:cNvSpPr>
            <a:spLocks noGrp="1"/>
          </p:cNvSpPr>
          <p:nvPr>
            <p:ph type="body" sz="quarter" idx="11" hasCustomPrompt="1"/>
          </p:nvPr>
        </p:nvSpPr>
        <p:spPr bwMode="white">
          <a:xfrm>
            <a:off x="287338" y="2642907"/>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pic>
        <p:nvPicPr>
          <p:cNvPr id="17" name="Grafik 16">
            <a:extLst>
              <a:ext uri="{FF2B5EF4-FFF2-40B4-BE49-F238E27FC236}">
                <a16:creationId xmlns:a16="http://schemas.microsoft.com/office/drawing/2014/main" id="{63D0D44A-5625-4C70-A2EB-08D982355B99}"/>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3" name="Grafik 12">
            <a:extLst>
              <a:ext uri="{FF2B5EF4-FFF2-40B4-BE49-F238E27FC236}">
                <a16:creationId xmlns:a16="http://schemas.microsoft.com/office/drawing/2014/main" id="{D91D1A92-B997-47B5-A14A-E2A501C20D0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val="3839581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344613"/>
            <a:ext cx="7764463" cy="3859212"/>
          </a:xfrm>
          <a:prstGeom prst="rect">
            <a:avLst/>
          </a:prstGeom>
        </p:spPr>
        <p:txBody>
          <a:bodyPr vert="horz" lIns="0" tIns="45715" rIns="0" bIns="45715" rtlCol="0">
            <a:normAutofit/>
          </a:bodyPr>
          <a:lstStyle/>
          <a:p>
            <a:pPr lvl="0"/>
            <a:r>
              <a:rPr lang="en-GB" dirty="0" err="1"/>
              <a:t>Textmasterformate</a:t>
            </a:r>
            <a:r>
              <a:rPr lang="en-GB" dirty="0"/>
              <a:t> </a:t>
            </a:r>
            <a:r>
              <a:rPr lang="en-GB" dirty="0" err="1"/>
              <a:t>durch</a:t>
            </a:r>
            <a:r>
              <a:rPr lang="en-GB" dirty="0"/>
              <a:t> </a:t>
            </a:r>
            <a:r>
              <a:rPr lang="en-GB" dirty="0" err="1"/>
              <a:t>Klicken</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5" name="Fußzeilenplatzhalter 4"/>
          <p:cNvSpPr>
            <a:spLocks noGrp="1"/>
          </p:cNvSpPr>
          <p:nvPr userDrawn="1">
            <p:ph type="ftr" sz="quarter" idx="3"/>
          </p:nvPr>
        </p:nvSpPr>
        <p:spPr>
          <a:xfrm>
            <a:off x="1354561" y="5412059"/>
            <a:ext cx="3217443" cy="258085"/>
          </a:xfrm>
          <a:prstGeom prst="rect">
            <a:avLst/>
          </a:prstGeom>
        </p:spPr>
        <p:txBody>
          <a:bodyPr vert="horz" lIns="91431" tIns="45715" rIns="91431" bIns="45715" rtlCol="0" anchor="ctr"/>
          <a:lstStyle>
            <a:lvl1pPr algn="l">
              <a:defRPr sz="800" cap="all" baseline="0">
                <a:solidFill>
                  <a:schemeClr val="tx1">
                    <a:tint val="75000"/>
                  </a:schemeClr>
                </a:solidFill>
              </a:defRPr>
            </a:lvl1pPr>
          </a:lstStyle>
          <a:p>
            <a:r>
              <a:rPr lang="en-GB" dirty="0"/>
              <a:t>Sample Footer</a:t>
            </a:r>
          </a:p>
        </p:txBody>
      </p:sp>
      <p:sp>
        <p:nvSpPr>
          <p:cNvPr id="6" name="Foliennummernplatzhalter 5"/>
          <p:cNvSpPr>
            <a:spLocks noGrp="1"/>
          </p:cNvSpPr>
          <p:nvPr userDrawn="1">
            <p:ph type="sldNum" sz="quarter" idx="4"/>
          </p:nvPr>
        </p:nvSpPr>
        <p:spPr>
          <a:xfrm>
            <a:off x="462407" y="5412059"/>
            <a:ext cx="892150" cy="258085"/>
          </a:xfrm>
          <a:prstGeom prst="rect">
            <a:avLst/>
          </a:prstGeom>
        </p:spPr>
        <p:txBody>
          <a:bodyPr vert="horz" lIns="0" tIns="45715" rIns="0" bIns="45715" rtlCol="0" anchor="ctr"/>
          <a:lstStyle>
            <a:lvl1pPr algn="l">
              <a:defRPr sz="800" cap="all" baseline="0">
                <a:solidFill>
                  <a:schemeClr val="tx1">
                    <a:tint val="75000"/>
                  </a:schemeClr>
                </a:solidFill>
              </a:defRPr>
            </a:lvl1pPr>
          </a:lstStyle>
          <a:p>
            <a:r>
              <a:rPr lang="en-GB" dirty="0"/>
              <a:t>Page </a:t>
            </a:r>
            <a:fld id="{BE3DC40E-DBBE-4E2D-9EEC-FBF0DA0E9179}" type="slidenum">
              <a:rPr lang="en-GB" smtClean="0"/>
              <a:pPr/>
              <a:t>‹#›</a:t>
            </a:fld>
            <a:endParaRPr lang="en-GB" dirty="0"/>
          </a:p>
        </p:txBody>
      </p:sp>
      <p:sp>
        <p:nvSpPr>
          <p:cNvPr id="7" name="Datumsplatzhalter 6"/>
          <p:cNvSpPr>
            <a:spLocks noGrp="1"/>
          </p:cNvSpPr>
          <p:nvPr userDrawn="1">
            <p:ph type="dt" sz="half" idx="2"/>
          </p:nvPr>
        </p:nvSpPr>
        <p:spPr>
          <a:xfrm>
            <a:off x="5745181" y="5412059"/>
            <a:ext cx="987407" cy="258085"/>
          </a:xfrm>
          <a:prstGeom prst="rect">
            <a:avLst/>
          </a:prstGeom>
        </p:spPr>
        <p:txBody>
          <a:bodyPr vert="horz" lIns="0" tIns="45715" rIns="0" bIns="45715" rtlCol="0" anchor="ctr"/>
          <a:lstStyle>
            <a:lvl1pPr algn="r">
              <a:defRPr lang="de-DE" sz="800" kern="1200" cap="all" baseline="0" smtClean="0">
                <a:solidFill>
                  <a:schemeClr val="tx1">
                    <a:tint val="75000"/>
                  </a:schemeClr>
                </a:solidFill>
                <a:latin typeface="+mn-lt"/>
                <a:ea typeface="+mn-ea"/>
                <a:cs typeface="+mn-cs"/>
              </a:defRPr>
            </a:lvl1pPr>
          </a:lstStyle>
          <a:p>
            <a:fld id="{AD672231-DCCE-48E5-AF73-62895FE58BB4}" type="datetime1">
              <a:rPr lang="en-GB" smtClean="0"/>
              <a:t>30/05/2023</a:t>
            </a:fld>
            <a:endParaRPr lang="en-GB" dirty="0"/>
          </a:p>
        </p:txBody>
      </p:sp>
      <p:sp>
        <p:nvSpPr>
          <p:cNvPr id="18" name="Rechteck 17"/>
          <p:cNvSpPr/>
          <p:nvPr userDrawn="1"/>
        </p:nvSpPr>
        <p:spPr bwMode="gray">
          <a:xfrm>
            <a:off x="0" y="1043522"/>
            <a:ext cx="9144000" cy="25200"/>
          </a:xfrm>
          <a:prstGeom prst="rect">
            <a:avLst/>
          </a:prstGeom>
          <a:solidFill>
            <a:srgbClr val="0C94B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15" name="Titelplatzhalter 14"/>
          <p:cNvSpPr>
            <a:spLocks noGrp="1"/>
          </p:cNvSpPr>
          <p:nvPr userDrawn="1">
            <p:ph type="title"/>
          </p:nvPr>
        </p:nvSpPr>
        <p:spPr bwMode="auto">
          <a:xfrm>
            <a:off x="462408" y="139700"/>
            <a:ext cx="6840000" cy="903822"/>
          </a:xfrm>
          <a:prstGeom prst="rect">
            <a:avLst/>
          </a:prstGeom>
        </p:spPr>
        <p:txBody>
          <a:bodyPr vert="horz" lIns="0" tIns="0" rIns="0" bIns="0" rtlCol="0" anchor="ctr">
            <a:normAutofit/>
          </a:bodyPr>
          <a:lstStyle/>
          <a:p>
            <a:r>
              <a:rPr lang="en-GB" dirty="0" err="1"/>
              <a:t>Titelmasterformat</a:t>
            </a:r>
            <a:r>
              <a:rPr lang="en-GB" dirty="0"/>
              <a:t> </a:t>
            </a:r>
            <a:r>
              <a:rPr lang="en-GB" dirty="0" err="1"/>
              <a:t>durch</a:t>
            </a:r>
            <a:r>
              <a:rPr lang="en-GB" dirty="0"/>
              <a:t> </a:t>
            </a:r>
            <a:br>
              <a:rPr lang="en-GB" dirty="0"/>
            </a:br>
            <a:r>
              <a:rPr lang="en-GB" dirty="0" err="1"/>
              <a:t>Klicken</a:t>
            </a:r>
            <a:r>
              <a:rPr lang="en-GB" dirty="0"/>
              <a:t> </a:t>
            </a:r>
            <a:r>
              <a:rPr lang="en-GB" dirty="0" err="1"/>
              <a:t>bearbeiten</a:t>
            </a:r>
            <a:endParaRPr lang="en-GB" dirty="0"/>
          </a:p>
        </p:txBody>
      </p:sp>
      <p:pic>
        <p:nvPicPr>
          <p:cNvPr id="13" name="Grafik 12">
            <a:extLst>
              <a:ext uri="{FF2B5EF4-FFF2-40B4-BE49-F238E27FC236}">
                <a16:creationId xmlns:a16="http://schemas.microsoft.com/office/drawing/2014/main" id="{49925201-EC66-4A08-AB14-A541648A67DE}"/>
              </a:ext>
            </a:extLst>
          </p:cNvPr>
          <p:cNvPicPr>
            <a:picLocks noChangeAspect="1"/>
          </p:cNvPicPr>
          <p:nvPr userDrawn="1"/>
        </p:nvPicPr>
        <p:blipFill>
          <a:blip r:embed="rId17"/>
          <a:stretch>
            <a:fillRect/>
          </a:stretch>
        </p:blipFill>
        <p:spPr>
          <a:xfrm>
            <a:off x="7711621" y="288569"/>
            <a:ext cx="1170000" cy="617280"/>
          </a:xfrm>
          <a:prstGeom prst="rect">
            <a:avLst/>
          </a:prstGeom>
        </p:spPr>
      </p:pic>
      <p:pic>
        <p:nvPicPr>
          <p:cNvPr id="11" name="Grafik 10">
            <a:extLst>
              <a:ext uri="{FF2B5EF4-FFF2-40B4-BE49-F238E27FC236}">
                <a16:creationId xmlns:a16="http://schemas.microsoft.com/office/drawing/2014/main" id="{0A212EC7-C80F-4EBC-9817-97C85E0A8AE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567613" y="5351511"/>
            <a:ext cx="1318058" cy="228552"/>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3" r:id="rId3"/>
    <p:sldLayoutId id="2147483675" r:id="rId4"/>
    <p:sldLayoutId id="2147483676" r:id="rId5"/>
    <p:sldLayoutId id="2147483686" r:id="rId6"/>
    <p:sldLayoutId id="2147483687" r:id="rId7"/>
    <p:sldLayoutId id="2147483681" r:id="rId8"/>
    <p:sldLayoutId id="2147483682" r:id="rId9"/>
    <p:sldLayoutId id="2147483688" r:id="rId10"/>
    <p:sldLayoutId id="2147483691" r:id="rId11"/>
    <p:sldLayoutId id="2147483664" r:id="rId12"/>
    <p:sldLayoutId id="2147483667" r:id="rId13"/>
    <p:sldLayoutId id="2147483668" r:id="rId14"/>
    <p:sldLayoutId id="2147483670" r:id="rId15"/>
  </p:sldLayoutIdLst>
  <p:transition>
    <p:fade/>
  </p:transition>
  <p:hf hdr="0" dt="0"/>
  <p:txStyles>
    <p:titleStyle>
      <a:lvl1pPr algn="l" defTabSz="914306" rtl="0" eaLnBrk="1" latinLnBrk="0" hangingPunct="1">
        <a:lnSpc>
          <a:spcPct val="100000"/>
        </a:lnSpc>
        <a:spcBef>
          <a:spcPct val="0"/>
        </a:spcBef>
        <a:buNone/>
        <a:defRPr sz="2400" b="1" kern="1200">
          <a:solidFill>
            <a:schemeClr val="tx1"/>
          </a:solidFill>
          <a:latin typeface="Georgia" charset="0"/>
          <a:ea typeface="Georgia" charset="0"/>
          <a:cs typeface="Georgia" charset="0"/>
        </a:defRPr>
      </a:lvl1pPr>
    </p:titleStyle>
    <p:body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7"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3" algn="l" defTabSz="914306" rtl="0" eaLnBrk="1" latinLnBrk="0" hangingPunct="1">
        <a:defRPr sz="1800" kern="1200">
          <a:solidFill>
            <a:schemeClr val="tx1"/>
          </a:solidFill>
          <a:latin typeface="+mn-lt"/>
          <a:ea typeface="+mn-ea"/>
          <a:cs typeface="+mn-cs"/>
        </a:defRPr>
      </a:lvl8pPr>
      <a:lvl9pPr marL="3657227" algn="l" defTabSz="9143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3" pos="288" userDrawn="1">
          <p15:clr>
            <a:srgbClr val="F26B43"/>
          </p15:clr>
        </p15:guide>
        <p15:guide id="4" pos="5179" userDrawn="1">
          <p15:clr>
            <a:srgbClr val="F26B43"/>
          </p15:clr>
        </p15:guide>
        <p15:guide id="5" pos="5467" userDrawn="1">
          <p15:clr>
            <a:srgbClr val="F26B43"/>
          </p15:clr>
        </p15:guide>
        <p15:guide id="7" orient="horz" pos="3278" userDrawn="1">
          <p15:clr>
            <a:srgbClr val="F26B43"/>
          </p15:clr>
        </p15:guide>
        <p15:guide id="9" orient="horz" pos="182" userDrawn="1">
          <p15:clr>
            <a:srgbClr val="F26B43"/>
          </p15:clr>
        </p15:guide>
        <p15:guide id="10" orient="horz" pos="847" userDrawn="1">
          <p15:clr>
            <a:srgbClr val="F26B43"/>
          </p15:clr>
        </p15:guide>
        <p15:guide id="11" orient="horz" pos="3515" userDrawn="1">
          <p15:clr>
            <a:srgbClr val="F26B43"/>
          </p15:clr>
        </p15:guide>
        <p15:guide id="12" orient="horz" pos="109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43B16590-A6ED-479F-A29E-AC81400E7F2B}"/>
              </a:ext>
            </a:extLst>
          </p:cNvPr>
          <p:cNvSpPr>
            <a:spLocks noGrp="1"/>
          </p:cNvSpPr>
          <p:nvPr>
            <p:ph type="body" sz="quarter" idx="11"/>
          </p:nvPr>
        </p:nvSpPr>
        <p:spPr>
          <a:xfrm>
            <a:off x="287338" y="2941638"/>
            <a:ext cx="5436000" cy="1082550"/>
          </a:xfrm>
        </p:spPr>
        <p:txBody>
          <a:bodyPr/>
          <a:lstStyle/>
          <a:p>
            <a:r>
              <a:rPr lang="en-GB" sz="1400" b="0" i="1" u="none" strike="noStrike" dirty="0">
                <a:effectLst/>
                <a:latin typeface="Arial" panose="020B0604020202020204" pitchFamily="34" charset="0"/>
              </a:rPr>
              <a:t>Gary P. </a:t>
            </a:r>
            <a:r>
              <a:rPr lang="en-GB" sz="1400" b="0" i="1" u="none" strike="noStrike" dirty="0" err="1">
                <a:effectLst/>
                <a:latin typeface="Arial" panose="020B0604020202020204" pitchFamily="34" charset="0"/>
              </a:rPr>
              <a:t>Tchat</a:t>
            </a:r>
            <a:r>
              <a:rPr lang="en-GB" sz="1400" b="0" i="1" u="none" strike="noStrike" dirty="0">
                <a:effectLst/>
                <a:latin typeface="Arial" panose="020B0604020202020204" pitchFamily="34" charset="0"/>
              </a:rPr>
              <a:t>, Amin </a:t>
            </a:r>
            <a:r>
              <a:rPr lang="en-GB" sz="1400" b="0" i="1" u="none" strike="noStrike" dirty="0" err="1">
                <a:effectLst/>
                <a:latin typeface="Arial" panose="020B0604020202020204" pitchFamily="34" charset="0"/>
              </a:rPr>
              <a:t>Anjomshoaa</a:t>
            </a:r>
            <a:r>
              <a:rPr lang="en-GB" sz="1400" b="0" i="1" u="none" strike="noStrike" dirty="0">
                <a:effectLst/>
                <a:latin typeface="Arial" panose="020B0604020202020204" pitchFamily="34" charset="0"/>
              </a:rPr>
              <a:t>, Daniil </a:t>
            </a:r>
            <a:r>
              <a:rPr lang="en-GB" sz="1400" b="0" i="1" u="none" strike="noStrike" dirty="0" err="1">
                <a:effectLst/>
                <a:latin typeface="Arial" panose="020B0604020202020204" pitchFamily="34" charset="0"/>
              </a:rPr>
              <a:t>Dobriy</a:t>
            </a:r>
            <a:r>
              <a:rPr lang="en-GB" sz="1400" b="0" i="1" u="none" strike="noStrike" dirty="0">
                <a:effectLst/>
                <a:latin typeface="Arial" panose="020B0604020202020204" pitchFamily="34" charset="0"/>
              </a:rPr>
              <a:t>, </a:t>
            </a:r>
            <a:r>
              <a:rPr lang="en-GB" sz="1400" b="0" i="1" u="none" strike="noStrike" dirty="0" err="1">
                <a:effectLst/>
                <a:latin typeface="Arial" panose="020B0604020202020204" pitchFamily="34" charset="0"/>
              </a:rPr>
              <a:t>Fajar</a:t>
            </a:r>
            <a:r>
              <a:rPr lang="en-GB" sz="1400" b="0" i="1" u="none" strike="noStrike" dirty="0">
                <a:effectLst/>
                <a:latin typeface="Arial" panose="020B0604020202020204" pitchFamily="34" charset="0"/>
              </a:rPr>
              <a:t> J. </a:t>
            </a:r>
            <a:r>
              <a:rPr lang="en-GB" sz="1400" b="0" i="1" u="none" strike="noStrike" dirty="0" err="1">
                <a:effectLst/>
                <a:latin typeface="Arial" panose="020B0604020202020204" pitchFamily="34" charset="0"/>
              </a:rPr>
              <a:t>Ekaputra</a:t>
            </a:r>
            <a:r>
              <a:rPr lang="en-GB" sz="1400" b="0" i="1" u="none" strike="noStrike" dirty="0">
                <a:effectLst/>
                <a:latin typeface="Arial" panose="020B0604020202020204" pitchFamily="34" charset="0"/>
              </a:rPr>
              <a:t>, Elmar </a:t>
            </a:r>
            <a:r>
              <a:rPr lang="en-GB" sz="1400" b="0" i="1" u="none" strike="noStrike" dirty="0" err="1">
                <a:effectLst/>
                <a:latin typeface="Arial" panose="020B0604020202020204" pitchFamily="34" charset="0"/>
              </a:rPr>
              <a:t>Kiesling</a:t>
            </a:r>
            <a:r>
              <a:rPr lang="en-GB" sz="1400" b="0" i="1" u="none" strike="noStrike" dirty="0">
                <a:effectLst/>
                <a:latin typeface="Arial" panose="020B0604020202020204" pitchFamily="34" charset="0"/>
              </a:rPr>
              <a:t>, </a:t>
            </a:r>
            <a:r>
              <a:rPr lang="en-GB" sz="1400" b="1" i="1" u="none" strike="noStrike" dirty="0">
                <a:effectLst/>
                <a:latin typeface="Arial" panose="020B0604020202020204" pitchFamily="34" charset="0"/>
              </a:rPr>
              <a:t>Axel </a:t>
            </a:r>
            <a:r>
              <a:rPr lang="en-GB" sz="1400" b="1" i="1" u="none" strike="noStrike" dirty="0" err="1">
                <a:effectLst/>
                <a:latin typeface="Arial" panose="020B0604020202020204" pitchFamily="34" charset="0"/>
              </a:rPr>
              <a:t>Polleres</a:t>
            </a:r>
            <a:r>
              <a:rPr lang="en-GB" sz="1400" b="1" i="1" u="none" strike="noStrike" dirty="0">
                <a:effectLst/>
                <a:latin typeface="Arial" panose="020B0604020202020204" pitchFamily="34" charset="0"/>
              </a:rPr>
              <a:t> </a:t>
            </a:r>
            <a:r>
              <a:rPr lang="en-GB" sz="1400" b="0" i="1" u="none" strike="noStrike" dirty="0">
                <a:effectLst/>
                <a:latin typeface="Arial" panose="020B0604020202020204" pitchFamily="34" charset="0"/>
              </a:rPr>
              <a:t>and Marta </a:t>
            </a:r>
            <a:r>
              <a:rPr lang="en-GB" sz="1400" b="0" i="1" u="none" strike="noStrike" dirty="0" err="1">
                <a:effectLst/>
                <a:latin typeface="Arial" panose="020B0604020202020204" pitchFamily="34" charset="0"/>
              </a:rPr>
              <a:t>Sabou</a:t>
            </a:r>
            <a:endParaRPr lang="en-GB" sz="1400" i="1" dirty="0"/>
          </a:p>
        </p:txBody>
      </p:sp>
      <p:sp>
        <p:nvSpPr>
          <p:cNvPr id="9" name="Textplatzhalter 8">
            <a:extLst>
              <a:ext uri="{FF2B5EF4-FFF2-40B4-BE49-F238E27FC236}">
                <a16:creationId xmlns:a16="http://schemas.microsoft.com/office/drawing/2014/main" id="{74F8EB16-6864-407C-9E52-B878AF9A13BE}"/>
              </a:ext>
            </a:extLst>
          </p:cNvPr>
          <p:cNvSpPr>
            <a:spLocks noGrp="1"/>
          </p:cNvSpPr>
          <p:nvPr>
            <p:ph type="body" sz="quarter" idx="12"/>
          </p:nvPr>
        </p:nvSpPr>
        <p:spPr/>
        <p:txBody>
          <a:bodyPr/>
          <a:lstStyle/>
          <a:p>
            <a:endParaRPr lang="en-GB"/>
          </a:p>
        </p:txBody>
      </p:sp>
      <p:sp>
        <p:nvSpPr>
          <p:cNvPr id="6" name="Titel 5">
            <a:extLst>
              <a:ext uri="{FF2B5EF4-FFF2-40B4-BE49-F238E27FC236}">
                <a16:creationId xmlns:a16="http://schemas.microsoft.com/office/drawing/2014/main" id="{530D4993-4F7F-420B-9726-EF6F25EE7F7D}"/>
              </a:ext>
            </a:extLst>
          </p:cNvPr>
          <p:cNvSpPr>
            <a:spLocks noGrp="1"/>
          </p:cNvSpPr>
          <p:nvPr>
            <p:ph type="ctrTitle"/>
          </p:nvPr>
        </p:nvSpPr>
        <p:spPr>
          <a:xfrm>
            <a:off x="605406" y="1404530"/>
            <a:ext cx="5436000" cy="1026000"/>
          </a:xfrm>
        </p:spPr>
        <p:txBody>
          <a:bodyPr>
            <a:noAutofit/>
          </a:bodyPr>
          <a:lstStyle/>
          <a:p>
            <a:r>
              <a:rPr lang="en-GB" sz="2000" dirty="0"/>
              <a:t>From Semantic Web to Wisdom Web: A</a:t>
            </a:r>
            <a:br>
              <a:rPr lang="en-GB" sz="2000" dirty="0"/>
            </a:br>
            <a:r>
              <a:rPr lang="en-GB" sz="2000" dirty="0"/>
              <a:t>Retrospective on the Journey to 2043</a:t>
            </a:r>
          </a:p>
        </p:txBody>
      </p:sp>
      <p:sp>
        <p:nvSpPr>
          <p:cNvPr id="7" name="Untertitel 6">
            <a:extLst>
              <a:ext uri="{FF2B5EF4-FFF2-40B4-BE49-F238E27FC236}">
                <a16:creationId xmlns:a16="http://schemas.microsoft.com/office/drawing/2014/main" id="{8202A95C-7F0A-470B-B44D-F052FA9C153C}"/>
              </a:ext>
            </a:extLst>
          </p:cNvPr>
          <p:cNvSpPr>
            <a:spLocks noGrp="1"/>
          </p:cNvSpPr>
          <p:nvPr>
            <p:ph type="subTitle" idx="1"/>
          </p:nvPr>
        </p:nvSpPr>
        <p:spPr>
          <a:xfrm>
            <a:off x="605406" y="818462"/>
            <a:ext cx="5436000" cy="351533"/>
          </a:xfrm>
        </p:spPr>
        <p:txBody>
          <a:bodyPr/>
          <a:lstStyle/>
          <a:p>
            <a:r>
              <a:rPr lang="en-GB" sz="1600" i="0" u="none" strike="noStrike" dirty="0">
                <a:solidFill>
                  <a:srgbClr val="CBDDEF"/>
                </a:solidFill>
                <a:effectLst/>
                <a:latin typeface="Helvetica" pitchFamily="2" charset="0"/>
              </a:rPr>
              <a:t>ESWC</a:t>
            </a:r>
            <a:r>
              <a:rPr lang="en-GB" sz="1600" i="0" u="none" strike="noStrike" baseline="30000" dirty="0">
                <a:solidFill>
                  <a:srgbClr val="CBDDEF"/>
                </a:solidFill>
                <a:effectLst/>
                <a:latin typeface="Helvetica" pitchFamily="2" charset="0"/>
              </a:rPr>
              <a:t>2</a:t>
            </a:r>
            <a:r>
              <a:rPr lang="en-GB" sz="1600" i="0" u="none" strike="noStrike" dirty="0">
                <a:solidFill>
                  <a:srgbClr val="CBDDEF"/>
                </a:solidFill>
                <a:effectLst/>
                <a:latin typeface="Helvetica" pitchFamily="2" charset="0"/>
              </a:rPr>
              <a:t> 2043</a:t>
            </a:r>
          </a:p>
          <a:p>
            <a:r>
              <a:rPr lang="en-GB" sz="1600" i="0" u="none" strike="noStrike" dirty="0">
                <a:solidFill>
                  <a:srgbClr val="CBDDEF"/>
                </a:solidFill>
                <a:effectLst/>
                <a:latin typeface="Helvetica" pitchFamily="2" charset="0"/>
              </a:rPr>
              <a:t>Extended Computer-Supported Wisdom Conference </a:t>
            </a:r>
            <a:endParaRPr lang="en-GB" sz="1600" dirty="0">
              <a:solidFill>
                <a:srgbClr val="CBDDEF"/>
              </a:solidFill>
            </a:endParaRPr>
          </a:p>
        </p:txBody>
      </p:sp>
    </p:spTree>
    <p:extLst>
      <p:ext uri="{BB962C8B-B14F-4D97-AF65-F5344CB8AC3E}">
        <p14:creationId xmlns:p14="http://schemas.microsoft.com/office/powerpoint/2010/main" val="384607173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65CA88-AFBB-EB56-6647-A93CE5F51C89}"/>
              </a:ext>
            </a:extLst>
          </p:cNvPr>
          <p:cNvSpPr>
            <a:spLocks noGrp="1"/>
          </p:cNvSpPr>
          <p:nvPr>
            <p:ph idx="1"/>
          </p:nvPr>
        </p:nvSpPr>
        <p:spPr/>
        <p:txBody>
          <a:bodyPr>
            <a:normAutofit/>
          </a:bodyPr>
          <a:lstStyle/>
          <a:p>
            <a:r>
              <a:rPr lang="en-GB" sz="1800" b="0" i="0" u="none" strike="noStrike" dirty="0">
                <a:effectLst/>
                <a:latin typeface="Calisto MT" panose="02040603050505030304" pitchFamily="18" charset="77"/>
              </a:rPr>
              <a:t>Which representations can be used to bridge in between embeddings and symbolic representations of Knowledge Graphs?</a:t>
            </a:r>
          </a:p>
          <a:p>
            <a:r>
              <a:rPr lang="en-GB" sz="1800" b="0" i="0" u="none" strike="noStrike" dirty="0">
                <a:effectLst/>
                <a:latin typeface="Calisto MT" panose="02040603050505030304" pitchFamily="18" charset="77"/>
              </a:rPr>
              <a:t>How will conversational AI agents interacting not only with humans but also amongst each other influence written and spoken language as well as the Semantic </a:t>
            </a:r>
            <a:r>
              <a:rPr lang="en-GB" sz="1800" b="0" i="0" u="none" strike="noStrike">
                <a:effectLst/>
                <a:latin typeface="Calisto MT" panose="02040603050505030304" pitchFamily="18" charset="77"/>
              </a:rPr>
              <a:t>Web vision’s </a:t>
            </a:r>
            <a:r>
              <a:rPr lang="en-GB" sz="1800" b="0" i="0" u="none" strike="noStrike" dirty="0">
                <a:effectLst/>
                <a:latin typeface="Calisto MT" panose="02040603050505030304" pitchFamily="18" charset="77"/>
              </a:rPr>
              <a:t>original idea of Personal (AI) agents?</a:t>
            </a:r>
          </a:p>
          <a:p>
            <a:r>
              <a:rPr lang="en-GB" sz="1800" b="0" i="0" u="none" strike="noStrike" dirty="0">
                <a:effectLst/>
                <a:latin typeface="Calisto MT" panose="02040603050505030304" pitchFamily="18" charset="77"/>
              </a:rPr>
              <a:t>Apart from what we now call knowledge representation, how can computational artefacts and models that also track interactions between agents and communities capture and represent (organisational) “wisdom”, commonly referred to as “tacit knowledge“ nowadays?</a:t>
            </a:r>
            <a:endParaRPr lang="en-GB" sz="1800" dirty="0">
              <a:latin typeface="Calisto MT" panose="02040603050505030304" pitchFamily="18" charset="77"/>
            </a:endParaRPr>
          </a:p>
          <a:p>
            <a:r>
              <a:rPr lang="en-GB" sz="1800" b="0" i="0" u="none" strike="noStrike" dirty="0">
                <a:effectLst/>
                <a:latin typeface="Calisto MT" panose="02040603050505030304" pitchFamily="18" charset="77"/>
              </a:rPr>
              <a:t>Can quantum computing and entanglement be used for knowledge representation and decentralized processing?</a:t>
            </a:r>
            <a:endParaRPr lang="en-US" sz="1800" dirty="0">
              <a:latin typeface="Calisto MT" panose="02040603050505030304" pitchFamily="18" charset="77"/>
            </a:endParaRPr>
          </a:p>
        </p:txBody>
      </p:sp>
      <p:sp>
        <p:nvSpPr>
          <p:cNvPr id="4" name="Slide Number Placeholder 3">
            <a:extLst>
              <a:ext uri="{FF2B5EF4-FFF2-40B4-BE49-F238E27FC236}">
                <a16:creationId xmlns:a16="http://schemas.microsoft.com/office/drawing/2014/main" id="{51321F55-E3F7-66E8-62AD-BCAE470B1FBA}"/>
              </a:ext>
            </a:extLst>
          </p:cNvPr>
          <p:cNvSpPr>
            <a:spLocks noGrp="1"/>
          </p:cNvSpPr>
          <p:nvPr>
            <p:ph type="sldNum" sz="quarter" idx="12"/>
          </p:nvPr>
        </p:nvSpPr>
        <p:spPr/>
        <p:txBody>
          <a:bodyPr/>
          <a:lstStyle/>
          <a:p>
            <a:r>
              <a:rPr lang="en-GB"/>
              <a:t>Page </a:t>
            </a:r>
            <a:fld id="{BE3DC40E-DBBE-4E2D-9EEC-FBF0DA0E9179}" type="slidenum">
              <a:rPr lang="en-GB" smtClean="0"/>
              <a:t>10</a:t>
            </a:fld>
            <a:endParaRPr lang="en-GB" dirty="0"/>
          </a:p>
        </p:txBody>
      </p:sp>
      <p:sp>
        <p:nvSpPr>
          <p:cNvPr id="5" name="Title 4">
            <a:extLst>
              <a:ext uri="{FF2B5EF4-FFF2-40B4-BE49-F238E27FC236}">
                <a16:creationId xmlns:a16="http://schemas.microsoft.com/office/drawing/2014/main" id="{4086A22E-C769-877E-0522-D4638A2E74B6}"/>
              </a:ext>
            </a:extLst>
          </p:cNvPr>
          <p:cNvSpPr>
            <a:spLocks noGrp="1"/>
          </p:cNvSpPr>
          <p:nvPr>
            <p:ph type="title"/>
          </p:nvPr>
        </p:nvSpPr>
        <p:spPr/>
        <p:txBody>
          <a:bodyPr>
            <a:normAutofit/>
          </a:bodyPr>
          <a:lstStyle/>
          <a:p>
            <a:r>
              <a:rPr lang="en-US" sz="1800" dirty="0"/>
              <a:t>In summary: </a:t>
            </a:r>
            <a:br>
              <a:rPr lang="en-US" sz="1800" dirty="0"/>
            </a:br>
            <a:r>
              <a:rPr lang="en-US" sz="1800" dirty="0"/>
              <a:t>Questions we should have asked in 2023..</a:t>
            </a:r>
          </a:p>
        </p:txBody>
      </p:sp>
    </p:spTree>
    <p:extLst>
      <p:ext uri="{BB962C8B-B14F-4D97-AF65-F5344CB8AC3E}">
        <p14:creationId xmlns:p14="http://schemas.microsoft.com/office/powerpoint/2010/main" val="4016604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AE5333C-C645-4AEB-8D48-584838419526}"/>
              </a:ext>
            </a:extLst>
          </p:cNvPr>
          <p:cNvSpPr>
            <a:spLocks noGrp="1"/>
          </p:cNvSpPr>
          <p:nvPr>
            <p:ph type="sldNum" sz="quarter" idx="12"/>
          </p:nvPr>
        </p:nvSpPr>
        <p:spPr/>
        <p:txBody>
          <a:bodyPr/>
          <a:lstStyle/>
          <a:p>
            <a:r>
              <a:rPr lang="en-GB"/>
              <a:t>Page </a:t>
            </a:r>
            <a:fld id="{BE3DC40E-DBBE-4E2D-9EEC-FBF0DA0E9179}" type="slidenum">
              <a:rPr lang="en-GB" smtClean="0"/>
              <a:t>2</a:t>
            </a:fld>
            <a:endParaRPr lang="en-GB" dirty="0"/>
          </a:p>
        </p:txBody>
      </p:sp>
      <p:sp>
        <p:nvSpPr>
          <p:cNvPr id="5" name="Titel 4">
            <a:extLst>
              <a:ext uri="{FF2B5EF4-FFF2-40B4-BE49-F238E27FC236}">
                <a16:creationId xmlns:a16="http://schemas.microsoft.com/office/drawing/2014/main" id="{CC4C26C1-6B94-4802-B701-DD3723D6B892}"/>
              </a:ext>
            </a:extLst>
          </p:cNvPr>
          <p:cNvSpPr>
            <a:spLocks noGrp="1"/>
          </p:cNvSpPr>
          <p:nvPr>
            <p:ph type="title"/>
          </p:nvPr>
        </p:nvSpPr>
        <p:spPr/>
        <p:txBody>
          <a:bodyPr/>
          <a:lstStyle/>
          <a:p>
            <a:r>
              <a:rPr lang="en-GB" dirty="0"/>
              <a:t>The Evolution of the Wisdom Web</a:t>
            </a:r>
          </a:p>
        </p:txBody>
      </p:sp>
      <p:pic>
        <p:nvPicPr>
          <p:cNvPr id="1026" name="Picture 2" descr="What Is A Babel Fish">
            <a:extLst>
              <a:ext uri="{FF2B5EF4-FFF2-40B4-BE49-F238E27FC236}">
                <a16:creationId xmlns:a16="http://schemas.microsoft.com/office/drawing/2014/main" id="{0C0FB007-2707-63C7-6F73-7A194947F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1263" y="0"/>
            <a:ext cx="1320800" cy="98386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11EDB51C-D3C0-4328-1293-AA5E5261532F}"/>
              </a:ext>
            </a:extLst>
          </p:cNvPr>
          <p:cNvSpPr>
            <a:spLocks noGrp="1"/>
          </p:cNvSpPr>
          <p:nvPr>
            <p:ph idx="1"/>
          </p:nvPr>
        </p:nvSpPr>
        <p:spPr/>
        <p:txBody>
          <a:bodyPr/>
          <a:lstStyle/>
          <a:p>
            <a:endParaRPr lang="en-AT"/>
          </a:p>
        </p:txBody>
      </p:sp>
      <p:pic>
        <p:nvPicPr>
          <p:cNvPr id="9" name="Content Placeholder 5">
            <a:extLst>
              <a:ext uri="{FF2B5EF4-FFF2-40B4-BE49-F238E27FC236}">
                <a16:creationId xmlns:a16="http://schemas.microsoft.com/office/drawing/2014/main" id="{76938A9C-774C-8C70-D9C8-B490592127C5}"/>
              </a:ext>
            </a:extLst>
          </p:cNvPr>
          <p:cNvPicPr>
            <a:picLocks noChangeAspect="1"/>
          </p:cNvPicPr>
          <p:nvPr/>
        </p:nvPicPr>
        <p:blipFill>
          <a:blip r:embed="rId4"/>
          <a:stretch>
            <a:fillRect/>
          </a:stretch>
        </p:blipFill>
        <p:spPr>
          <a:xfrm>
            <a:off x="461963" y="1351493"/>
            <a:ext cx="7759700" cy="3603628"/>
          </a:xfrm>
          <a:prstGeom prst="rect">
            <a:avLst/>
          </a:prstGeom>
        </p:spPr>
      </p:pic>
    </p:spTree>
    <p:extLst>
      <p:ext uri="{BB962C8B-B14F-4D97-AF65-F5344CB8AC3E}">
        <p14:creationId xmlns:p14="http://schemas.microsoft.com/office/powerpoint/2010/main" val="2972984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TextBox 524">
            <a:extLst>
              <a:ext uri="{FF2B5EF4-FFF2-40B4-BE49-F238E27FC236}">
                <a16:creationId xmlns:a16="http://schemas.microsoft.com/office/drawing/2014/main" id="{57D5D2A4-0714-7D3B-881D-438731B45D8F}"/>
              </a:ext>
            </a:extLst>
          </p:cNvPr>
          <p:cNvSpPr txBox="1"/>
          <p:nvPr/>
        </p:nvSpPr>
        <p:spPr>
          <a:xfrm>
            <a:off x="280073" y="2850967"/>
            <a:ext cx="1944952" cy="461665"/>
          </a:xfrm>
          <a:prstGeom prst="rect">
            <a:avLst/>
          </a:prstGeom>
          <a:solidFill>
            <a:schemeClr val="bg1"/>
          </a:solidFill>
          <a:ln>
            <a:solidFill>
              <a:schemeClr val="accent4"/>
            </a:solidFill>
          </a:ln>
        </p:spPr>
        <p:txBody>
          <a:bodyPr wrap="square" rtlCol="0">
            <a:spAutoFit/>
          </a:bodyPr>
          <a:lstStyle/>
          <a:p>
            <a:r>
              <a:rPr lang="en-US" sz="1200" dirty="0"/>
              <a:t>RDF, RML, </a:t>
            </a:r>
          </a:p>
          <a:p>
            <a:r>
              <a:rPr lang="en-US" sz="1200" dirty="0"/>
              <a:t>SHACL, SPARQL…</a:t>
            </a:r>
            <a:endParaRPr lang="en-AT" sz="1200" dirty="0"/>
          </a:p>
        </p:txBody>
      </p:sp>
      <p:sp>
        <p:nvSpPr>
          <p:cNvPr id="4" name="Slide Number Placeholder 3">
            <a:extLst>
              <a:ext uri="{FF2B5EF4-FFF2-40B4-BE49-F238E27FC236}">
                <a16:creationId xmlns:a16="http://schemas.microsoft.com/office/drawing/2014/main" id="{A143BF06-73F7-5A73-9D9B-31FB8BE8B792}"/>
              </a:ext>
            </a:extLst>
          </p:cNvPr>
          <p:cNvSpPr>
            <a:spLocks noGrp="1"/>
          </p:cNvSpPr>
          <p:nvPr>
            <p:ph type="sldNum" sz="quarter" idx="12"/>
          </p:nvPr>
        </p:nvSpPr>
        <p:spPr>
          <a:xfrm>
            <a:off x="195120" y="5412059"/>
            <a:ext cx="892150" cy="258085"/>
          </a:xfrm>
        </p:spPr>
        <p:txBody>
          <a:bodyPr/>
          <a:lstStyle/>
          <a:p>
            <a:r>
              <a:rPr lang="en-GB"/>
              <a:t>Page </a:t>
            </a:r>
            <a:fld id="{BE3DC40E-DBBE-4E2D-9EEC-FBF0DA0E9179}" type="slidenum">
              <a:rPr lang="en-GB" smtClean="0"/>
              <a:t>3</a:t>
            </a:fld>
            <a:endParaRPr lang="en-GB" dirty="0"/>
          </a:p>
        </p:txBody>
      </p:sp>
      <p:sp>
        <p:nvSpPr>
          <p:cNvPr id="5" name="Title 4">
            <a:extLst>
              <a:ext uri="{FF2B5EF4-FFF2-40B4-BE49-F238E27FC236}">
                <a16:creationId xmlns:a16="http://schemas.microsoft.com/office/drawing/2014/main" id="{FBA4C014-FF29-DB6B-89E7-785FDBC6057C}"/>
              </a:ext>
            </a:extLst>
          </p:cNvPr>
          <p:cNvSpPr>
            <a:spLocks noGrp="1"/>
          </p:cNvSpPr>
          <p:nvPr>
            <p:ph type="title"/>
          </p:nvPr>
        </p:nvSpPr>
        <p:spPr>
          <a:xfrm>
            <a:off x="462408" y="562102"/>
            <a:ext cx="6840000" cy="481420"/>
          </a:xfrm>
        </p:spPr>
        <p:txBody>
          <a:bodyPr/>
          <a:lstStyle/>
          <a:p>
            <a:r>
              <a:rPr lang="en-AT" dirty="0"/>
              <a:t>(Deep)</a:t>
            </a:r>
            <a:r>
              <a:rPr lang="en-US" sz="2400" dirty="0"/>
              <a:t>Neuro-Symbolic Convergence</a:t>
            </a:r>
            <a:r>
              <a:rPr lang="en-AT" dirty="0"/>
              <a:t> </a:t>
            </a:r>
          </a:p>
        </p:txBody>
      </p:sp>
      <p:sp>
        <p:nvSpPr>
          <p:cNvPr id="7" name="Oval 6">
            <a:extLst>
              <a:ext uri="{FF2B5EF4-FFF2-40B4-BE49-F238E27FC236}">
                <a16:creationId xmlns:a16="http://schemas.microsoft.com/office/drawing/2014/main" id="{B02F8270-4EE2-B0C3-38C4-930D95DE8322}"/>
              </a:ext>
            </a:extLst>
          </p:cNvPr>
          <p:cNvSpPr/>
          <p:nvPr/>
        </p:nvSpPr>
        <p:spPr>
          <a:xfrm>
            <a:off x="3006855" y="1219574"/>
            <a:ext cx="1396181" cy="124533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sz="1600" dirty="0"/>
          </a:p>
        </p:txBody>
      </p:sp>
      <p:sp>
        <p:nvSpPr>
          <p:cNvPr id="8" name="Oval 7">
            <a:extLst>
              <a:ext uri="{FF2B5EF4-FFF2-40B4-BE49-F238E27FC236}">
                <a16:creationId xmlns:a16="http://schemas.microsoft.com/office/drawing/2014/main" id="{2C0842DB-4AE8-D7DC-C458-59E148FF874C}"/>
              </a:ext>
            </a:extLst>
          </p:cNvPr>
          <p:cNvSpPr/>
          <p:nvPr/>
        </p:nvSpPr>
        <p:spPr>
          <a:xfrm>
            <a:off x="5060086" y="3582298"/>
            <a:ext cx="1338470" cy="1267997"/>
          </a:xfrm>
          <a:prstGeom prst="ellipse">
            <a:avLst/>
          </a:prstGeom>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sz="800" dirty="0"/>
          </a:p>
          <a:p>
            <a:pPr algn="ctr"/>
            <a:endParaRPr lang="en-AT" sz="800" dirty="0"/>
          </a:p>
          <a:p>
            <a:pPr algn="ctr"/>
            <a:endParaRPr lang="en-AT" sz="800" dirty="0"/>
          </a:p>
          <a:p>
            <a:pPr algn="ctr"/>
            <a:endParaRPr lang="en-AT" sz="800" dirty="0"/>
          </a:p>
        </p:txBody>
      </p:sp>
      <p:cxnSp>
        <p:nvCxnSpPr>
          <p:cNvPr id="10" name="Straight Connector 9">
            <a:extLst>
              <a:ext uri="{FF2B5EF4-FFF2-40B4-BE49-F238E27FC236}">
                <a16:creationId xmlns:a16="http://schemas.microsoft.com/office/drawing/2014/main" id="{2FF02131-D41C-F191-D45C-34563C4E202D}"/>
              </a:ext>
            </a:extLst>
          </p:cNvPr>
          <p:cNvCxnSpPr>
            <a:cxnSpLocks/>
            <a:stCxn id="6" idx="7"/>
            <a:endCxn id="7" idx="3"/>
          </p:cNvCxnSpPr>
          <p:nvPr/>
        </p:nvCxnSpPr>
        <p:spPr>
          <a:xfrm flipV="1">
            <a:off x="2253396" y="2282530"/>
            <a:ext cx="957925" cy="14657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371A21D-802D-7966-C3C8-4C8953313C10}"/>
              </a:ext>
            </a:extLst>
          </p:cNvPr>
          <p:cNvCxnSpPr>
            <a:cxnSpLocks/>
            <a:stCxn id="8" idx="1"/>
            <a:endCxn id="7" idx="5"/>
          </p:cNvCxnSpPr>
          <p:nvPr/>
        </p:nvCxnSpPr>
        <p:spPr>
          <a:xfrm flipH="1" flipV="1">
            <a:off x="4198570" y="2282530"/>
            <a:ext cx="1057530" cy="148546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8F6BC7B-8CE8-072B-008A-F37B41EB77C6}"/>
              </a:ext>
            </a:extLst>
          </p:cNvPr>
          <p:cNvCxnSpPr>
            <a:cxnSpLocks/>
            <a:stCxn id="6" idx="6"/>
            <a:endCxn id="8" idx="2"/>
          </p:cNvCxnSpPr>
          <p:nvPr/>
        </p:nvCxnSpPr>
        <p:spPr>
          <a:xfrm>
            <a:off x="2449410" y="4196633"/>
            <a:ext cx="2610676" cy="1966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53CA03A9-2F6E-9D4E-E135-94D87AAF09FA}"/>
              </a:ext>
            </a:extLst>
          </p:cNvPr>
          <p:cNvSpPr/>
          <p:nvPr/>
        </p:nvSpPr>
        <p:spPr>
          <a:xfrm>
            <a:off x="1110940" y="3562634"/>
            <a:ext cx="1338470" cy="126799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grpSp>
        <p:nvGrpSpPr>
          <p:cNvPr id="124" name="Group 123">
            <a:extLst>
              <a:ext uri="{FF2B5EF4-FFF2-40B4-BE49-F238E27FC236}">
                <a16:creationId xmlns:a16="http://schemas.microsoft.com/office/drawing/2014/main" id="{9557FCA7-C03C-BEF4-8461-274ABF409420}"/>
              </a:ext>
            </a:extLst>
          </p:cNvPr>
          <p:cNvGrpSpPr/>
          <p:nvPr/>
        </p:nvGrpSpPr>
        <p:grpSpPr>
          <a:xfrm>
            <a:off x="1201997" y="3704078"/>
            <a:ext cx="1044928" cy="962720"/>
            <a:chOff x="1459452" y="3664750"/>
            <a:chExt cx="1044928" cy="962720"/>
          </a:xfrm>
        </p:grpSpPr>
        <p:grpSp>
          <p:nvGrpSpPr>
            <p:cNvPr id="76" name="Group 75">
              <a:extLst>
                <a:ext uri="{FF2B5EF4-FFF2-40B4-BE49-F238E27FC236}">
                  <a16:creationId xmlns:a16="http://schemas.microsoft.com/office/drawing/2014/main" id="{5C1AD88F-A964-F049-CA01-BBC941291DF9}"/>
                </a:ext>
              </a:extLst>
            </p:cNvPr>
            <p:cNvGrpSpPr/>
            <p:nvPr/>
          </p:nvGrpSpPr>
          <p:grpSpPr>
            <a:xfrm rot="1459732">
              <a:off x="1574057" y="3762573"/>
              <a:ext cx="285263" cy="243882"/>
              <a:chOff x="1530627" y="1371974"/>
              <a:chExt cx="5287616" cy="3630721"/>
            </a:xfrm>
          </p:grpSpPr>
          <p:sp>
            <p:nvSpPr>
              <p:cNvPr id="69" name="Oval 68">
                <a:extLst>
                  <a:ext uri="{FF2B5EF4-FFF2-40B4-BE49-F238E27FC236}">
                    <a16:creationId xmlns:a16="http://schemas.microsoft.com/office/drawing/2014/main" id="{A11E2016-5D0B-844F-AD6D-7C86D0703586}"/>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0" name="Oval 69">
                <a:extLst>
                  <a:ext uri="{FF2B5EF4-FFF2-40B4-BE49-F238E27FC236}">
                    <a16:creationId xmlns:a16="http://schemas.microsoft.com/office/drawing/2014/main" id="{70A35D1B-D594-DABE-2F51-52336A870C35}"/>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1" name="Oval 70">
                <a:extLst>
                  <a:ext uri="{FF2B5EF4-FFF2-40B4-BE49-F238E27FC236}">
                    <a16:creationId xmlns:a16="http://schemas.microsoft.com/office/drawing/2014/main" id="{5200EE50-7EFE-641C-41B7-80BD31EF784A}"/>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2" name="Straight Connector 71">
                <a:extLst>
                  <a:ext uri="{FF2B5EF4-FFF2-40B4-BE49-F238E27FC236}">
                    <a16:creationId xmlns:a16="http://schemas.microsoft.com/office/drawing/2014/main" id="{B3381AF2-E3A7-563F-1C3E-075F118CB8B0}"/>
                  </a:ext>
                </a:extLst>
              </p:cNvPr>
              <p:cNvCxnSpPr>
                <a:cxnSpLocks/>
                <a:stCxn id="69" idx="7"/>
                <a:endCxn id="70"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9C7461B-A0F7-B6C2-60E0-955C6E7E48FA}"/>
                  </a:ext>
                </a:extLst>
              </p:cNvPr>
              <p:cNvCxnSpPr>
                <a:cxnSpLocks/>
                <a:stCxn id="71" idx="1"/>
                <a:endCxn id="70"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62F6044-3049-2581-6908-971845655E32}"/>
                  </a:ext>
                </a:extLst>
              </p:cNvPr>
              <p:cNvCxnSpPr>
                <a:cxnSpLocks/>
                <a:stCxn id="69" idx="6"/>
                <a:endCxn id="71"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F582DB9A-4877-B7B6-B155-6E764661E45F}"/>
                </a:ext>
              </a:extLst>
            </p:cNvPr>
            <p:cNvGrpSpPr/>
            <p:nvPr/>
          </p:nvGrpSpPr>
          <p:grpSpPr>
            <a:xfrm rot="1459732">
              <a:off x="1727315" y="3664750"/>
              <a:ext cx="285263" cy="243882"/>
              <a:chOff x="1530627" y="1371974"/>
              <a:chExt cx="5287616" cy="3630721"/>
            </a:xfrm>
          </p:grpSpPr>
          <p:sp>
            <p:nvSpPr>
              <p:cNvPr id="78" name="Oval 77">
                <a:extLst>
                  <a:ext uri="{FF2B5EF4-FFF2-40B4-BE49-F238E27FC236}">
                    <a16:creationId xmlns:a16="http://schemas.microsoft.com/office/drawing/2014/main" id="{5D103068-CB03-A1FA-32CB-5C08A8AA8897}"/>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9" name="Oval 78">
                <a:extLst>
                  <a:ext uri="{FF2B5EF4-FFF2-40B4-BE49-F238E27FC236}">
                    <a16:creationId xmlns:a16="http://schemas.microsoft.com/office/drawing/2014/main" id="{CC7FCF13-0069-9E1F-432D-5AE96797B8DF}"/>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0" name="Oval 79">
                <a:extLst>
                  <a:ext uri="{FF2B5EF4-FFF2-40B4-BE49-F238E27FC236}">
                    <a16:creationId xmlns:a16="http://schemas.microsoft.com/office/drawing/2014/main" id="{0E70C08A-5612-12F9-4159-B1BC08B37946}"/>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1" name="Straight Connector 80">
                <a:extLst>
                  <a:ext uri="{FF2B5EF4-FFF2-40B4-BE49-F238E27FC236}">
                    <a16:creationId xmlns:a16="http://schemas.microsoft.com/office/drawing/2014/main" id="{8DC00AD4-DBF0-280B-7CFB-17F41E4F34CD}"/>
                  </a:ext>
                </a:extLst>
              </p:cNvPr>
              <p:cNvCxnSpPr>
                <a:cxnSpLocks/>
                <a:stCxn id="78" idx="7"/>
                <a:endCxn id="79"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4F93DD1-8535-B133-696E-7417516C8901}"/>
                  </a:ext>
                </a:extLst>
              </p:cNvPr>
              <p:cNvCxnSpPr>
                <a:cxnSpLocks/>
                <a:stCxn id="80" idx="1"/>
                <a:endCxn id="79"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48B6DC5-AE6C-1826-CBDF-B42F9A7D53C0}"/>
                  </a:ext>
                </a:extLst>
              </p:cNvPr>
              <p:cNvCxnSpPr>
                <a:cxnSpLocks/>
                <a:stCxn id="78" idx="6"/>
                <a:endCxn id="80"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F8566145-C4BE-D373-0C61-8769155A114D}"/>
                </a:ext>
              </a:extLst>
            </p:cNvPr>
            <p:cNvGrpSpPr/>
            <p:nvPr/>
          </p:nvGrpSpPr>
          <p:grpSpPr>
            <a:xfrm rot="1459732">
              <a:off x="1618255" y="3954084"/>
              <a:ext cx="285263" cy="243882"/>
              <a:chOff x="1530627" y="1371974"/>
              <a:chExt cx="5287616" cy="3630721"/>
            </a:xfrm>
          </p:grpSpPr>
          <p:sp>
            <p:nvSpPr>
              <p:cNvPr id="85" name="Oval 84">
                <a:extLst>
                  <a:ext uri="{FF2B5EF4-FFF2-40B4-BE49-F238E27FC236}">
                    <a16:creationId xmlns:a16="http://schemas.microsoft.com/office/drawing/2014/main" id="{540506A9-3707-73AC-F04D-2E33016A6899}"/>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6" name="Oval 85">
                <a:extLst>
                  <a:ext uri="{FF2B5EF4-FFF2-40B4-BE49-F238E27FC236}">
                    <a16:creationId xmlns:a16="http://schemas.microsoft.com/office/drawing/2014/main" id="{23BEADEB-C4A5-200E-6277-CA592BEF2EFF}"/>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7" name="Oval 86">
                <a:extLst>
                  <a:ext uri="{FF2B5EF4-FFF2-40B4-BE49-F238E27FC236}">
                    <a16:creationId xmlns:a16="http://schemas.microsoft.com/office/drawing/2014/main" id="{17AAECA7-DAB7-172E-D6A0-AC77DDCEF969}"/>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8" name="Straight Connector 87">
                <a:extLst>
                  <a:ext uri="{FF2B5EF4-FFF2-40B4-BE49-F238E27FC236}">
                    <a16:creationId xmlns:a16="http://schemas.microsoft.com/office/drawing/2014/main" id="{1970EFEE-309E-F51D-9D49-858E6EBB2369}"/>
                  </a:ext>
                </a:extLst>
              </p:cNvPr>
              <p:cNvCxnSpPr>
                <a:cxnSpLocks/>
                <a:stCxn id="85" idx="7"/>
                <a:endCxn id="86"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E887EBE-B69A-CFD9-3084-D3AD87FBA988}"/>
                  </a:ext>
                </a:extLst>
              </p:cNvPr>
              <p:cNvCxnSpPr>
                <a:cxnSpLocks/>
                <a:stCxn id="87" idx="1"/>
                <a:endCxn id="86"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976F372-E94C-707F-9F13-006782814DEC}"/>
                  </a:ext>
                </a:extLst>
              </p:cNvPr>
              <p:cNvCxnSpPr>
                <a:cxnSpLocks/>
                <a:stCxn id="85" idx="6"/>
                <a:endCxn id="87"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91" name="Picture 90">
              <a:extLst>
                <a:ext uri="{FF2B5EF4-FFF2-40B4-BE49-F238E27FC236}">
                  <a16:creationId xmlns:a16="http://schemas.microsoft.com/office/drawing/2014/main" id="{7C4D8302-DDB3-DB51-0881-FBB83EE63F8A}"/>
                </a:ext>
              </a:extLst>
            </p:cNvPr>
            <p:cNvPicPr>
              <a:picLocks noChangeAspect="1"/>
            </p:cNvPicPr>
            <p:nvPr/>
          </p:nvPicPr>
          <p:blipFill>
            <a:blip r:embed="rId3"/>
            <a:stretch>
              <a:fillRect/>
            </a:stretch>
          </p:blipFill>
          <p:spPr>
            <a:xfrm>
              <a:off x="2307128" y="4141507"/>
              <a:ext cx="197252" cy="226840"/>
            </a:xfrm>
            <a:prstGeom prst="rect">
              <a:avLst/>
            </a:prstGeom>
          </p:spPr>
        </p:pic>
        <p:pic>
          <p:nvPicPr>
            <p:cNvPr id="92" name="Picture 91">
              <a:extLst>
                <a:ext uri="{FF2B5EF4-FFF2-40B4-BE49-F238E27FC236}">
                  <a16:creationId xmlns:a16="http://schemas.microsoft.com/office/drawing/2014/main" id="{FAC3758F-B2B5-1BB0-762C-7EDF43B38DCA}"/>
                </a:ext>
              </a:extLst>
            </p:cNvPr>
            <p:cNvPicPr>
              <a:picLocks noChangeAspect="1"/>
            </p:cNvPicPr>
            <p:nvPr/>
          </p:nvPicPr>
          <p:blipFill>
            <a:blip r:embed="rId4"/>
            <a:stretch>
              <a:fillRect/>
            </a:stretch>
          </p:blipFill>
          <p:spPr>
            <a:xfrm>
              <a:off x="2130913" y="4380831"/>
              <a:ext cx="197252" cy="226840"/>
            </a:xfrm>
            <a:prstGeom prst="rect">
              <a:avLst/>
            </a:prstGeom>
          </p:spPr>
        </p:pic>
        <p:pic>
          <p:nvPicPr>
            <p:cNvPr id="93" name="Picture 92">
              <a:extLst>
                <a:ext uri="{FF2B5EF4-FFF2-40B4-BE49-F238E27FC236}">
                  <a16:creationId xmlns:a16="http://schemas.microsoft.com/office/drawing/2014/main" id="{20C49E4F-FC14-3E60-763A-4991C14B338C}"/>
                </a:ext>
              </a:extLst>
            </p:cNvPr>
            <p:cNvPicPr>
              <a:picLocks noChangeAspect="1"/>
            </p:cNvPicPr>
            <p:nvPr/>
          </p:nvPicPr>
          <p:blipFill>
            <a:blip r:embed="rId5"/>
            <a:stretch>
              <a:fillRect/>
            </a:stretch>
          </p:blipFill>
          <p:spPr>
            <a:xfrm>
              <a:off x="1828635" y="4388682"/>
              <a:ext cx="156130" cy="238788"/>
            </a:xfrm>
            <a:prstGeom prst="rect">
              <a:avLst/>
            </a:prstGeom>
          </p:spPr>
        </p:pic>
        <p:pic>
          <p:nvPicPr>
            <p:cNvPr id="94" name="Picture 93">
              <a:extLst>
                <a:ext uri="{FF2B5EF4-FFF2-40B4-BE49-F238E27FC236}">
                  <a16:creationId xmlns:a16="http://schemas.microsoft.com/office/drawing/2014/main" id="{4EB81471-5941-E4BB-3EB5-043ACC2FA3EE}"/>
                </a:ext>
              </a:extLst>
            </p:cNvPr>
            <p:cNvPicPr>
              <a:picLocks noChangeAspect="1"/>
            </p:cNvPicPr>
            <p:nvPr/>
          </p:nvPicPr>
          <p:blipFill>
            <a:blip r:embed="rId6"/>
            <a:stretch>
              <a:fillRect/>
            </a:stretch>
          </p:blipFill>
          <p:spPr>
            <a:xfrm>
              <a:off x="2193280" y="3829986"/>
              <a:ext cx="148819" cy="200906"/>
            </a:xfrm>
            <a:prstGeom prst="rect">
              <a:avLst/>
            </a:prstGeom>
          </p:spPr>
        </p:pic>
        <p:pic>
          <p:nvPicPr>
            <p:cNvPr id="95" name="Picture 94">
              <a:extLst>
                <a:ext uri="{FF2B5EF4-FFF2-40B4-BE49-F238E27FC236}">
                  <a16:creationId xmlns:a16="http://schemas.microsoft.com/office/drawing/2014/main" id="{9484AD3C-2EFF-DB02-C34A-9B49C3B3F010}"/>
                </a:ext>
              </a:extLst>
            </p:cNvPr>
            <p:cNvPicPr>
              <a:picLocks noChangeAspect="1"/>
            </p:cNvPicPr>
            <p:nvPr/>
          </p:nvPicPr>
          <p:blipFill>
            <a:blip r:embed="rId7"/>
            <a:stretch>
              <a:fillRect/>
            </a:stretch>
          </p:blipFill>
          <p:spPr>
            <a:xfrm>
              <a:off x="1459452" y="4336606"/>
              <a:ext cx="207115" cy="98626"/>
            </a:xfrm>
            <a:prstGeom prst="rect">
              <a:avLst/>
            </a:prstGeom>
          </p:spPr>
        </p:pic>
      </p:grpSp>
      <p:sp>
        <p:nvSpPr>
          <p:cNvPr id="100" name="TextBox 99">
            <a:extLst>
              <a:ext uri="{FF2B5EF4-FFF2-40B4-BE49-F238E27FC236}">
                <a16:creationId xmlns:a16="http://schemas.microsoft.com/office/drawing/2014/main" id="{EE39B171-42B3-CDA7-4261-C57464E3F1B9}"/>
              </a:ext>
            </a:extLst>
          </p:cNvPr>
          <p:cNvSpPr txBox="1"/>
          <p:nvPr/>
        </p:nvSpPr>
        <p:spPr>
          <a:xfrm>
            <a:off x="890824" y="2220949"/>
            <a:ext cx="1495118" cy="646331"/>
          </a:xfrm>
          <a:prstGeom prst="rect">
            <a:avLst/>
          </a:prstGeom>
          <a:solidFill>
            <a:schemeClr val="bg1"/>
          </a:solidFill>
          <a:ln>
            <a:solidFill>
              <a:schemeClr val="accent4"/>
            </a:solidFill>
          </a:ln>
        </p:spPr>
        <p:txBody>
          <a:bodyPr wrap="square" rtlCol="0">
            <a:spAutoFit/>
          </a:bodyPr>
          <a:lstStyle/>
          <a:p>
            <a:r>
              <a:rPr lang="en-AT" sz="1200" dirty="0"/>
              <a:t>&lt;rdf xmlns: …&gt;</a:t>
            </a:r>
          </a:p>
          <a:p>
            <a:r>
              <a:rPr lang="en-AT" sz="1200" dirty="0"/>
              <a:t>    …</a:t>
            </a:r>
          </a:p>
          <a:p>
            <a:r>
              <a:rPr lang="en-AT" sz="1200" dirty="0"/>
              <a:t>&lt;/rdf&gt;</a:t>
            </a:r>
          </a:p>
        </p:txBody>
      </p:sp>
      <p:sp>
        <p:nvSpPr>
          <p:cNvPr id="101" name="TextBox 100">
            <a:extLst>
              <a:ext uri="{FF2B5EF4-FFF2-40B4-BE49-F238E27FC236}">
                <a16:creationId xmlns:a16="http://schemas.microsoft.com/office/drawing/2014/main" id="{5ECC692A-FE86-D826-4C9D-48B982A2C4A0}"/>
              </a:ext>
            </a:extLst>
          </p:cNvPr>
          <p:cNvSpPr txBox="1"/>
          <p:nvPr/>
        </p:nvSpPr>
        <p:spPr>
          <a:xfrm>
            <a:off x="1618937" y="2530099"/>
            <a:ext cx="1944952" cy="646331"/>
          </a:xfrm>
          <a:prstGeom prst="rect">
            <a:avLst/>
          </a:prstGeom>
          <a:solidFill>
            <a:schemeClr val="bg1"/>
          </a:solidFill>
          <a:ln>
            <a:solidFill>
              <a:schemeClr val="accent4"/>
            </a:solidFill>
          </a:ln>
        </p:spPr>
        <p:txBody>
          <a:bodyPr wrap="square" rtlCol="0">
            <a:spAutoFit/>
          </a:bodyPr>
          <a:lstStyle/>
          <a:p>
            <a:r>
              <a:rPr lang="en-AT" sz="1200" dirty="0"/>
              <a:t>@prefix owl: &lt;http://w3...&gt;</a:t>
            </a:r>
          </a:p>
          <a:p>
            <a:r>
              <a:rPr lang="en-GB" sz="1200" dirty="0" err="1"/>
              <a:t>ex:s</a:t>
            </a:r>
            <a:r>
              <a:rPr lang="en-AT" sz="1200" dirty="0"/>
              <a:t> ex:p ex:o.</a:t>
            </a:r>
          </a:p>
        </p:txBody>
      </p:sp>
      <p:sp>
        <p:nvSpPr>
          <p:cNvPr id="120" name="TextBox 119">
            <a:extLst>
              <a:ext uri="{FF2B5EF4-FFF2-40B4-BE49-F238E27FC236}">
                <a16:creationId xmlns:a16="http://schemas.microsoft.com/office/drawing/2014/main" id="{A4B44C7F-70CA-3729-696E-A1FA29A6CEA5}"/>
              </a:ext>
            </a:extLst>
          </p:cNvPr>
          <p:cNvSpPr txBox="1"/>
          <p:nvPr/>
        </p:nvSpPr>
        <p:spPr>
          <a:xfrm>
            <a:off x="3136938" y="1449711"/>
            <a:ext cx="1136013"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T" sz="1600" b="0" i="0" u="none" strike="noStrike" kern="1200" cap="none" spc="0" normalizeH="0" baseline="0" noProof="0" dirty="0">
                <a:ln>
                  <a:noFill/>
                </a:ln>
                <a:solidFill>
                  <a:srgbClr val="FFFFFF"/>
                </a:solidFill>
                <a:effectLst/>
                <a:uLnTx/>
                <a:uFillTx/>
                <a:latin typeface="Verdana"/>
                <a:ea typeface="+mn-ea"/>
                <a:cs typeface="+mn-cs"/>
              </a:rPr>
              <a:t>”words and texts”</a:t>
            </a:r>
          </a:p>
        </p:txBody>
      </p:sp>
      <p:grpSp>
        <p:nvGrpSpPr>
          <p:cNvPr id="123" name="Group 122">
            <a:extLst>
              <a:ext uri="{FF2B5EF4-FFF2-40B4-BE49-F238E27FC236}">
                <a16:creationId xmlns:a16="http://schemas.microsoft.com/office/drawing/2014/main" id="{DCC8AC64-0BB7-DD0C-01C3-78C61F80EB58}"/>
              </a:ext>
            </a:extLst>
          </p:cNvPr>
          <p:cNvGrpSpPr/>
          <p:nvPr/>
        </p:nvGrpSpPr>
        <p:grpSpPr>
          <a:xfrm>
            <a:off x="5027320" y="3855505"/>
            <a:ext cx="1404001" cy="887225"/>
            <a:chOff x="5294607" y="3855505"/>
            <a:chExt cx="1404001" cy="887225"/>
          </a:xfrm>
        </p:grpSpPr>
        <p:cxnSp>
          <p:nvCxnSpPr>
            <p:cNvPr id="103" name="Straight Arrow Connector 102">
              <a:extLst>
                <a:ext uri="{FF2B5EF4-FFF2-40B4-BE49-F238E27FC236}">
                  <a16:creationId xmlns:a16="http://schemas.microsoft.com/office/drawing/2014/main" id="{AC67281F-0DBB-F979-06C2-49698B7FDF79}"/>
                </a:ext>
              </a:extLst>
            </p:cNvPr>
            <p:cNvCxnSpPr>
              <a:cxnSpLocks/>
            </p:cNvCxnSpPr>
            <p:nvPr/>
          </p:nvCxnSpPr>
          <p:spPr>
            <a:xfrm flipH="1">
              <a:off x="5822773" y="4566330"/>
              <a:ext cx="212371" cy="1764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D4B8D2D4-8C14-C18D-078C-25B0FD0805D2}"/>
                </a:ext>
              </a:extLst>
            </p:cNvPr>
            <p:cNvCxnSpPr>
              <a:cxnSpLocks/>
            </p:cNvCxnSpPr>
            <p:nvPr/>
          </p:nvCxnSpPr>
          <p:spPr>
            <a:xfrm>
              <a:off x="6035144" y="4566330"/>
              <a:ext cx="34724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5375FD40-7FDF-03D2-41D2-D1A66D4C48A0}"/>
                </a:ext>
              </a:extLst>
            </p:cNvPr>
            <p:cNvCxnSpPr>
              <a:cxnSpLocks/>
            </p:cNvCxnSpPr>
            <p:nvPr/>
          </p:nvCxnSpPr>
          <p:spPr>
            <a:xfrm flipV="1">
              <a:off x="6036121" y="4212115"/>
              <a:ext cx="0" cy="35421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7156A125-C06B-5812-1D1A-CEE77D477794}"/>
                </a:ext>
              </a:extLst>
            </p:cNvPr>
            <p:cNvSpPr/>
            <p:nvPr/>
          </p:nvSpPr>
          <p:spPr>
            <a:xfrm rot="1459732">
              <a:off x="6072264" y="4381462"/>
              <a:ext cx="72209" cy="85174"/>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15" name="Oval 114">
              <a:extLst>
                <a:ext uri="{FF2B5EF4-FFF2-40B4-BE49-F238E27FC236}">
                  <a16:creationId xmlns:a16="http://schemas.microsoft.com/office/drawing/2014/main" id="{16A7D6DF-A6A4-1985-5293-CFE0FB23C695}"/>
                </a:ext>
              </a:extLst>
            </p:cNvPr>
            <p:cNvSpPr/>
            <p:nvPr/>
          </p:nvSpPr>
          <p:spPr>
            <a:xfrm rot="1459732">
              <a:off x="5848715" y="4515081"/>
              <a:ext cx="72209" cy="85174"/>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16" name="Oval 115">
              <a:extLst>
                <a:ext uri="{FF2B5EF4-FFF2-40B4-BE49-F238E27FC236}">
                  <a16:creationId xmlns:a16="http://schemas.microsoft.com/office/drawing/2014/main" id="{949F2AC1-0A2D-1C18-6F98-3772E6B480C2}"/>
                </a:ext>
              </a:extLst>
            </p:cNvPr>
            <p:cNvSpPr/>
            <p:nvPr/>
          </p:nvSpPr>
          <p:spPr>
            <a:xfrm rot="1459732">
              <a:off x="6029791" y="4605692"/>
              <a:ext cx="72209" cy="85174"/>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22" name="TextBox 121">
              <a:extLst>
                <a:ext uri="{FF2B5EF4-FFF2-40B4-BE49-F238E27FC236}">
                  <a16:creationId xmlns:a16="http://schemas.microsoft.com/office/drawing/2014/main" id="{A500CB22-18C6-4B00-2C57-263597CBA155}"/>
                </a:ext>
              </a:extLst>
            </p:cNvPr>
            <p:cNvSpPr txBox="1"/>
            <p:nvPr/>
          </p:nvSpPr>
          <p:spPr>
            <a:xfrm>
              <a:off x="5294607" y="3855505"/>
              <a:ext cx="14040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T" sz="800" b="0" i="0" u="none" strike="noStrike" kern="1200" cap="none" spc="0" normalizeH="0" baseline="0" noProof="0" dirty="0">
                  <a:ln>
                    <a:noFill/>
                  </a:ln>
                  <a:solidFill>
                    <a:srgbClr val="FFFFFF"/>
                  </a:solidFill>
                  <a:effectLst/>
                  <a:uLnTx/>
                  <a:uFillTx/>
                  <a:latin typeface="Verdana"/>
                  <a:ea typeface="+mn-ea"/>
                  <a:cs typeface="+mn-cs"/>
                </a:rPr>
                <a:t>(0.5,0.7 ,…, 0.9,0.3)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T" sz="800" b="0" i="0" u="none" strike="noStrike" kern="1200" cap="none" spc="0" normalizeH="0" baseline="0" noProof="0" dirty="0">
                  <a:ln>
                    <a:noFill/>
                  </a:ln>
                  <a:solidFill>
                    <a:srgbClr val="FFFFFF"/>
                  </a:solidFill>
                  <a:effectLst/>
                  <a:uLnTx/>
                  <a:uFillTx/>
                  <a:latin typeface="Verdana"/>
                  <a:ea typeface="+mn-ea"/>
                  <a:cs typeface="+mn-cs"/>
                </a:rPr>
                <a:t>(0.5,0.8 ,…, 0.9,0.3)</a:t>
              </a:r>
            </a:p>
            <a:p>
              <a:pPr algn="ctr">
                <a:defRPr/>
              </a:pPr>
              <a:r>
                <a:rPr kumimoji="0" lang="en-AT" sz="800" b="0" i="0" u="none" strike="noStrike" kern="1200" cap="none" spc="0" normalizeH="0" baseline="0" noProof="0" dirty="0">
                  <a:ln>
                    <a:noFill/>
                  </a:ln>
                  <a:solidFill>
                    <a:srgbClr val="FFFFFF"/>
                  </a:solidFill>
                  <a:effectLst/>
                  <a:uLnTx/>
                  <a:uFillTx/>
                  <a:latin typeface="Verdana"/>
                  <a:ea typeface="+mn-ea"/>
                  <a:cs typeface="+mn-cs"/>
                </a:rPr>
                <a:t>(0.1,0.6 ,…, 0.2,0.1)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T" sz="800" b="0" i="0" u="none" strike="noStrike" kern="1200" cap="none" spc="0" normalizeH="0" baseline="0" noProof="0" dirty="0">
                <a:ln>
                  <a:noFill/>
                </a:ln>
                <a:solidFill>
                  <a:srgbClr val="FFFFFF"/>
                </a:solidFill>
                <a:effectLst/>
                <a:uLnTx/>
                <a:uFillTx/>
                <a:latin typeface="Verdana"/>
                <a:ea typeface="+mn-ea"/>
                <a:cs typeface="+mn-cs"/>
              </a:endParaRPr>
            </a:p>
          </p:txBody>
        </p:sp>
      </p:grpSp>
      <p:grpSp>
        <p:nvGrpSpPr>
          <p:cNvPr id="128" name="Group 127">
            <a:extLst>
              <a:ext uri="{FF2B5EF4-FFF2-40B4-BE49-F238E27FC236}">
                <a16:creationId xmlns:a16="http://schemas.microsoft.com/office/drawing/2014/main" id="{E25BF751-9305-45C3-58A0-8235D93F8780}"/>
              </a:ext>
            </a:extLst>
          </p:cNvPr>
          <p:cNvGrpSpPr/>
          <p:nvPr/>
        </p:nvGrpSpPr>
        <p:grpSpPr>
          <a:xfrm>
            <a:off x="52684" y="1217641"/>
            <a:ext cx="7583628" cy="3994222"/>
            <a:chOff x="319971" y="1217641"/>
            <a:chExt cx="7583628" cy="3994222"/>
          </a:xfrm>
        </p:grpSpPr>
        <p:sp>
          <p:nvSpPr>
            <p:cNvPr id="56" name="TextBox 55">
              <a:extLst>
                <a:ext uri="{FF2B5EF4-FFF2-40B4-BE49-F238E27FC236}">
                  <a16:creationId xmlns:a16="http://schemas.microsoft.com/office/drawing/2014/main" id="{C6EBC6F8-758C-6AD1-42F2-D64B2C04B6D3}"/>
                </a:ext>
              </a:extLst>
            </p:cNvPr>
            <p:cNvSpPr txBox="1"/>
            <p:nvPr/>
          </p:nvSpPr>
          <p:spPr>
            <a:xfrm>
              <a:off x="319971" y="4797725"/>
              <a:ext cx="3022759" cy="369332"/>
            </a:xfrm>
            <a:prstGeom prst="rect">
              <a:avLst/>
            </a:prstGeom>
            <a:noFill/>
          </p:spPr>
          <p:txBody>
            <a:bodyPr wrap="square">
              <a:spAutoFit/>
            </a:bodyPr>
            <a:lstStyle/>
            <a:p>
              <a:pPr algn="ctr"/>
              <a:r>
                <a:rPr lang="en-AT" dirty="0"/>
                <a:t>“knowledge graphs”</a:t>
              </a:r>
            </a:p>
          </p:txBody>
        </p:sp>
        <p:sp>
          <p:nvSpPr>
            <p:cNvPr id="126" name="TextBox 125">
              <a:extLst>
                <a:ext uri="{FF2B5EF4-FFF2-40B4-BE49-F238E27FC236}">
                  <a16:creationId xmlns:a16="http://schemas.microsoft.com/office/drawing/2014/main" id="{95186902-E697-0812-C37F-3AE13A13A4DF}"/>
                </a:ext>
              </a:extLst>
            </p:cNvPr>
            <p:cNvSpPr txBox="1"/>
            <p:nvPr/>
          </p:nvSpPr>
          <p:spPr>
            <a:xfrm>
              <a:off x="4880840" y="4873309"/>
              <a:ext cx="3022759" cy="338554"/>
            </a:xfrm>
            <a:prstGeom prst="rect">
              <a:avLst/>
            </a:prstGeom>
            <a:noFill/>
          </p:spPr>
          <p:txBody>
            <a:bodyPr wrap="square">
              <a:spAutoFit/>
            </a:bodyPr>
            <a:lstStyle/>
            <a:p>
              <a:pPr algn="ctr"/>
              <a:r>
                <a:rPr lang="en-AT" sz="1600" dirty="0"/>
                <a:t>“vector representations”</a:t>
              </a:r>
            </a:p>
          </p:txBody>
        </p:sp>
        <p:sp>
          <p:nvSpPr>
            <p:cNvPr id="127" name="TextBox 126">
              <a:extLst>
                <a:ext uri="{FF2B5EF4-FFF2-40B4-BE49-F238E27FC236}">
                  <a16:creationId xmlns:a16="http://schemas.microsoft.com/office/drawing/2014/main" id="{8F54CF5B-1AB1-EA80-C71B-7A83BBBEC06F}"/>
                </a:ext>
              </a:extLst>
            </p:cNvPr>
            <p:cNvSpPr txBox="1"/>
            <p:nvPr/>
          </p:nvSpPr>
          <p:spPr>
            <a:xfrm>
              <a:off x="888397" y="1217641"/>
              <a:ext cx="3022759" cy="338554"/>
            </a:xfrm>
            <a:prstGeom prst="rect">
              <a:avLst/>
            </a:prstGeom>
            <a:noFill/>
          </p:spPr>
          <p:txBody>
            <a:bodyPr wrap="square">
              <a:spAutoFit/>
            </a:bodyPr>
            <a:lstStyle/>
            <a:p>
              <a:pPr algn="ctr"/>
              <a:r>
                <a:rPr lang="en-AT" sz="1600" dirty="0"/>
                <a:t>“human language”</a:t>
              </a:r>
            </a:p>
          </p:txBody>
        </p:sp>
      </p:grpSp>
      <p:pic>
        <p:nvPicPr>
          <p:cNvPr id="129" name="Picture 128">
            <a:extLst>
              <a:ext uri="{FF2B5EF4-FFF2-40B4-BE49-F238E27FC236}">
                <a16:creationId xmlns:a16="http://schemas.microsoft.com/office/drawing/2014/main" id="{BA39A6B1-642F-BE88-919D-E0937206F02E}"/>
              </a:ext>
            </a:extLst>
          </p:cNvPr>
          <p:cNvPicPr>
            <a:picLocks noChangeAspect="1"/>
          </p:cNvPicPr>
          <p:nvPr/>
        </p:nvPicPr>
        <p:blipFill>
          <a:blip r:embed="rId8"/>
          <a:stretch>
            <a:fillRect/>
          </a:stretch>
        </p:blipFill>
        <p:spPr>
          <a:xfrm>
            <a:off x="11628" y="4052306"/>
            <a:ext cx="931876" cy="697724"/>
          </a:xfrm>
          <a:prstGeom prst="rect">
            <a:avLst/>
          </a:prstGeom>
        </p:spPr>
      </p:pic>
      <p:grpSp>
        <p:nvGrpSpPr>
          <p:cNvPr id="363" name="Group 362">
            <a:extLst>
              <a:ext uri="{FF2B5EF4-FFF2-40B4-BE49-F238E27FC236}">
                <a16:creationId xmlns:a16="http://schemas.microsoft.com/office/drawing/2014/main" id="{EC17D3EA-5F4B-5371-1605-C88BD42C23B1}"/>
              </a:ext>
            </a:extLst>
          </p:cNvPr>
          <p:cNvGrpSpPr/>
          <p:nvPr/>
        </p:nvGrpSpPr>
        <p:grpSpPr>
          <a:xfrm>
            <a:off x="3353963" y="4276714"/>
            <a:ext cx="643684" cy="705677"/>
            <a:chOff x="3560562" y="4506186"/>
            <a:chExt cx="722483" cy="860303"/>
          </a:xfrm>
        </p:grpSpPr>
        <p:cxnSp>
          <p:nvCxnSpPr>
            <p:cNvPr id="178" name="Straight Connector 177">
              <a:extLst>
                <a:ext uri="{FF2B5EF4-FFF2-40B4-BE49-F238E27FC236}">
                  <a16:creationId xmlns:a16="http://schemas.microsoft.com/office/drawing/2014/main" id="{F5719F60-571B-3DBF-680E-C7F9832FDD90}"/>
                </a:ext>
              </a:extLst>
            </p:cNvPr>
            <p:cNvCxnSpPr>
              <a:cxnSpLocks/>
              <a:stCxn id="194" idx="2"/>
              <a:endCxn id="188" idx="6"/>
            </p:cNvCxnSpPr>
            <p:nvPr/>
          </p:nvCxnSpPr>
          <p:spPr>
            <a:xfrm flipH="1" flipV="1">
              <a:off x="3630860" y="4566031"/>
              <a:ext cx="153742" cy="73691"/>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B18CC9F5-F75B-88A3-0F79-E1DBB96D937D}"/>
                </a:ext>
              </a:extLst>
            </p:cNvPr>
            <p:cNvCxnSpPr>
              <a:cxnSpLocks/>
              <a:stCxn id="198" idx="2"/>
              <a:endCxn id="194" idx="6"/>
            </p:cNvCxnSpPr>
            <p:nvPr/>
          </p:nvCxnSpPr>
          <p:spPr>
            <a:xfrm flipH="1">
              <a:off x="3854900" y="4545721"/>
              <a:ext cx="153214" cy="94001"/>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Oval 187">
              <a:extLst>
                <a:ext uri="{FF2B5EF4-FFF2-40B4-BE49-F238E27FC236}">
                  <a16:creationId xmlns:a16="http://schemas.microsoft.com/office/drawing/2014/main" id="{79E563ED-3617-83BA-D5B7-57B35D098C0B}"/>
                </a:ext>
              </a:extLst>
            </p:cNvPr>
            <p:cNvSpPr/>
            <p:nvPr/>
          </p:nvSpPr>
          <p:spPr>
            <a:xfrm>
              <a:off x="3560562" y="4526496"/>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89" name="Oval 188">
              <a:extLst>
                <a:ext uri="{FF2B5EF4-FFF2-40B4-BE49-F238E27FC236}">
                  <a16:creationId xmlns:a16="http://schemas.microsoft.com/office/drawing/2014/main" id="{83D4F091-BC6C-723D-596C-D5D53C14BFC6}"/>
                </a:ext>
              </a:extLst>
            </p:cNvPr>
            <p:cNvSpPr/>
            <p:nvPr/>
          </p:nvSpPr>
          <p:spPr>
            <a:xfrm>
              <a:off x="3563331" y="4687155"/>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90" name="Oval 189">
              <a:extLst>
                <a:ext uri="{FF2B5EF4-FFF2-40B4-BE49-F238E27FC236}">
                  <a16:creationId xmlns:a16="http://schemas.microsoft.com/office/drawing/2014/main" id="{D8191A6E-E424-354D-BE57-17602ACFBEFC}"/>
                </a:ext>
              </a:extLst>
            </p:cNvPr>
            <p:cNvSpPr/>
            <p:nvPr/>
          </p:nvSpPr>
          <p:spPr>
            <a:xfrm>
              <a:off x="3566374" y="5003801"/>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91" name="Oval 190">
              <a:extLst>
                <a:ext uri="{FF2B5EF4-FFF2-40B4-BE49-F238E27FC236}">
                  <a16:creationId xmlns:a16="http://schemas.microsoft.com/office/drawing/2014/main" id="{2AD272EB-0B7F-3E1F-78DB-6D3491D4FC77}"/>
                </a:ext>
              </a:extLst>
            </p:cNvPr>
            <p:cNvSpPr/>
            <p:nvPr/>
          </p:nvSpPr>
          <p:spPr>
            <a:xfrm>
              <a:off x="3566374" y="4848040"/>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92" name="Oval 191">
              <a:extLst>
                <a:ext uri="{FF2B5EF4-FFF2-40B4-BE49-F238E27FC236}">
                  <a16:creationId xmlns:a16="http://schemas.microsoft.com/office/drawing/2014/main" id="{3996FF18-3AC8-D839-3575-0DE48A4C89E5}"/>
                </a:ext>
              </a:extLst>
            </p:cNvPr>
            <p:cNvSpPr/>
            <p:nvPr/>
          </p:nvSpPr>
          <p:spPr>
            <a:xfrm>
              <a:off x="3567430" y="5159562"/>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94" name="Oval 193">
              <a:extLst>
                <a:ext uri="{FF2B5EF4-FFF2-40B4-BE49-F238E27FC236}">
                  <a16:creationId xmlns:a16="http://schemas.microsoft.com/office/drawing/2014/main" id="{B06FD565-96BD-61F2-C74D-C7A82EC710A2}"/>
                </a:ext>
              </a:extLst>
            </p:cNvPr>
            <p:cNvSpPr/>
            <p:nvPr/>
          </p:nvSpPr>
          <p:spPr>
            <a:xfrm>
              <a:off x="3784602" y="4600187"/>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95" name="Oval 194">
              <a:extLst>
                <a:ext uri="{FF2B5EF4-FFF2-40B4-BE49-F238E27FC236}">
                  <a16:creationId xmlns:a16="http://schemas.microsoft.com/office/drawing/2014/main" id="{94850531-ACDE-5673-4871-0F8115EFC89C}"/>
                </a:ext>
              </a:extLst>
            </p:cNvPr>
            <p:cNvSpPr/>
            <p:nvPr/>
          </p:nvSpPr>
          <p:spPr>
            <a:xfrm>
              <a:off x="3787645" y="4916833"/>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96" name="Oval 195">
              <a:extLst>
                <a:ext uri="{FF2B5EF4-FFF2-40B4-BE49-F238E27FC236}">
                  <a16:creationId xmlns:a16="http://schemas.microsoft.com/office/drawing/2014/main" id="{06B7118B-D37E-D03F-387F-64A808E8CDAE}"/>
                </a:ext>
              </a:extLst>
            </p:cNvPr>
            <p:cNvSpPr/>
            <p:nvPr/>
          </p:nvSpPr>
          <p:spPr>
            <a:xfrm>
              <a:off x="3787645" y="4761072"/>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97" name="Oval 196">
              <a:extLst>
                <a:ext uri="{FF2B5EF4-FFF2-40B4-BE49-F238E27FC236}">
                  <a16:creationId xmlns:a16="http://schemas.microsoft.com/office/drawing/2014/main" id="{9EBE21FC-8C7A-E746-7782-30B5D44FD773}"/>
                </a:ext>
              </a:extLst>
            </p:cNvPr>
            <p:cNvSpPr/>
            <p:nvPr/>
          </p:nvSpPr>
          <p:spPr>
            <a:xfrm>
              <a:off x="3788701" y="5072594"/>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98" name="Oval 197">
              <a:extLst>
                <a:ext uri="{FF2B5EF4-FFF2-40B4-BE49-F238E27FC236}">
                  <a16:creationId xmlns:a16="http://schemas.microsoft.com/office/drawing/2014/main" id="{2E1F773D-7209-0161-4B55-AB4DCE8CD695}"/>
                </a:ext>
              </a:extLst>
            </p:cNvPr>
            <p:cNvSpPr/>
            <p:nvPr/>
          </p:nvSpPr>
          <p:spPr>
            <a:xfrm>
              <a:off x="4008114" y="4506186"/>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99" name="Oval 198">
              <a:extLst>
                <a:ext uri="{FF2B5EF4-FFF2-40B4-BE49-F238E27FC236}">
                  <a16:creationId xmlns:a16="http://schemas.microsoft.com/office/drawing/2014/main" id="{2B179A0F-A84C-8CB5-C868-665E8FB9AB85}"/>
                </a:ext>
              </a:extLst>
            </p:cNvPr>
            <p:cNvSpPr/>
            <p:nvPr/>
          </p:nvSpPr>
          <p:spPr>
            <a:xfrm>
              <a:off x="4011157" y="4822832"/>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00" name="Oval 199">
              <a:extLst>
                <a:ext uri="{FF2B5EF4-FFF2-40B4-BE49-F238E27FC236}">
                  <a16:creationId xmlns:a16="http://schemas.microsoft.com/office/drawing/2014/main" id="{06F39127-067F-E163-2DB2-0AC2DAD3198E}"/>
                </a:ext>
              </a:extLst>
            </p:cNvPr>
            <p:cNvSpPr/>
            <p:nvPr/>
          </p:nvSpPr>
          <p:spPr>
            <a:xfrm>
              <a:off x="4011157" y="4667071"/>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01" name="Oval 200">
              <a:extLst>
                <a:ext uri="{FF2B5EF4-FFF2-40B4-BE49-F238E27FC236}">
                  <a16:creationId xmlns:a16="http://schemas.microsoft.com/office/drawing/2014/main" id="{EF544CD1-EEB6-FABE-ABC5-4362271E488B}"/>
                </a:ext>
              </a:extLst>
            </p:cNvPr>
            <p:cNvSpPr/>
            <p:nvPr/>
          </p:nvSpPr>
          <p:spPr>
            <a:xfrm>
              <a:off x="4012213" y="4978593"/>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02" name="Oval 201">
              <a:extLst>
                <a:ext uri="{FF2B5EF4-FFF2-40B4-BE49-F238E27FC236}">
                  <a16:creationId xmlns:a16="http://schemas.microsoft.com/office/drawing/2014/main" id="{577528ED-7DCD-E6BD-5E0A-2AD22EC4D826}"/>
                </a:ext>
              </a:extLst>
            </p:cNvPr>
            <p:cNvSpPr/>
            <p:nvPr/>
          </p:nvSpPr>
          <p:spPr>
            <a:xfrm>
              <a:off x="4014177" y="5131658"/>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03" name="Oval 202">
              <a:extLst>
                <a:ext uri="{FF2B5EF4-FFF2-40B4-BE49-F238E27FC236}">
                  <a16:creationId xmlns:a16="http://schemas.microsoft.com/office/drawing/2014/main" id="{C438A8CA-D113-F01B-6F93-E9BF4AC14821}"/>
                </a:ext>
              </a:extLst>
            </p:cNvPr>
            <p:cNvSpPr/>
            <p:nvPr/>
          </p:nvSpPr>
          <p:spPr>
            <a:xfrm>
              <a:off x="4015233" y="5287419"/>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04" name="Oval 203">
              <a:extLst>
                <a:ext uri="{FF2B5EF4-FFF2-40B4-BE49-F238E27FC236}">
                  <a16:creationId xmlns:a16="http://schemas.microsoft.com/office/drawing/2014/main" id="{95B187F2-BC5B-598B-CAC0-4D0540806734}"/>
                </a:ext>
              </a:extLst>
            </p:cNvPr>
            <p:cNvSpPr/>
            <p:nvPr/>
          </p:nvSpPr>
          <p:spPr>
            <a:xfrm>
              <a:off x="4211691" y="4859431"/>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05" name="Oval 204">
              <a:extLst>
                <a:ext uri="{FF2B5EF4-FFF2-40B4-BE49-F238E27FC236}">
                  <a16:creationId xmlns:a16="http://schemas.microsoft.com/office/drawing/2014/main" id="{F0A331F0-BD29-1834-99DF-6AA32357FEC4}"/>
                </a:ext>
              </a:extLst>
            </p:cNvPr>
            <p:cNvSpPr/>
            <p:nvPr/>
          </p:nvSpPr>
          <p:spPr>
            <a:xfrm>
              <a:off x="4211691" y="4703670"/>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06" name="Oval 205">
              <a:extLst>
                <a:ext uri="{FF2B5EF4-FFF2-40B4-BE49-F238E27FC236}">
                  <a16:creationId xmlns:a16="http://schemas.microsoft.com/office/drawing/2014/main" id="{AEF7EA56-0AAB-EA29-8AED-8FC81A641A88}"/>
                </a:ext>
              </a:extLst>
            </p:cNvPr>
            <p:cNvSpPr/>
            <p:nvPr/>
          </p:nvSpPr>
          <p:spPr>
            <a:xfrm>
              <a:off x="4212747" y="5015192"/>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212" name="Straight Connector 211">
              <a:extLst>
                <a:ext uri="{FF2B5EF4-FFF2-40B4-BE49-F238E27FC236}">
                  <a16:creationId xmlns:a16="http://schemas.microsoft.com/office/drawing/2014/main" id="{8525110E-FC94-1803-6960-01F7324DF197}"/>
                </a:ext>
              </a:extLst>
            </p:cNvPr>
            <p:cNvCxnSpPr>
              <a:cxnSpLocks/>
              <a:stCxn id="194" idx="2"/>
              <a:endCxn id="189" idx="6"/>
            </p:cNvCxnSpPr>
            <p:nvPr/>
          </p:nvCxnSpPr>
          <p:spPr>
            <a:xfrm flipH="1">
              <a:off x="3633629" y="4639722"/>
              <a:ext cx="150973" cy="86968"/>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5708BD54-F57D-F85C-0DA1-AE139D973C66}"/>
                </a:ext>
              </a:extLst>
            </p:cNvPr>
            <p:cNvCxnSpPr>
              <a:cxnSpLocks/>
              <a:stCxn id="194" idx="2"/>
              <a:endCxn id="191" idx="6"/>
            </p:cNvCxnSpPr>
            <p:nvPr/>
          </p:nvCxnSpPr>
          <p:spPr>
            <a:xfrm flipH="1">
              <a:off x="3636672" y="4639722"/>
              <a:ext cx="147930" cy="247853"/>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55A86C21-F59C-29E0-265B-E5CFF1EA5620}"/>
                </a:ext>
              </a:extLst>
            </p:cNvPr>
            <p:cNvCxnSpPr>
              <a:cxnSpLocks/>
              <a:stCxn id="196" idx="2"/>
              <a:endCxn id="188" idx="6"/>
            </p:cNvCxnSpPr>
            <p:nvPr/>
          </p:nvCxnSpPr>
          <p:spPr>
            <a:xfrm flipH="1" flipV="1">
              <a:off x="3630860" y="4566031"/>
              <a:ext cx="156785" cy="234576"/>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ADBC9253-8183-EF65-F748-1DEFE23DB83E}"/>
                </a:ext>
              </a:extLst>
            </p:cNvPr>
            <p:cNvCxnSpPr>
              <a:cxnSpLocks/>
              <a:stCxn id="196" idx="2"/>
              <a:endCxn id="189" idx="6"/>
            </p:cNvCxnSpPr>
            <p:nvPr/>
          </p:nvCxnSpPr>
          <p:spPr>
            <a:xfrm flipH="1" flipV="1">
              <a:off x="3633629" y="4726690"/>
              <a:ext cx="154016" cy="73917"/>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D5404074-DDED-AE98-BF2E-2279BAA02AF8}"/>
                </a:ext>
              </a:extLst>
            </p:cNvPr>
            <p:cNvCxnSpPr>
              <a:cxnSpLocks/>
              <a:stCxn id="196" idx="2"/>
              <a:endCxn id="191" idx="6"/>
            </p:cNvCxnSpPr>
            <p:nvPr/>
          </p:nvCxnSpPr>
          <p:spPr>
            <a:xfrm flipH="1">
              <a:off x="3636672" y="4800607"/>
              <a:ext cx="150973" cy="86968"/>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D99A9D1C-BE69-070A-7623-4C9DECED9DC1}"/>
                </a:ext>
              </a:extLst>
            </p:cNvPr>
            <p:cNvCxnSpPr>
              <a:cxnSpLocks/>
              <a:stCxn id="191" idx="6"/>
              <a:endCxn id="195" idx="2"/>
            </p:cNvCxnSpPr>
            <p:nvPr/>
          </p:nvCxnSpPr>
          <p:spPr>
            <a:xfrm>
              <a:off x="3636672" y="4887575"/>
              <a:ext cx="150973" cy="68793"/>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AD9ECF0F-E166-9F1C-46DA-17C5B06EE76F}"/>
                </a:ext>
              </a:extLst>
            </p:cNvPr>
            <p:cNvCxnSpPr>
              <a:cxnSpLocks/>
              <a:stCxn id="190" idx="6"/>
              <a:endCxn id="197" idx="2"/>
            </p:cNvCxnSpPr>
            <p:nvPr/>
          </p:nvCxnSpPr>
          <p:spPr>
            <a:xfrm>
              <a:off x="3636672" y="5043336"/>
              <a:ext cx="152029" cy="68793"/>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82E6D1C3-B858-5394-FF95-08481BDD7211}"/>
                </a:ext>
              </a:extLst>
            </p:cNvPr>
            <p:cNvCxnSpPr>
              <a:cxnSpLocks/>
              <a:stCxn id="192" idx="6"/>
              <a:endCxn id="197" idx="2"/>
            </p:cNvCxnSpPr>
            <p:nvPr/>
          </p:nvCxnSpPr>
          <p:spPr>
            <a:xfrm flipV="1">
              <a:off x="3637728" y="5112129"/>
              <a:ext cx="150973" cy="86968"/>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6C5D62B0-2BFE-B6C5-E688-845A1871E491}"/>
                </a:ext>
              </a:extLst>
            </p:cNvPr>
            <p:cNvCxnSpPr>
              <a:cxnSpLocks/>
              <a:stCxn id="192" idx="6"/>
              <a:endCxn id="195" idx="2"/>
            </p:cNvCxnSpPr>
            <p:nvPr/>
          </p:nvCxnSpPr>
          <p:spPr>
            <a:xfrm flipV="1">
              <a:off x="3637728" y="4956368"/>
              <a:ext cx="149917" cy="242729"/>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ED47D8A2-870A-7C22-5D02-71678DADAEB5}"/>
                </a:ext>
              </a:extLst>
            </p:cNvPr>
            <p:cNvCxnSpPr>
              <a:cxnSpLocks/>
              <a:stCxn id="190" idx="6"/>
              <a:endCxn id="195" idx="2"/>
            </p:cNvCxnSpPr>
            <p:nvPr/>
          </p:nvCxnSpPr>
          <p:spPr>
            <a:xfrm flipV="1">
              <a:off x="3636672" y="4956368"/>
              <a:ext cx="150973" cy="86968"/>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1D70102E-8382-AFF0-D438-A5C15736B8D7}"/>
                </a:ext>
              </a:extLst>
            </p:cNvPr>
            <p:cNvCxnSpPr>
              <a:cxnSpLocks/>
              <a:stCxn id="191" idx="6"/>
              <a:endCxn id="197" idx="2"/>
            </p:cNvCxnSpPr>
            <p:nvPr/>
          </p:nvCxnSpPr>
          <p:spPr>
            <a:xfrm>
              <a:off x="3636672" y="4887575"/>
              <a:ext cx="152029" cy="224554"/>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6116F8D0-7A4F-5ED4-715D-18105B7C71F1}"/>
                </a:ext>
              </a:extLst>
            </p:cNvPr>
            <p:cNvCxnSpPr>
              <a:cxnSpLocks/>
              <a:stCxn id="190" idx="6"/>
              <a:endCxn id="196" idx="2"/>
            </p:cNvCxnSpPr>
            <p:nvPr/>
          </p:nvCxnSpPr>
          <p:spPr>
            <a:xfrm flipV="1">
              <a:off x="3636672" y="4800607"/>
              <a:ext cx="150973" cy="242729"/>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6E899925-1CA6-273C-DC54-B2F5414D337F}"/>
                </a:ext>
              </a:extLst>
            </p:cNvPr>
            <p:cNvCxnSpPr>
              <a:cxnSpLocks/>
              <a:stCxn id="192" idx="6"/>
              <a:endCxn id="194" idx="2"/>
            </p:cNvCxnSpPr>
            <p:nvPr/>
          </p:nvCxnSpPr>
          <p:spPr>
            <a:xfrm flipV="1">
              <a:off x="3637728" y="4639722"/>
              <a:ext cx="146874" cy="559375"/>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3FB55089-5460-2B58-0518-CAA792313D59}"/>
                </a:ext>
              </a:extLst>
            </p:cNvPr>
            <p:cNvCxnSpPr>
              <a:cxnSpLocks/>
              <a:stCxn id="197" idx="2"/>
              <a:endCxn id="188" idx="6"/>
            </p:cNvCxnSpPr>
            <p:nvPr/>
          </p:nvCxnSpPr>
          <p:spPr>
            <a:xfrm flipH="1" flipV="1">
              <a:off x="3630860" y="4566031"/>
              <a:ext cx="157841" cy="546098"/>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EF6432EF-111F-4691-B0AE-7F493213E0D3}"/>
                </a:ext>
              </a:extLst>
            </p:cNvPr>
            <p:cNvCxnSpPr>
              <a:cxnSpLocks/>
              <a:stCxn id="197" idx="2"/>
              <a:endCxn id="189" idx="6"/>
            </p:cNvCxnSpPr>
            <p:nvPr/>
          </p:nvCxnSpPr>
          <p:spPr>
            <a:xfrm flipH="1" flipV="1">
              <a:off x="3633629" y="4726690"/>
              <a:ext cx="155072" cy="385439"/>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09533309-75B4-D00F-2940-3AF740574669}"/>
                </a:ext>
              </a:extLst>
            </p:cNvPr>
            <p:cNvCxnSpPr>
              <a:cxnSpLocks/>
              <a:stCxn id="194" idx="2"/>
              <a:endCxn id="190" idx="6"/>
            </p:cNvCxnSpPr>
            <p:nvPr/>
          </p:nvCxnSpPr>
          <p:spPr>
            <a:xfrm flipH="1">
              <a:off x="3636672" y="4639722"/>
              <a:ext cx="147930" cy="403614"/>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3C1ED359-C466-4375-CE9E-FBD5C938B5E5}"/>
                </a:ext>
              </a:extLst>
            </p:cNvPr>
            <p:cNvCxnSpPr>
              <a:cxnSpLocks/>
            </p:cNvCxnSpPr>
            <p:nvPr/>
          </p:nvCxnSpPr>
          <p:spPr>
            <a:xfrm flipH="1" flipV="1">
              <a:off x="3857604" y="4640181"/>
              <a:ext cx="153742" cy="73691"/>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41483858-4D31-EB9F-9445-0DBA63629A09}"/>
                </a:ext>
              </a:extLst>
            </p:cNvPr>
            <p:cNvCxnSpPr>
              <a:cxnSpLocks/>
            </p:cNvCxnSpPr>
            <p:nvPr/>
          </p:nvCxnSpPr>
          <p:spPr>
            <a:xfrm flipH="1">
              <a:off x="3860373" y="4713872"/>
              <a:ext cx="150973" cy="86968"/>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A9CF79BC-4F5B-E5CA-BDEA-DA4B218042A4}"/>
                </a:ext>
              </a:extLst>
            </p:cNvPr>
            <p:cNvCxnSpPr>
              <a:cxnSpLocks/>
            </p:cNvCxnSpPr>
            <p:nvPr/>
          </p:nvCxnSpPr>
          <p:spPr>
            <a:xfrm flipH="1">
              <a:off x="3863416" y="4713872"/>
              <a:ext cx="147930" cy="247853"/>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28385AF0-2608-B180-8D09-5ACB9BD14267}"/>
                </a:ext>
              </a:extLst>
            </p:cNvPr>
            <p:cNvCxnSpPr>
              <a:cxnSpLocks/>
            </p:cNvCxnSpPr>
            <p:nvPr/>
          </p:nvCxnSpPr>
          <p:spPr>
            <a:xfrm flipH="1" flipV="1">
              <a:off x="3857604" y="4640181"/>
              <a:ext cx="156785" cy="234576"/>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C73B9C41-0A6D-AB14-78DD-269C22782043}"/>
                </a:ext>
              </a:extLst>
            </p:cNvPr>
            <p:cNvCxnSpPr>
              <a:cxnSpLocks/>
            </p:cNvCxnSpPr>
            <p:nvPr/>
          </p:nvCxnSpPr>
          <p:spPr>
            <a:xfrm flipH="1" flipV="1">
              <a:off x="3860373" y="4800840"/>
              <a:ext cx="154016" cy="73917"/>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8C8E7147-9829-5319-1B2A-1A359682B7C4}"/>
                </a:ext>
              </a:extLst>
            </p:cNvPr>
            <p:cNvCxnSpPr>
              <a:cxnSpLocks/>
            </p:cNvCxnSpPr>
            <p:nvPr/>
          </p:nvCxnSpPr>
          <p:spPr>
            <a:xfrm flipH="1">
              <a:off x="3863416" y="4874757"/>
              <a:ext cx="150973" cy="86968"/>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1ED11D8C-6AEF-7450-FC9C-CE70C93F6667}"/>
                </a:ext>
              </a:extLst>
            </p:cNvPr>
            <p:cNvCxnSpPr>
              <a:cxnSpLocks/>
            </p:cNvCxnSpPr>
            <p:nvPr/>
          </p:nvCxnSpPr>
          <p:spPr>
            <a:xfrm>
              <a:off x="3863416" y="4961725"/>
              <a:ext cx="150973" cy="68793"/>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32B18732-029F-7606-C687-EE325251907B}"/>
                </a:ext>
              </a:extLst>
            </p:cNvPr>
            <p:cNvCxnSpPr>
              <a:cxnSpLocks/>
            </p:cNvCxnSpPr>
            <p:nvPr/>
          </p:nvCxnSpPr>
          <p:spPr>
            <a:xfrm>
              <a:off x="3863416" y="5117486"/>
              <a:ext cx="152029" cy="68793"/>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1C477C5E-A3E1-DCE2-D48D-624EFF30F10F}"/>
                </a:ext>
              </a:extLst>
            </p:cNvPr>
            <p:cNvCxnSpPr>
              <a:cxnSpLocks/>
              <a:stCxn id="197" idx="6"/>
              <a:endCxn id="203" idx="2"/>
            </p:cNvCxnSpPr>
            <p:nvPr/>
          </p:nvCxnSpPr>
          <p:spPr>
            <a:xfrm>
              <a:off x="3858999" y="5112129"/>
              <a:ext cx="156234" cy="214825"/>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4AB67F11-2BF2-2C09-820E-35BFC33DD022}"/>
                </a:ext>
              </a:extLst>
            </p:cNvPr>
            <p:cNvCxnSpPr>
              <a:cxnSpLocks/>
              <a:stCxn id="196" idx="6"/>
              <a:endCxn id="203" idx="2"/>
            </p:cNvCxnSpPr>
            <p:nvPr/>
          </p:nvCxnSpPr>
          <p:spPr>
            <a:xfrm>
              <a:off x="3857943" y="4800607"/>
              <a:ext cx="157290" cy="526347"/>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1955BC7B-788E-411F-88BC-F08AD46425F7}"/>
                </a:ext>
              </a:extLst>
            </p:cNvPr>
            <p:cNvCxnSpPr>
              <a:cxnSpLocks/>
            </p:cNvCxnSpPr>
            <p:nvPr/>
          </p:nvCxnSpPr>
          <p:spPr>
            <a:xfrm flipV="1">
              <a:off x="3863416" y="5030518"/>
              <a:ext cx="150973" cy="86968"/>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37BD06A8-9932-E1C6-3B1E-180DB43E919B}"/>
                </a:ext>
              </a:extLst>
            </p:cNvPr>
            <p:cNvCxnSpPr>
              <a:cxnSpLocks/>
            </p:cNvCxnSpPr>
            <p:nvPr/>
          </p:nvCxnSpPr>
          <p:spPr>
            <a:xfrm>
              <a:off x="3863416" y="4961725"/>
              <a:ext cx="152029" cy="224554"/>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20693BF8-F781-719E-9CB9-B3AC4436DFFE}"/>
                </a:ext>
              </a:extLst>
            </p:cNvPr>
            <p:cNvCxnSpPr>
              <a:cxnSpLocks/>
            </p:cNvCxnSpPr>
            <p:nvPr/>
          </p:nvCxnSpPr>
          <p:spPr>
            <a:xfrm flipV="1">
              <a:off x="3863416" y="4874757"/>
              <a:ext cx="150973" cy="242729"/>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71077269-3D1F-50B3-6C25-F96731D278A9}"/>
                </a:ext>
              </a:extLst>
            </p:cNvPr>
            <p:cNvCxnSpPr>
              <a:cxnSpLocks/>
              <a:stCxn id="195" idx="6"/>
              <a:endCxn id="203" idx="2"/>
            </p:cNvCxnSpPr>
            <p:nvPr/>
          </p:nvCxnSpPr>
          <p:spPr>
            <a:xfrm>
              <a:off x="3857943" y="4956368"/>
              <a:ext cx="157290" cy="370586"/>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4B1CBD06-C691-4AA1-FE18-4B34CA936E19}"/>
                </a:ext>
              </a:extLst>
            </p:cNvPr>
            <p:cNvCxnSpPr>
              <a:cxnSpLocks/>
            </p:cNvCxnSpPr>
            <p:nvPr/>
          </p:nvCxnSpPr>
          <p:spPr>
            <a:xfrm flipH="1" flipV="1">
              <a:off x="3857604" y="4640181"/>
              <a:ext cx="157841" cy="546098"/>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850F298F-FF3D-126E-569B-74E77FA2CDC2}"/>
                </a:ext>
              </a:extLst>
            </p:cNvPr>
            <p:cNvCxnSpPr>
              <a:cxnSpLocks/>
            </p:cNvCxnSpPr>
            <p:nvPr/>
          </p:nvCxnSpPr>
          <p:spPr>
            <a:xfrm flipH="1" flipV="1">
              <a:off x="3860373" y="4800840"/>
              <a:ext cx="155072" cy="385439"/>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5F15DF7B-C77B-2BA1-267E-98BCDD799C33}"/>
                </a:ext>
              </a:extLst>
            </p:cNvPr>
            <p:cNvCxnSpPr>
              <a:cxnSpLocks/>
            </p:cNvCxnSpPr>
            <p:nvPr/>
          </p:nvCxnSpPr>
          <p:spPr>
            <a:xfrm flipH="1">
              <a:off x="3863416" y="4713872"/>
              <a:ext cx="147930" cy="403614"/>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7F26F0B6-9A7A-5692-61B4-50CA7801E5C3}"/>
                </a:ext>
              </a:extLst>
            </p:cNvPr>
            <p:cNvCxnSpPr>
              <a:cxnSpLocks/>
              <a:stCxn id="198" idx="2"/>
              <a:endCxn id="196" idx="6"/>
            </p:cNvCxnSpPr>
            <p:nvPr/>
          </p:nvCxnSpPr>
          <p:spPr>
            <a:xfrm flipH="1">
              <a:off x="3857943" y="4545721"/>
              <a:ext cx="150171" cy="254886"/>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CA15A3B2-83A9-8C33-7DCA-D6A87E4AD70D}"/>
                </a:ext>
              </a:extLst>
            </p:cNvPr>
            <p:cNvCxnSpPr>
              <a:cxnSpLocks/>
              <a:stCxn id="198" idx="2"/>
              <a:endCxn id="195" idx="6"/>
            </p:cNvCxnSpPr>
            <p:nvPr/>
          </p:nvCxnSpPr>
          <p:spPr>
            <a:xfrm flipH="1">
              <a:off x="3857943" y="4545721"/>
              <a:ext cx="150171" cy="410647"/>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984AC023-2E80-D7BC-353D-328F5A5877FE}"/>
                </a:ext>
              </a:extLst>
            </p:cNvPr>
            <p:cNvCxnSpPr>
              <a:cxnSpLocks/>
              <a:stCxn id="198" idx="2"/>
              <a:endCxn id="195" idx="6"/>
            </p:cNvCxnSpPr>
            <p:nvPr/>
          </p:nvCxnSpPr>
          <p:spPr>
            <a:xfrm flipH="1">
              <a:off x="3857943" y="4545721"/>
              <a:ext cx="150171" cy="410647"/>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5A67E234-49A8-D2F2-5AD1-CAFBA051F3A9}"/>
                </a:ext>
              </a:extLst>
            </p:cNvPr>
            <p:cNvCxnSpPr>
              <a:cxnSpLocks/>
              <a:stCxn id="198" idx="2"/>
              <a:endCxn id="197" idx="6"/>
            </p:cNvCxnSpPr>
            <p:nvPr/>
          </p:nvCxnSpPr>
          <p:spPr>
            <a:xfrm flipH="1">
              <a:off x="3858999" y="4545721"/>
              <a:ext cx="149115" cy="566408"/>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175F6CFD-C30F-CC22-59A1-1CFCDDD2F50F}"/>
                </a:ext>
              </a:extLst>
            </p:cNvPr>
            <p:cNvCxnSpPr>
              <a:cxnSpLocks/>
              <a:stCxn id="194" idx="6"/>
              <a:endCxn id="203" idx="2"/>
            </p:cNvCxnSpPr>
            <p:nvPr/>
          </p:nvCxnSpPr>
          <p:spPr>
            <a:xfrm>
              <a:off x="3854900" y="4639722"/>
              <a:ext cx="160333" cy="687232"/>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9C7BFA01-4B5C-5D2D-4DDE-EAE33251BA90}"/>
                </a:ext>
              </a:extLst>
            </p:cNvPr>
            <p:cNvCxnSpPr>
              <a:cxnSpLocks/>
              <a:stCxn id="205" idx="2"/>
              <a:endCxn id="198" idx="6"/>
            </p:cNvCxnSpPr>
            <p:nvPr/>
          </p:nvCxnSpPr>
          <p:spPr>
            <a:xfrm flipH="1" flipV="1">
              <a:off x="4078412" y="4545721"/>
              <a:ext cx="133279" cy="197484"/>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2C0506BD-E4E5-4DCB-6AA8-3FFD245C57AA}"/>
                </a:ext>
              </a:extLst>
            </p:cNvPr>
            <p:cNvCxnSpPr>
              <a:cxnSpLocks/>
              <a:stCxn id="205" idx="2"/>
              <a:endCxn id="200" idx="6"/>
            </p:cNvCxnSpPr>
            <p:nvPr/>
          </p:nvCxnSpPr>
          <p:spPr>
            <a:xfrm flipH="1" flipV="1">
              <a:off x="4081455" y="4706606"/>
              <a:ext cx="130236" cy="36599"/>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75606C7A-C3BD-3A81-A907-75904413BEF8}"/>
                </a:ext>
              </a:extLst>
            </p:cNvPr>
            <p:cNvCxnSpPr>
              <a:cxnSpLocks/>
              <a:stCxn id="204" idx="2"/>
              <a:endCxn id="199" idx="6"/>
            </p:cNvCxnSpPr>
            <p:nvPr/>
          </p:nvCxnSpPr>
          <p:spPr>
            <a:xfrm flipH="1" flipV="1">
              <a:off x="4081455" y="4862367"/>
              <a:ext cx="130236" cy="36599"/>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5CD2A65A-EBA4-26FA-712D-A4E10DF30D73}"/>
                </a:ext>
              </a:extLst>
            </p:cNvPr>
            <p:cNvCxnSpPr>
              <a:cxnSpLocks/>
              <a:stCxn id="204" idx="2"/>
              <a:endCxn id="201" idx="6"/>
            </p:cNvCxnSpPr>
            <p:nvPr/>
          </p:nvCxnSpPr>
          <p:spPr>
            <a:xfrm flipH="1">
              <a:off x="4082511" y="4898966"/>
              <a:ext cx="129180" cy="119162"/>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BEEEBD89-4146-5C35-7A1E-09AAA33D7B0F}"/>
                </a:ext>
              </a:extLst>
            </p:cNvPr>
            <p:cNvCxnSpPr>
              <a:cxnSpLocks/>
              <a:stCxn id="206" idx="2"/>
              <a:endCxn id="201" idx="6"/>
            </p:cNvCxnSpPr>
            <p:nvPr/>
          </p:nvCxnSpPr>
          <p:spPr>
            <a:xfrm flipH="1" flipV="1">
              <a:off x="4082511" y="5018128"/>
              <a:ext cx="130236" cy="36599"/>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459DDB79-B4E3-3DF4-9279-A90AF2A3B2D7}"/>
                </a:ext>
              </a:extLst>
            </p:cNvPr>
            <p:cNvCxnSpPr>
              <a:cxnSpLocks/>
              <a:stCxn id="206" idx="2"/>
              <a:endCxn id="202" idx="6"/>
            </p:cNvCxnSpPr>
            <p:nvPr/>
          </p:nvCxnSpPr>
          <p:spPr>
            <a:xfrm flipH="1">
              <a:off x="4084475" y="5054727"/>
              <a:ext cx="128272" cy="116466"/>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7A26817A-21E8-C4F2-4614-EFFF85F90193}"/>
                </a:ext>
              </a:extLst>
            </p:cNvPr>
            <p:cNvCxnSpPr>
              <a:cxnSpLocks/>
              <a:stCxn id="206" idx="2"/>
              <a:endCxn id="203" idx="6"/>
            </p:cNvCxnSpPr>
            <p:nvPr/>
          </p:nvCxnSpPr>
          <p:spPr>
            <a:xfrm flipH="1">
              <a:off x="4085531" y="5054727"/>
              <a:ext cx="127216" cy="272227"/>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35709E57-9C95-D22D-43DA-82A71B0E8C3D}"/>
                </a:ext>
              </a:extLst>
            </p:cNvPr>
            <p:cNvCxnSpPr>
              <a:cxnSpLocks/>
              <a:stCxn id="204" idx="2"/>
              <a:endCxn id="202" idx="6"/>
            </p:cNvCxnSpPr>
            <p:nvPr/>
          </p:nvCxnSpPr>
          <p:spPr>
            <a:xfrm flipH="1">
              <a:off x="4084475" y="4898966"/>
              <a:ext cx="127216" cy="272227"/>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23A66816-6D2B-7021-03D9-C68DEF0F98A6}"/>
                </a:ext>
              </a:extLst>
            </p:cNvPr>
            <p:cNvCxnSpPr>
              <a:cxnSpLocks/>
              <a:stCxn id="205" idx="2"/>
              <a:endCxn id="202" idx="6"/>
            </p:cNvCxnSpPr>
            <p:nvPr/>
          </p:nvCxnSpPr>
          <p:spPr>
            <a:xfrm flipH="1">
              <a:off x="4084475" y="4743205"/>
              <a:ext cx="127216" cy="427988"/>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526DED73-263C-AA73-5653-60452B575826}"/>
                </a:ext>
              </a:extLst>
            </p:cNvPr>
            <p:cNvCxnSpPr>
              <a:cxnSpLocks/>
              <a:stCxn id="205" idx="2"/>
              <a:endCxn id="203" idx="6"/>
            </p:cNvCxnSpPr>
            <p:nvPr/>
          </p:nvCxnSpPr>
          <p:spPr>
            <a:xfrm flipH="1">
              <a:off x="4085531" y="4743205"/>
              <a:ext cx="126160" cy="583749"/>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1DE98436-7F3B-0ECA-A655-2BD9B85B741D}"/>
                </a:ext>
              </a:extLst>
            </p:cNvPr>
            <p:cNvCxnSpPr>
              <a:cxnSpLocks/>
              <a:stCxn id="204" idx="2"/>
              <a:endCxn id="203" idx="6"/>
            </p:cNvCxnSpPr>
            <p:nvPr/>
          </p:nvCxnSpPr>
          <p:spPr>
            <a:xfrm flipH="1">
              <a:off x="4085531" y="4898966"/>
              <a:ext cx="126160" cy="427988"/>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8BD6B560-3A11-2D6A-936D-BF5371879807}"/>
                </a:ext>
              </a:extLst>
            </p:cNvPr>
            <p:cNvCxnSpPr>
              <a:cxnSpLocks/>
              <a:stCxn id="201" idx="6"/>
              <a:endCxn id="205" idx="2"/>
            </p:cNvCxnSpPr>
            <p:nvPr/>
          </p:nvCxnSpPr>
          <p:spPr>
            <a:xfrm flipV="1">
              <a:off x="4082511" y="4743205"/>
              <a:ext cx="129180" cy="274923"/>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CB27E569-A610-ACF2-F110-1B200A3B8591}"/>
                </a:ext>
              </a:extLst>
            </p:cNvPr>
            <p:cNvCxnSpPr>
              <a:cxnSpLocks/>
              <a:stCxn id="206" idx="2"/>
              <a:endCxn id="200" idx="6"/>
            </p:cNvCxnSpPr>
            <p:nvPr/>
          </p:nvCxnSpPr>
          <p:spPr>
            <a:xfrm flipH="1" flipV="1">
              <a:off x="4081455" y="4706606"/>
              <a:ext cx="131292" cy="348121"/>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12988F1C-DC5C-4FDC-2195-2F00465C835B}"/>
                </a:ext>
              </a:extLst>
            </p:cNvPr>
            <p:cNvCxnSpPr>
              <a:cxnSpLocks/>
              <a:stCxn id="206" idx="2"/>
              <a:endCxn id="198" idx="6"/>
            </p:cNvCxnSpPr>
            <p:nvPr/>
          </p:nvCxnSpPr>
          <p:spPr>
            <a:xfrm flipH="1" flipV="1">
              <a:off x="4078412" y="4545721"/>
              <a:ext cx="134335" cy="509006"/>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87D8B90A-EFD0-F7C5-813D-21D461DA1349}"/>
                </a:ext>
              </a:extLst>
            </p:cNvPr>
            <p:cNvCxnSpPr>
              <a:cxnSpLocks/>
              <a:stCxn id="204" idx="3"/>
              <a:endCxn id="198" idx="6"/>
            </p:cNvCxnSpPr>
            <p:nvPr/>
          </p:nvCxnSpPr>
          <p:spPr>
            <a:xfrm flipH="1" flipV="1">
              <a:off x="4078412" y="4545721"/>
              <a:ext cx="143574" cy="381200"/>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A299C2F8-7456-12E2-247C-7219BC47FF30}"/>
                </a:ext>
              </a:extLst>
            </p:cNvPr>
            <p:cNvCxnSpPr>
              <a:cxnSpLocks/>
              <a:stCxn id="204" idx="2"/>
              <a:endCxn id="200" idx="6"/>
            </p:cNvCxnSpPr>
            <p:nvPr/>
          </p:nvCxnSpPr>
          <p:spPr>
            <a:xfrm flipH="1" flipV="1">
              <a:off x="4081455" y="4706606"/>
              <a:ext cx="130236" cy="192360"/>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1A8DF57E-3C2C-A447-03D8-8230ECB39A18}"/>
                </a:ext>
              </a:extLst>
            </p:cNvPr>
            <p:cNvCxnSpPr>
              <a:cxnSpLocks/>
              <a:stCxn id="205" idx="2"/>
              <a:endCxn id="199" idx="6"/>
            </p:cNvCxnSpPr>
            <p:nvPr/>
          </p:nvCxnSpPr>
          <p:spPr>
            <a:xfrm flipH="1">
              <a:off x="4081455" y="4743205"/>
              <a:ext cx="130236" cy="119162"/>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C960490D-1EA6-E59B-8653-239975E62D97}"/>
                </a:ext>
              </a:extLst>
            </p:cNvPr>
            <p:cNvCxnSpPr>
              <a:cxnSpLocks/>
              <a:stCxn id="199" idx="6"/>
              <a:endCxn id="206" idx="2"/>
            </p:cNvCxnSpPr>
            <p:nvPr/>
          </p:nvCxnSpPr>
          <p:spPr>
            <a:xfrm>
              <a:off x="4081455" y="4862367"/>
              <a:ext cx="131292" cy="192360"/>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4" name="Group 363">
            <a:extLst>
              <a:ext uri="{FF2B5EF4-FFF2-40B4-BE49-F238E27FC236}">
                <a16:creationId xmlns:a16="http://schemas.microsoft.com/office/drawing/2014/main" id="{DEC08068-3C10-B017-79C7-11E42B763EF9}"/>
              </a:ext>
            </a:extLst>
          </p:cNvPr>
          <p:cNvGrpSpPr/>
          <p:nvPr/>
        </p:nvGrpSpPr>
        <p:grpSpPr>
          <a:xfrm>
            <a:off x="4746601" y="2437272"/>
            <a:ext cx="643684" cy="705677"/>
            <a:chOff x="3560562" y="4506186"/>
            <a:chExt cx="722483" cy="860303"/>
          </a:xfrm>
        </p:grpSpPr>
        <p:cxnSp>
          <p:nvCxnSpPr>
            <p:cNvPr id="365" name="Straight Connector 364">
              <a:extLst>
                <a:ext uri="{FF2B5EF4-FFF2-40B4-BE49-F238E27FC236}">
                  <a16:creationId xmlns:a16="http://schemas.microsoft.com/office/drawing/2014/main" id="{E5ABFAC4-C6EF-C172-2235-AA349C95F378}"/>
                </a:ext>
              </a:extLst>
            </p:cNvPr>
            <p:cNvCxnSpPr>
              <a:cxnSpLocks/>
              <a:stCxn id="372" idx="2"/>
              <a:endCxn id="367" idx="6"/>
            </p:cNvCxnSpPr>
            <p:nvPr/>
          </p:nvCxnSpPr>
          <p:spPr>
            <a:xfrm flipH="1" flipV="1">
              <a:off x="3630860" y="4566031"/>
              <a:ext cx="153742" cy="73691"/>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49B289F9-9316-E86F-4700-6A64814F1E07}"/>
                </a:ext>
              </a:extLst>
            </p:cNvPr>
            <p:cNvCxnSpPr>
              <a:cxnSpLocks/>
              <a:stCxn id="376" idx="2"/>
              <a:endCxn id="372" idx="6"/>
            </p:cNvCxnSpPr>
            <p:nvPr/>
          </p:nvCxnSpPr>
          <p:spPr>
            <a:xfrm flipH="1">
              <a:off x="3854900" y="4545721"/>
              <a:ext cx="153214" cy="94001"/>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7" name="Oval 366">
              <a:extLst>
                <a:ext uri="{FF2B5EF4-FFF2-40B4-BE49-F238E27FC236}">
                  <a16:creationId xmlns:a16="http://schemas.microsoft.com/office/drawing/2014/main" id="{652897BF-5220-A6FA-163C-7D3234129B08}"/>
                </a:ext>
              </a:extLst>
            </p:cNvPr>
            <p:cNvSpPr/>
            <p:nvPr/>
          </p:nvSpPr>
          <p:spPr>
            <a:xfrm>
              <a:off x="3560562" y="4526496"/>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68" name="Oval 367">
              <a:extLst>
                <a:ext uri="{FF2B5EF4-FFF2-40B4-BE49-F238E27FC236}">
                  <a16:creationId xmlns:a16="http://schemas.microsoft.com/office/drawing/2014/main" id="{2BABE058-0E30-24CF-3580-AE37EAB6A8C0}"/>
                </a:ext>
              </a:extLst>
            </p:cNvPr>
            <p:cNvSpPr/>
            <p:nvPr/>
          </p:nvSpPr>
          <p:spPr>
            <a:xfrm>
              <a:off x="3563331" y="4687155"/>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69" name="Oval 368">
              <a:extLst>
                <a:ext uri="{FF2B5EF4-FFF2-40B4-BE49-F238E27FC236}">
                  <a16:creationId xmlns:a16="http://schemas.microsoft.com/office/drawing/2014/main" id="{A8F487E5-2DD3-59AF-37DD-9D052583198B}"/>
                </a:ext>
              </a:extLst>
            </p:cNvPr>
            <p:cNvSpPr/>
            <p:nvPr/>
          </p:nvSpPr>
          <p:spPr>
            <a:xfrm>
              <a:off x="3566374" y="5003801"/>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70" name="Oval 369">
              <a:extLst>
                <a:ext uri="{FF2B5EF4-FFF2-40B4-BE49-F238E27FC236}">
                  <a16:creationId xmlns:a16="http://schemas.microsoft.com/office/drawing/2014/main" id="{AAFB0D8D-4F40-681D-7DCC-F0010C21C97F}"/>
                </a:ext>
              </a:extLst>
            </p:cNvPr>
            <p:cNvSpPr/>
            <p:nvPr/>
          </p:nvSpPr>
          <p:spPr>
            <a:xfrm>
              <a:off x="3566374" y="4848040"/>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71" name="Oval 370">
              <a:extLst>
                <a:ext uri="{FF2B5EF4-FFF2-40B4-BE49-F238E27FC236}">
                  <a16:creationId xmlns:a16="http://schemas.microsoft.com/office/drawing/2014/main" id="{BA343BC1-D251-381D-3B67-54DB191DB0EB}"/>
                </a:ext>
              </a:extLst>
            </p:cNvPr>
            <p:cNvSpPr/>
            <p:nvPr/>
          </p:nvSpPr>
          <p:spPr>
            <a:xfrm>
              <a:off x="3567430" y="5159562"/>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72" name="Oval 371">
              <a:extLst>
                <a:ext uri="{FF2B5EF4-FFF2-40B4-BE49-F238E27FC236}">
                  <a16:creationId xmlns:a16="http://schemas.microsoft.com/office/drawing/2014/main" id="{8DDB1A68-C1B8-2A08-9710-3D887A977CB7}"/>
                </a:ext>
              </a:extLst>
            </p:cNvPr>
            <p:cNvSpPr/>
            <p:nvPr/>
          </p:nvSpPr>
          <p:spPr>
            <a:xfrm>
              <a:off x="3784602" y="4600187"/>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73" name="Oval 372">
              <a:extLst>
                <a:ext uri="{FF2B5EF4-FFF2-40B4-BE49-F238E27FC236}">
                  <a16:creationId xmlns:a16="http://schemas.microsoft.com/office/drawing/2014/main" id="{7C0E8894-319F-C0EF-E687-A66E5484AB76}"/>
                </a:ext>
              </a:extLst>
            </p:cNvPr>
            <p:cNvSpPr/>
            <p:nvPr/>
          </p:nvSpPr>
          <p:spPr>
            <a:xfrm>
              <a:off x="3787645" y="4916833"/>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74" name="Oval 373">
              <a:extLst>
                <a:ext uri="{FF2B5EF4-FFF2-40B4-BE49-F238E27FC236}">
                  <a16:creationId xmlns:a16="http://schemas.microsoft.com/office/drawing/2014/main" id="{6C0D5843-0136-7E3A-CA99-D5C8C3D7D0B8}"/>
                </a:ext>
              </a:extLst>
            </p:cNvPr>
            <p:cNvSpPr/>
            <p:nvPr/>
          </p:nvSpPr>
          <p:spPr>
            <a:xfrm>
              <a:off x="3787645" y="4761072"/>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75" name="Oval 374">
              <a:extLst>
                <a:ext uri="{FF2B5EF4-FFF2-40B4-BE49-F238E27FC236}">
                  <a16:creationId xmlns:a16="http://schemas.microsoft.com/office/drawing/2014/main" id="{398C4DFB-CB08-0CED-35FA-5DA58EA1D5DA}"/>
                </a:ext>
              </a:extLst>
            </p:cNvPr>
            <p:cNvSpPr/>
            <p:nvPr/>
          </p:nvSpPr>
          <p:spPr>
            <a:xfrm>
              <a:off x="3788701" y="5072594"/>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76" name="Oval 375">
              <a:extLst>
                <a:ext uri="{FF2B5EF4-FFF2-40B4-BE49-F238E27FC236}">
                  <a16:creationId xmlns:a16="http://schemas.microsoft.com/office/drawing/2014/main" id="{E1529CAA-DE1C-80B4-6B40-5A0E442A0DDA}"/>
                </a:ext>
              </a:extLst>
            </p:cNvPr>
            <p:cNvSpPr/>
            <p:nvPr/>
          </p:nvSpPr>
          <p:spPr>
            <a:xfrm>
              <a:off x="4008114" y="4506186"/>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77" name="Oval 376">
              <a:extLst>
                <a:ext uri="{FF2B5EF4-FFF2-40B4-BE49-F238E27FC236}">
                  <a16:creationId xmlns:a16="http://schemas.microsoft.com/office/drawing/2014/main" id="{4E8B3415-A3FE-8BC0-2F20-60FC07BFBB28}"/>
                </a:ext>
              </a:extLst>
            </p:cNvPr>
            <p:cNvSpPr/>
            <p:nvPr/>
          </p:nvSpPr>
          <p:spPr>
            <a:xfrm>
              <a:off x="4011157" y="4822832"/>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78" name="Oval 377">
              <a:extLst>
                <a:ext uri="{FF2B5EF4-FFF2-40B4-BE49-F238E27FC236}">
                  <a16:creationId xmlns:a16="http://schemas.microsoft.com/office/drawing/2014/main" id="{B833A975-DC97-6EAB-90F8-3FE9532B1DDD}"/>
                </a:ext>
              </a:extLst>
            </p:cNvPr>
            <p:cNvSpPr/>
            <p:nvPr/>
          </p:nvSpPr>
          <p:spPr>
            <a:xfrm>
              <a:off x="4011157" y="4667071"/>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79" name="Oval 378">
              <a:extLst>
                <a:ext uri="{FF2B5EF4-FFF2-40B4-BE49-F238E27FC236}">
                  <a16:creationId xmlns:a16="http://schemas.microsoft.com/office/drawing/2014/main" id="{D43D421B-422A-4CE3-0149-09C3DF83E3B3}"/>
                </a:ext>
              </a:extLst>
            </p:cNvPr>
            <p:cNvSpPr/>
            <p:nvPr/>
          </p:nvSpPr>
          <p:spPr>
            <a:xfrm>
              <a:off x="4012213" y="4978593"/>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80" name="Oval 379">
              <a:extLst>
                <a:ext uri="{FF2B5EF4-FFF2-40B4-BE49-F238E27FC236}">
                  <a16:creationId xmlns:a16="http://schemas.microsoft.com/office/drawing/2014/main" id="{710D4E7C-FF45-818E-3E2B-8CB58E594923}"/>
                </a:ext>
              </a:extLst>
            </p:cNvPr>
            <p:cNvSpPr/>
            <p:nvPr/>
          </p:nvSpPr>
          <p:spPr>
            <a:xfrm>
              <a:off x="4014177" y="5131658"/>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81" name="Oval 380">
              <a:extLst>
                <a:ext uri="{FF2B5EF4-FFF2-40B4-BE49-F238E27FC236}">
                  <a16:creationId xmlns:a16="http://schemas.microsoft.com/office/drawing/2014/main" id="{C702DD35-A9EF-3C90-9CB7-226CF1AF18E1}"/>
                </a:ext>
              </a:extLst>
            </p:cNvPr>
            <p:cNvSpPr/>
            <p:nvPr/>
          </p:nvSpPr>
          <p:spPr>
            <a:xfrm>
              <a:off x="4015233" y="5287419"/>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82" name="Oval 381">
              <a:extLst>
                <a:ext uri="{FF2B5EF4-FFF2-40B4-BE49-F238E27FC236}">
                  <a16:creationId xmlns:a16="http://schemas.microsoft.com/office/drawing/2014/main" id="{878D9B3F-EB68-8612-BEB8-2742B6C9623A}"/>
                </a:ext>
              </a:extLst>
            </p:cNvPr>
            <p:cNvSpPr/>
            <p:nvPr/>
          </p:nvSpPr>
          <p:spPr>
            <a:xfrm>
              <a:off x="4211691" y="4859431"/>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83" name="Oval 382">
              <a:extLst>
                <a:ext uri="{FF2B5EF4-FFF2-40B4-BE49-F238E27FC236}">
                  <a16:creationId xmlns:a16="http://schemas.microsoft.com/office/drawing/2014/main" id="{9C25820F-91A7-D924-46B6-092D33B257C3}"/>
                </a:ext>
              </a:extLst>
            </p:cNvPr>
            <p:cNvSpPr/>
            <p:nvPr/>
          </p:nvSpPr>
          <p:spPr>
            <a:xfrm>
              <a:off x="4211691" y="4703670"/>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84" name="Oval 383">
              <a:extLst>
                <a:ext uri="{FF2B5EF4-FFF2-40B4-BE49-F238E27FC236}">
                  <a16:creationId xmlns:a16="http://schemas.microsoft.com/office/drawing/2014/main" id="{122B7DF2-37E0-4499-6B4C-9EFBCCC02784}"/>
                </a:ext>
              </a:extLst>
            </p:cNvPr>
            <p:cNvSpPr/>
            <p:nvPr/>
          </p:nvSpPr>
          <p:spPr>
            <a:xfrm>
              <a:off x="4212747" y="5015192"/>
              <a:ext cx="70298" cy="79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385" name="Straight Connector 384">
              <a:extLst>
                <a:ext uri="{FF2B5EF4-FFF2-40B4-BE49-F238E27FC236}">
                  <a16:creationId xmlns:a16="http://schemas.microsoft.com/office/drawing/2014/main" id="{1893F2D0-D62C-5371-E2A1-E57C9DD9EDB5}"/>
                </a:ext>
              </a:extLst>
            </p:cNvPr>
            <p:cNvCxnSpPr>
              <a:cxnSpLocks/>
              <a:stCxn id="372" idx="2"/>
              <a:endCxn id="368" idx="6"/>
            </p:cNvCxnSpPr>
            <p:nvPr/>
          </p:nvCxnSpPr>
          <p:spPr>
            <a:xfrm flipH="1">
              <a:off x="3633629" y="4639722"/>
              <a:ext cx="150973" cy="86968"/>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45C8D5DC-A0DA-F8EC-F624-DEDE97D20DE4}"/>
                </a:ext>
              </a:extLst>
            </p:cNvPr>
            <p:cNvCxnSpPr>
              <a:cxnSpLocks/>
              <a:stCxn id="372" idx="2"/>
              <a:endCxn id="370" idx="6"/>
            </p:cNvCxnSpPr>
            <p:nvPr/>
          </p:nvCxnSpPr>
          <p:spPr>
            <a:xfrm flipH="1">
              <a:off x="3636672" y="4639722"/>
              <a:ext cx="147930" cy="247853"/>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E966143A-8E33-D676-8806-CA7E29FF8E0D}"/>
                </a:ext>
              </a:extLst>
            </p:cNvPr>
            <p:cNvCxnSpPr>
              <a:cxnSpLocks/>
              <a:stCxn id="374" idx="2"/>
              <a:endCxn id="367" idx="6"/>
            </p:cNvCxnSpPr>
            <p:nvPr/>
          </p:nvCxnSpPr>
          <p:spPr>
            <a:xfrm flipH="1" flipV="1">
              <a:off x="3630860" y="4566031"/>
              <a:ext cx="156785" cy="234576"/>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2816C903-A275-E733-81CE-296D0F22B2F7}"/>
                </a:ext>
              </a:extLst>
            </p:cNvPr>
            <p:cNvCxnSpPr>
              <a:cxnSpLocks/>
              <a:stCxn id="374" idx="2"/>
              <a:endCxn id="368" idx="6"/>
            </p:cNvCxnSpPr>
            <p:nvPr/>
          </p:nvCxnSpPr>
          <p:spPr>
            <a:xfrm flipH="1" flipV="1">
              <a:off x="3633629" y="4726690"/>
              <a:ext cx="154016" cy="73917"/>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97CAC774-A264-50C1-FD71-E149879981F7}"/>
                </a:ext>
              </a:extLst>
            </p:cNvPr>
            <p:cNvCxnSpPr>
              <a:cxnSpLocks/>
              <a:stCxn id="374" idx="2"/>
              <a:endCxn id="370" idx="6"/>
            </p:cNvCxnSpPr>
            <p:nvPr/>
          </p:nvCxnSpPr>
          <p:spPr>
            <a:xfrm flipH="1">
              <a:off x="3636672" y="4800607"/>
              <a:ext cx="150973" cy="86968"/>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957377C4-2E10-2C7C-EC03-FC3BAD60512D}"/>
                </a:ext>
              </a:extLst>
            </p:cNvPr>
            <p:cNvCxnSpPr>
              <a:cxnSpLocks/>
              <a:stCxn id="370" idx="6"/>
              <a:endCxn id="373" idx="2"/>
            </p:cNvCxnSpPr>
            <p:nvPr/>
          </p:nvCxnSpPr>
          <p:spPr>
            <a:xfrm>
              <a:off x="3636672" y="4887575"/>
              <a:ext cx="150973" cy="68793"/>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87AAD522-D27A-AAF5-B54C-C34F8C3FFED3}"/>
                </a:ext>
              </a:extLst>
            </p:cNvPr>
            <p:cNvCxnSpPr>
              <a:cxnSpLocks/>
              <a:stCxn id="369" idx="6"/>
              <a:endCxn id="375" idx="2"/>
            </p:cNvCxnSpPr>
            <p:nvPr/>
          </p:nvCxnSpPr>
          <p:spPr>
            <a:xfrm>
              <a:off x="3636672" y="5043336"/>
              <a:ext cx="152029" cy="68793"/>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F6457B57-1034-56D9-2C7A-A9594229D209}"/>
                </a:ext>
              </a:extLst>
            </p:cNvPr>
            <p:cNvCxnSpPr>
              <a:cxnSpLocks/>
              <a:stCxn id="371" idx="6"/>
              <a:endCxn id="375" idx="2"/>
            </p:cNvCxnSpPr>
            <p:nvPr/>
          </p:nvCxnSpPr>
          <p:spPr>
            <a:xfrm flipV="1">
              <a:off x="3637728" y="5112129"/>
              <a:ext cx="150973" cy="86968"/>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6CC37C78-BB3E-E9AC-B45E-30C66D0DE16E}"/>
                </a:ext>
              </a:extLst>
            </p:cNvPr>
            <p:cNvCxnSpPr>
              <a:cxnSpLocks/>
              <a:stCxn id="371" idx="6"/>
              <a:endCxn id="373" idx="2"/>
            </p:cNvCxnSpPr>
            <p:nvPr/>
          </p:nvCxnSpPr>
          <p:spPr>
            <a:xfrm flipV="1">
              <a:off x="3637728" y="4956368"/>
              <a:ext cx="149917" cy="242729"/>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A8BCFA25-EF7E-11CE-CDA8-EABD48985D53}"/>
                </a:ext>
              </a:extLst>
            </p:cNvPr>
            <p:cNvCxnSpPr>
              <a:cxnSpLocks/>
              <a:stCxn id="369" idx="6"/>
              <a:endCxn id="373" idx="2"/>
            </p:cNvCxnSpPr>
            <p:nvPr/>
          </p:nvCxnSpPr>
          <p:spPr>
            <a:xfrm flipV="1">
              <a:off x="3636672" y="4956368"/>
              <a:ext cx="150973" cy="86968"/>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CD9DD7D8-6C2F-0FC3-DB94-D9854B86F2C8}"/>
                </a:ext>
              </a:extLst>
            </p:cNvPr>
            <p:cNvCxnSpPr>
              <a:cxnSpLocks/>
              <a:stCxn id="370" idx="6"/>
              <a:endCxn id="375" idx="2"/>
            </p:cNvCxnSpPr>
            <p:nvPr/>
          </p:nvCxnSpPr>
          <p:spPr>
            <a:xfrm>
              <a:off x="3636672" y="4887575"/>
              <a:ext cx="152029" cy="224554"/>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2C332C75-61CB-6A19-CC09-32E90FA1548C}"/>
                </a:ext>
              </a:extLst>
            </p:cNvPr>
            <p:cNvCxnSpPr>
              <a:cxnSpLocks/>
              <a:stCxn id="369" idx="6"/>
              <a:endCxn id="374" idx="2"/>
            </p:cNvCxnSpPr>
            <p:nvPr/>
          </p:nvCxnSpPr>
          <p:spPr>
            <a:xfrm flipV="1">
              <a:off x="3636672" y="4800607"/>
              <a:ext cx="150973" cy="242729"/>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B520FB8F-0D40-A064-055D-A3852D812380}"/>
                </a:ext>
              </a:extLst>
            </p:cNvPr>
            <p:cNvCxnSpPr>
              <a:cxnSpLocks/>
              <a:stCxn id="371" idx="6"/>
              <a:endCxn id="372" idx="2"/>
            </p:cNvCxnSpPr>
            <p:nvPr/>
          </p:nvCxnSpPr>
          <p:spPr>
            <a:xfrm flipV="1">
              <a:off x="3637728" y="4639722"/>
              <a:ext cx="146874" cy="559375"/>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915F2919-D778-ABE4-AD53-245E8A0C6068}"/>
                </a:ext>
              </a:extLst>
            </p:cNvPr>
            <p:cNvCxnSpPr>
              <a:cxnSpLocks/>
              <a:stCxn id="375" idx="2"/>
              <a:endCxn id="367" idx="6"/>
            </p:cNvCxnSpPr>
            <p:nvPr/>
          </p:nvCxnSpPr>
          <p:spPr>
            <a:xfrm flipH="1" flipV="1">
              <a:off x="3630860" y="4566031"/>
              <a:ext cx="157841" cy="546098"/>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F507F41A-ECA8-AFC2-D17F-70420636DD2D}"/>
                </a:ext>
              </a:extLst>
            </p:cNvPr>
            <p:cNvCxnSpPr>
              <a:cxnSpLocks/>
              <a:stCxn id="375" idx="2"/>
              <a:endCxn id="368" idx="6"/>
            </p:cNvCxnSpPr>
            <p:nvPr/>
          </p:nvCxnSpPr>
          <p:spPr>
            <a:xfrm flipH="1" flipV="1">
              <a:off x="3633629" y="4726690"/>
              <a:ext cx="155072" cy="385439"/>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F3C3EF3D-4B42-5087-B646-2362B7A60684}"/>
                </a:ext>
              </a:extLst>
            </p:cNvPr>
            <p:cNvCxnSpPr>
              <a:cxnSpLocks/>
              <a:stCxn id="372" idx="2"/>
              <a:endCxn id="369" idx="6"/>
            </p:cNvCxnSpPr>
            <p:nvPr/>
          </p:nvCxnSpPr>
          <p:spPr>
            <a:xfrm flipH="1">
              <a:off x="3636672" y="4639722"/>
              <a:ext cx="147930" cy="403614"/>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4C364E59-5D1B-73F6-2E4E-4481362B5319}"/>
                </a:ext>
              </a:extLst>
            </p:cNvPr>
            <p:cNvCxnSpPr>
              <a:cxnSpLocks/>
            </p:cNvCxnSpPr>
            <p:nvPr/>
          </p:nvCxnSpPr>
          <p:spPr>
            <a:xfrm flipH="1" flipV="1">
              <a:off x="3857604" y="4640181"/>
              <a:ext cx="153742" cy="73691"/>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903B9517-2592-3312-D765-D4F735A4B174}"/>
                </a:ext>
              </a:extLst>
            </p:cNvPr>
            <p:cNvCxnSpPr>
              <a:cxnSpLocks/>
            </p:cNvCxnSpPr>
            <p:nvPr/>
          </p:nvCxnSpPr>
          <p:spPr>
            <a:xfrm flipH="1">
              <a:off x="3860373" y="4713872"/>
              <a:ext cx="150973" cy="86968"/>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F4B2BD02-5FAD-7E52-6CC0-3F6653E4BA9D}"/>
                </a:ext>
              </a:extLst>
            </p:cNvPr>
            <p:cNvCxnSpPr>
              <a:cxnSpLocks/>
            </p:cNvCxnSpPr>
            <p:nvPr/>
          </p:nvCxnSpPr>
          <p:spPr>
            <a:xfrm flipH="1">
              <a:off x="3863416" y="4713872"/>
              <a:ext cx="147930" cy="247853"/>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17E4A706-9CEF-5832-B568-8950488A1D81}"/>
                </a:ext>
              </a:extLst>
            </p:cNvPr>
            <p:cNvCxnSpPr>
              <a:cxnSpLocks/>
            </p:cNvCxnSpPr>
            <p:nvPr/>
          </p:nvCxnSpPr>
          <p:spPr>
            <a:xfrm flipH="1" flipV="1">
              <a:off x="3857604" y="4640181"/>
              <a:ext cx="156785" cy="234576"/>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BEAEBA0A-CCDF-0740-0E97-232ECE30931B}"/>
                </a:ext>
              </a:extLst>
            </p:cNvPr>
            <p:cNvCxnSpPr>
              <a:cxnSpLocks/>
            </p:cNvCxnSpPr>
            <p:nvPr/>
          </p:nvCxnSpPr>
          <p:spPr>
            <a:xfrm flipH="1" flipV="1">
              <a:off x="3860373" y="4800840"/>
              <a:ext cx="154016" cy="73917"/>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FC0C3F14-6C38-E1D5-9806-54B3A0214631}"/>
                </a:ext>
              </a:extLst>
            </p:cNvPr>
            <p:cNvCxnSpPr>
              <a:cxnSpLocks/>
            </p:cNvCxnSpPr>
            <p:nvPr/>
          </p:nvCxnSpPr>
          <p:spPr>
            <a:xfrm flipH="1">
              <a:off x="3863416" y="4874757"/>
              <a:ext cx="150973" cy="86968"/>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A36FF316-B9AC-DD55-20F3-1D6EBA4BF5F4}"/>
                </a:ext>
              </a:extLst>
            </p:cNvPr>
            <p:cNvCxnSpPr>
              <a:cxnSpLocks/>
            </p:cNvCxnSpPr>
            <p:nvPr/>
          </p:nvCxnSpPr>
          <p:spPr>
            <a:xfrm>
              <a:off x="3863416" y="4961725"/>
              <a:ext cx="150973" cy="68793"/>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B811F330-D044-A17A-9B1D-DB7425F8E97F}"/>
                </a:ext>
              </a:extLst>
            </p:cNvPr>
            <p:cNvCxnSpPr>
              <a:cxnSpLocks/>
            </p:cNvCxnSpPr>
            <p:nvPr/>
          </p:nvCxnSpPr>
          <p:spPr>
            <a:xfrm>
              <a:off x="3863416" y="5117486"/>
              <a:ext cx="152029" cy="68793"/>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1EED668A-B7E0-39BC-27AA-E607BE93D4CA}"/>
                </a:ext>
              </a:extLst>
            </p:cNvPr>
            <p:cNvCxnSpPr>
              <a:cxnSpLocks/>
              <a:stCxn id="375" idx="6"/>
              <a:endCxn id="381" idx="2"/>
            </p:cNvCxnSpPr>
            <p:nvPr/>
          </p:nvCxnSpPr>
          <p:spPr>
            <a:xfrm>
              <a:off x="3858999" y="5112129"/>
              <a:ext cx="156234" cy="214825"/>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4CDE020F-7D25-C904-EE80-BC73C5211C41}"/>
                </a:ext>
              </a:extLst>
            </p:cNvPr>
            <p:cNvCxnSpPr>
              <a:cxnSpLocks/>
              <a:stCxn id="374" idx="6"/>
              <a:endCxn id="381" idx="2"/>
            </p:cNvCxnSpPr>
            <p:nvPr/>
          </p:nvCxnSpPr>
          <p:spPr>
            <a:xfrm>
              <a:off x="3857943" y="4800607"/>
              <a:ext cx="157290" cy="526347"/>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EFAF4B04-1DB3-60BC-9AAC-D00E0B503559}"/>
                </a:ext>
              </a:extLst>
            </p:cNvPr>
            <p:cNvCxnSpPr>
              <a:cxnSpLocks/>
            </p:cNvCxnSpPr>
            <p:nvPr/>
          </p:nvCxnSpPr>
          <p:spPr>
            <a:xfrm flipV="1">
              <a:off x="3863416" y="5030518"/>
              <a:ext cx="150973" cy="86968"/>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B3A691D3-8356-31FE-79F4-FCA53CA0FD39}"/>
                </a:ext>
              </a:extLst>
            </p:cNvPr>
            <p:cNvCxnSpPr>
              <a:cxnSpLocks/>
            </p:cNvCxnSpPr>
            <p:nvPr/>
          </p:nvCxnSpPr>
          <p:spPr>
            <a:xfrm>
              <a:off x="3863416" y="4961725"/>
              <a:ext cx="152029" cy="224554"/>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374FD3AF-E318-0E1E-F305-DF110027C38C}"/>
                </a:ext>
              </a:extLst>
            </p:cNvPr>
            <p:cNvCxnSpPr>
              <a:cxnSpLocks/>
            </p:cNvCxnSpPr>
            <p:nvPr/>
          </p:nvCxnSpPr>
          <p:spPr>
            <a:xfrm flipV="1">
              <a:off x="3863416" y="4874757"/>
              <a:ext cx="150973" cy="242729"/>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ABEEDE43-54A1-4EEC-58B2-E5B8A5E4B858}"/>
                </a:ext>
              </a:extLst>
            </p:cNvPr>
            <p:cNvCxnSpPr>
              <a:cxnSpLocks/>
              <a:stCxn id="373" idx="6"/>
              <a:endCxn id="381" idx="2"/>
            </p:cNvCxnSpPr>
            <p:nvPr/>
          </p:nvCxnSpPr>
          <p:spPr>
            <a:xfrm>
              <a:off x="3857943" y="4956368"/>
              <a:ext cx="157290" cy="370586"/>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CA27766A-F36E-D669-5024-7938210E8494}"/>
                </a:ext>
              </a:extLst>
            </p:cNvPr>
            <p:cNvCxnSpPr>
              <a:cxnSpLocks/>
            </p:cNvCxnSpPr>
            <p:nvPr/>
          </p:nvCxnSpPr>
          <p:spPr>
            <a:xfrm flipH="1" flipV="1">
              <a:off x="3857604" y="4640181"/>
              <a:ext cx="157841" cy="546098"/>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F4F50986-205F-FB9C-8859-C2A2D43F0C5A}"/>
                </a:ext>
              </a:extLst>
            </p:cNvPr>
            <p:cNvCxnSpPr>
              <a:cxnSpLocks/>
            </p:cNvCxnSpPr>
            <p:nvPr/>
          </p:nvCxnSpPr>
          <p:spPr>
            <a:xfrm flipH="1" flipV="1">
              <a:off x="3860373" y="4800840"/>
              <a:ext cx="155072" cy="385439"/>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C1EEFEB1-9B5D-5D5D-FF5E-5E89CDD8F74D}"/>
                </a:ext>
              </a:extLst>
            </p:cNvPr>
            <p:cNvCxnSpPr>
              <a:cxnSpLocks/>
            </p:cNvCxnSpPr>
            <p:nvPr/>
          </p:nvCxnSpPr>
          <p:spPr>
            <a:xfrm flipH="1">
              <a:off x="3863416" y="4713872"/>
              <a:ext cx="147930" cy="403614"/>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389C1188-F5CC-1F41-8E03-E22955E80896}"/>
                </a:ext>
              </a:extLst>
            </p:cNvPr>
            <p:cNvCxnSpPr>
              <a:cxnSpLocks/>
              <a:stCxn id="376" idx="2"/>
              <a:endCxn id="374" idx="6"/>
            </p:cNvCxnSpPr>
            <p:nvPr/>
          </p:nvCxnSpPr>
          <p:spPr>
            <a:xfrm flipH="1">
              <a:off x="3857943" y="4545721"/>
              <a:ext cx="150171" cy="254886"/>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0BC57E7F-B0CF-57A8-4A87-B36870012CE1}"/>
                </a:ext>
              </a:extLst>
            </p:cNvPr>
            <p:cNvCxnSpPr>
              <a:cxnSpLocks/>
              <a:stCxn id="376" idx="2"/>
              <a:endCxn id="373" idx="6"/>
            </p:cNvCxnSpPr>
            <p:nvPr/>
          </p:nvCxnSpPr>
          <p:spPr>
            <a:xfrm flipH="1">
              <a:off x="3857943" y="4545721"/>
              <a:ext cx="150171" cy="410647"/>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C988EE5B-B906-6ED3-78DA-C18A575E0802}"/>
                </a:ext>
              </a:extLst>
            </p:cNvPr>
            <p:cNvCxnSpPr>
              <a:cxnSpLocks/>
              <a:stCxn id="376" idx="2"/>
              <a:endCxn id="373" idx="6"/>
            </p:cNvCxnSpPr>
            <p:nvPr/>
          </p:nvCxnSpPr>
          <p:spPr>
            <a:xfrm flipH="1">
              <a:off x="3857943" y="4545721"/>
              <a:ext cx="150171" cy="410647"/>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C3394246-2C9E-4F38-9A90-BA79E87B7291}"/>
                </a:ext>
              </a:extLst>
            </p:cNvPr>
            <p:cNvCxnSpPr>
              <a:cxnSpLocks/>
              <a:stCxn id="376" idx="2"/>
              <a:endCxn id="375" idx="6"/>
            </p:cNvCxnSpPr>
            <p:nvPr/>
          </p:nvCxnSpPr>
          <p:spPr>
            <a:xfrm flipH="1">
              <a:off x="3858999" y="4545721"/>
              <a:ext cx="149115" cy="566408"/>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CCC363B0-8177-0CC0-A3E5-CE36FEF176C0}"/>
                </a:ext>
              </a:extLst>
            </p:cNvPr>
            <p:cNvCxnSpPr>
              <a:cxnSpLocks/>
              <a:stCxn id="372" idx="6"/>
              <a:endCxn id="381" idx="2"/>
            </p:cNvCxnSpPr>
            <p:nvPr/>
          </p:nvCxnSpPr>
          <p:spPr>
            <a:xfrm>
              <a:off x="3854900" y="4639722"/>
              <a:ext cx="160333" cy="687232"/>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981234AB-B763-16F6-7679-C9E33C319F11}"/>
                </a:ext>
              </a:extLst>
            </p:cNvPr>
            <p:cNvCxnSpPr>
              <a:cxnSpLocks/>
              <a:stCxn id="383" idx="2"/>
              <a:endCxn id="376" idx="6"/>
            </p:cNvCxnSpPr>
            <p:nvPr/>
          </p:nvCxnSpPr>
          <p:spPr>
            <a:xfrm flipH="1" flipV="1">
              <a:off x="4078412" y="4545721"/>
              <a:ext cx="133279" cy="197484"/>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9D1375A6-5122-B04C-826B-3B8210A03DAA}"/>
                </a:ext>
              </a:extLst>
            </p:cNvPr>
            <p:cNvCxnSpPr>
              <a:cxnSpLocks/>
              <a:stCxn id="383" idx="2"/>
              <a:endCxn id="378" idx="6"/>
            </p:cNvCxnSpPr>
            <p:nvPr/>
          </p:nvCxnSpPr>
          <p:spPr>
            <a:xfrm flipH="1" flipV="1">
              <a:off x="4081455" y="4706606"/>
              <a:ext cx="130236" cy="36599"/>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9A52FE47-A760-7EF6-DE42-72E1008FC634}"/>
                </a:ext>
              </a:extLst>
            </p:cNvPr>
            <p:cNvCxnSpPr>
              <a:cxnSpLocks/>
              <a:stCxn id="382" idx="2"/>
              <a:endCxn id="377" idx="6"/>
            </p:cNvCxnSpPr>
            <p:nvPr/>
          </p:nvCxnSpPr>
          <p:spPr>
            <a:xfrm flipH="1" flipV="1">
              <a:off x="4081455" y="4862367"/>
              <a:ext cx="130236" cy="36599"/>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1A235488-CA34-04D2-928D-F60E3E45FC7C}"/>
                </a:ext>
              </a:extLst>
            </p:cNvPr>
            <p:cNvCxnSpPr>
              <a:cxnSpLocks/>
              <a:stCxn id="382" idx="2"/>
              <a:endCxn id="379" idx="6"/>
            </p:cNvCxnSpPr>
            <p:nvPr/>
          </p:nvCxnSpPr>
          <p:spPr>
            <a:xfrm flipH="1">
              <a:off x="4082511" y="4898966"/>
              <a:ext cx="129180" cy="119162"/>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498B8CA4-32EC-E43E-6EAB-557005ACC9F0}"/>
                </a:ext>
              </a:extLst>
            </p:cNvPr>
            <p:cNvCxnSpPr>
              <a:cxnSpLocks/>
              <a:stCxn id="384" idx="2"/>
              <a:endCxn id="379" idx="6"/>
            </p:cNvCxnSpPr>
            <p:nvPr/>
          </p:nvCxnSpPr>
          <p:spPr>
            <a:xfrm flipH="1" flipV="1">
              <a:off x="4082511" y="5018128"/>
              <a:ext cx="130236" cy="36599"/>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757B07E2-A505-B7E0-D3D8-D259F642A931}"/>
                </a:ext>
              </a:extLst>
            </p:cNvPr>
            <p:cNvCxnSpPr>
              <a:cxnSpLocks/>
              <a:stCxn id="384" idx="2"/>
              <a:endCxn id="380" idx="6"/>
            </p:cNvCxnSpPr>
            <p:nvPr/>
          </p:nvCxnSpPr>
          <p:spPr>
            <a:xfrm flipH="1">
              <a:off x="4084475" y="5054727"/>
              <a:ext cx="128272" cy="116466"/>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562E310A-CED7-9CDF-94AC-7D4E2116B98C}"/>
                </a:ext>
              </a:extLst>
            </p:cNvPr>
            <p:cNvCxnSpPr>
              <a:cxnSpLocks/>
              <a:stCxn id="384" idx="2"/>
              <a:endCxn id="381" idx="6"/>
            </p:cNvCxnSpPr>
            <p:nvPr/>
          </p:nvCxnSpPr>
          <p:spPr>
            <a:xfrm flipH="1">
              <a:off x="4085531" y="5054727"/>
              <a:ext cx="127216" cy="272227"/>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A9F317D9-F9B4-C43B-0585-E224146AE779}"/>
                </a:ext>
              </a:extLst>
            </p:cNvPr>
            <p:cNvCxnSpPr>
              <a:cxnSpLocks/>
              <a:stCxn id="382" idx="2"/>
              <a:endCxn id="380" idx="6"/>
            </p:cNvCxnSpPr>
            <p:nvPr/>
          </p:nvCxnSpPr>
          <p:spPr>
            <a:xfrm flipH="1">
              <a:off x="4084475" y="4898966"/>
              <a:ext cx="127216" cy="272227"/>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51E6B0C3-E63F-7824-0387-A2F4D49DB7C8}"/>
                </a:ext>
              </a:extLst>
            </p:cNvPr>
            <p:cNvCxnSpPr>
              <a:cxnSpLocks/>
              <a:stCxn id="383" idx="2"/>
              <a:endCxn id="380" idx="6"/>
            </p:cNvCxnSpPr>
            <p:nvPr/>
          </p:nvCxnSpPr>
          <p:spPr>
            <a:xfrm flipH="1">
              <a:off x="4084475" y="4743205"/>
              <a:ext cx="127216" cy="427988"/>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1FCEF9E2-4EB7-E5AB-ED10-2FC8272AF66E}"/>
                </a:ext>
              </a:extLst>
            </p:cNvPr>
            <p:cNvCxnSpPr>
              <a:cxnSpLocks/>
              <a:stCxn id="383" idx="2"/>
              <a:endCxn id="381" idx="6"/>
            </p:cNvCxnSpPr>
            <p:nvPr/>
          </p:nvCxnSpPr>
          <p:spPr>
            <a:xfrm flipH="1">
              <a:off x="4085531" y="4743205"/>
              <a:ext cx="126160" cy="583749"/>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4A53A551-D8FE-564E-B8D2-A3F60A768C27}"/>
                </a:ext>
              </a:extLst>
            </p:cNvPr>
            <p:cNvCxnSpPr>
              <a:cxnSpLocks/>
              <a:stCxn id="382" idx="2"/>
              <a:endCxn id="381" idx="6"/>
            </p:cNvCxnSpPr>
            <p:nvPr/>
          </p:nvCxnSpPr>
          <p:spPr>
            <a:xfrm flipH="1">
              <a:off x="4085531" y="4898966"/>
              <a:ext cx="126160" cy="427988"/>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2591AC7E-BFF2-762E-5E22-4BA4280081C1}"/>
                </a:ext>
              </a:extLst>
            </p:cNvPr>
            <p:cNvCxnSpPr>
              <a:cxnSpLocks/>
              <a:stCxn id="379" idx="6"/>
              <a:endCxn id="383" idx="2"/>
            </p:cNvCxnSpPr>
            <p:nvPr/>
          </p:nvCxnSpPr>
          <p:spPr>
            <a:xfrm flipV="1">
              <a:off x="4082511" y="4743205"/>
              <a:ext cx="129180" cy="274923"/>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E41A993C-B27E-F721-EC9B-EE94E1DE4277}"/>
                </a:ext>
              </a:extLst>
            </p:cNvPr>
            <p:cNvCxnSpPr>
              <a:cxnSpLocks/>
              <a:stCxn id="384" idx="2"/>
              <a:endCxn id="378" idx="6"/>
            </p:cNvCxnSpPr>
            <p:nvPr/>
          </p:nvCxnSpPr>
          <p:spPr>
            <a:xfrm flipH="1" flipV="1">
              <a:off x="4081455" y="4706606"/>
              <a:ext cx="131292" cy="348121"/>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A3CEFA3B-B1CF-52E3-CD1B-9CF0E420C34B}"/>
                </a:ext>
              </a:extLst>
            </p:cNvPr>
            <p:cNvCxnSpPr>
              <a:cxnSpLocks/>
              <a:stCxn id="384" idx="2"/>
              <a:endCxn id="376" idx="6"/>
            </p:cNvCxnSpPr>
            <p:nvPr/>
          </p:nvCxnSpPr>
          <p:spPr>
            <a:xfrm flipH="1" flipV="1">
              <a:off x="4078412" y="4545721"/>
              <a:ext cx="134335" cy="509006"/>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64677DA4-A335-70DF-F590-71A289FE5281}"/>
                </a:ext>
              </a:extLst>
            </p:cNvPr>
            <p:cNvCxnSpPr>
              <a:cxnSpLocks/>
              <a:stCxn id="382" idx="3"/>
              <a:endCxn id="376" idx="6"/>
            </p:cNvCxnSpPr>
            <p:nvPr/>
          </p:nvCxnSpPr>
          <p:spPr>
            <a:xfrm flipH="1" flipV="1">
              <a:off x="4078412" y="4545721"/>
              <a:ext cx="143574" cy="381200"/>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7A03FC6E-31CB-470C-7FE5-D03513A9E502}"/>
                </a:ext>
              </a:extLst>
            </p:cNvPr>
            <p:cNvCxnSpPr>
              <a:cxnSpLocks/>
              <a:stCxn id="382" idx="2"/>
              <a:endCxn id="378" idx="6"/>
            </p:cNvCxnSpPr>
            <p:nvPr/>
          </p:nvCxnSpPr>
          <p:spPr>
            <a:xfrm flipH="1" flipV="1">
              <a:off x="4081455" y="4706606"/>
              <a:ext cx="130236" cy="192360"/>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0D349B9B-ACB4-B580-7460-1392E538C20C}"/>
                </a:ext>
              </a:extLst>
            </p:cNvPr>
            <p:cNvCxnSpPr>
              <a:cxnSpLocks/>
              <a:stCxn id="383" idx="2"/>
              <a:endCxn id="377" idx="6"/>
            </p:cNvCxnSpPr>
            <p:nvPr/>
          </p:nvCxnSpPr>
          <p:spPr>
            <a:xfrm flipH="1">
              <a:off x="4081455" y="4743205"/>
              <a:ext cx="130236" cy="119162"/>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B8328C30-358A-062B-A55A-5F6F7ADFC563}"/>
                </a:ext>
              </a:extLst>
            </p:cNvPr>
            <p:cNvCxnSpPr>
              <a:cxnSpLocks/>
              <a:stCxn id="377" idx="6"/>
              <a:endCxn id="384" idx="2"/>
            </p:cNvCxnSpPr>
            <p:nvPr/>
          </p:nvCxnSpPr>
          <p:spPr>
            <a:xfrm>
              <a:off x="4081455" y="4862367"/>
              <a:ext cx="131292" cy="192360"/>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4" name="Group 523">
            <a:extLst>
              <a:ext uri="{FF2B5EF4-FFF2-40B4-BE49-F238E27FC236}">
                <a16:creationId xmlns:a16="http://schemas.microsoft.com/office/drawing/2014/main" id="{5FF128AA-362E-2805-9DBD-3DC7969C0839}"/>
              </a:ext>
            </a:extLst>
          </p:cNvPr>
          <p:cNvGrpSpPr/>
          <p:nvPr/>
        </p:nvGrpSpPr>
        <p:grpSpPr>
          <a:xfrm>
            <a:off x="2875126" y="2517877"/>
            <a:ext cx="1606897" cy="1634556"/>
            <a:chOff x="7150913" y="2220949"/>
            <a:chExt cx="1606897" cy="1634556"/>
          </a:xfrm>
        </p:grpSpPr>
        <p:sp>
          <p:nvSpPr>
            <p:cNvPr id="523" name="Oval 522">
              <a:extLst>
                <a:ext uri="{FF2B5EF4-FFF2-40B4-BE49-F238E27FC236}">
                  <a16:creationId xmlns:a16="http://schemas.microsoft.com/office/drawing/2014/main" id="{487E475F-80F5-2E6A-8C7C-919230D24CA3}"/>
                </a:ext>
              </a:extLst>
            </p:cNvPr>
            <p:cNvSpPr/>
            <p:nvPr/>
          </p:nvSpPr>
          <p:spPr>
            <a:xfrm>
              <a:off x="7150913" y="2220949"/>
              <a:ext cx="1606897" cy="1634556"/>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sz="1600" dirty="0"/>
            </a:p>
          </p:txBody>
        </p:sp>
        <p:grpSp>
          <p:nvGrpSpPr>
            <p:cNvPr id="441" name="Group 440">
              <a:extLst>
                <a:ext uri="{FF2B5EF4-FFF2-40B4-BE49-F238E27FC236}">
                  <a16:creationId xmlns:a16="http://schemas.microsoft.com/office/drawing/2014/main" id="{2CED9BD4-542D-6368-A456-98C48E4C4A95}"/>
                </a:ext>
              </a:extLst>
            </p:cNvPr>
            <p:cNvGrpSpPr/>
            <p:nvPr/>
          </p:nvGrpSpPr>
          <p:grpSpPr>
            <a:xfrm>
              <a:off x="7598793" y="2657689"/>
              <a:ext cx="643684" cy="705677"/>
              <a:chOff x="3560562" y="4506186"/>
              <a:chExt cx="722483" cy="860303"/>
            </a:xfrm>
            <a:solidFill>
              <a:schemeClr val="bg1"/>
            </a:solidFill>
          </p:grpSpPr>
          <p:cxnSp>
            <p:nvCxnSpPr>
              <p:cNvPr id="442" name="Straight Connector 441">
                <a:extLst>
                  <a:ext uri="{FF2B5EF4-FFF2-40B4-BE49-F238E27FC236}">
                    <a16:creationId xmlns:a16="http://schemas.microsoft.com/office/drawing/2014/main" id="{EA5A2039-E82D-1F0C-0786-3596DF9D3744}"/>
                  </a:ext>
                </a:extLst>
              </p:cNvPr>
              <p:cNvCxnSpPr>
                <a:cxnSpLocks/>
                <a:stCxn id="449" idx="2"/>
                <a:endCxn id="444" idx="6"/>
              </p:cNvCxnSpPr>
              <p:nvPr/>
            </p:nvCxnSpPr>
            <p:spPr>
              <a:xfrm flipH="1" flipV="1">
                <a:off x="3630860" y="4566031"/>
                <a:ext cx="153742" cy="7369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88D021EF-EDED-BC3A-E3E9-B71853B9DFDB}"/>
                  </a:ext>
                </a:extLst>
              </p:cNvPr>
              <p:cNvCxnSpPr>
                <a:cxnSpLocks/>
                <a:stCxn id="453" idx="2"/>
                <a:endCxn id="449" idx="6"/>
              </p:cNvCxnSpPr>
              <p:nvPr/>
            </p:nvCxnSpPr>
            <p:spPr>
              <a:xfrm flipH="1">
                <a:off x="3854900" y="4545721"/>
                <a:ext cx="153214" cy="9400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4" name="Oval 443">
                <a:extLst>
                  <a:ext uri="{FF2B5EF4-FFF2-40B4-BE49-F238E27FC236}">
                    <a16:creationId xmlns:a16="http://schemas.microsoft.com/office/drawing/2014/main" id="{DA09EBB5-F198-8B0B-6939-6268B87C1946}"/>
                  </a:ext>
                </a:extLst>
              </p:cNvPr>
              <p:cNvSpPr/>
              <p:nvPr/>
            </p:nvSpPr>
            <p:spPr>
              <a:xfrm>
                <a:off x="3560562" y="4526496"/>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45" name="Oval 444">
                <a:extLst>
                  <a:ext uri="{FF2B5EF4-FFF2-40B4-BE49-F238E27FC236}">
                    <a16:creationId xmlns:a16="http://schemas.microsoft.com/office/drawing/2014/main" id="{835FC7C5-51DE-C226-8586-012C41ECBA99}"/>
                  </a:ext>
                </a:extLst>
              </p:cNvPr>
              <p:cNvSpPr/>
              <p:nvPr/>
            </p:nvSpPr>
            <p:spPr>
              <a:xfrm>
                <a:off x="3563331" y="4687155"/>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46" name="Oval 445">
                <a:extLst>
                  <a:ext uri="{FF2B5EF4-FFF2-40B4-BE49-F238E27FC236}">
                    <a16:creationId xmlns:a16="http://schemas.microsoft.com/office/drawing/2014/main" id="{F49B6EA5-DEE6-FA89-930F-5AABE4F97826}"/>
                  </a:ext>
                </a:extLst>
              </p:cNvPr>
              <p:cNvSpPr/>
              <p:nvPr/>
            </p:nvSpPr>
            <p:spPr>
              <a:xfrm>
                <a:off x="3566374" y="5003801"/>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47" name="Oval 446">
                <a:extLst>
                  <a:ext uri="{FF2B5EF4-FFF2-40B4-BE49-F238E27FC236}">
                    <a16:creationId xmlns:a16="http://schemas.microsoft.com/office/drawing/2014/main" id="{1F15177B-38A7-CF97-FDCB-323733B0E1F2}"/>
                  </a:ext>
                </a:extLst>
              </p:cNvPr>
              <p:cNvSpPr/>
              <p:nvPr/>
            </p:nvSpPr>
            <p:spPr>
              <a:xfrm>
                <a:off x="3566374" y="4848040"/>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48" name="Oval 447">
                <a:extLst>
                  <a:ext uri="{FF2B5EF4-FFF2-40B4-BE49-F238E27FC236}">
                    <a16:creationId xmlns:a16="http://schemas.microsoft.com/office/drawing/2014/main" id="{8BEFAE9F-85A3-0B6C-4516-4212829533C0}"/>
                  </a:ext>
                </a:extLst>
              </p:cNvPr>
              <p:cNvSpPr/>
              <p:nvPr/>
            </p:nvSpPr>
            <p:spPr>
              <a:xfrm>
                <a:off x="3567430" y="515956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49" name="Oval 448">
                <a:extLst>
                  <a:ext uri="{FF2B5EF4-FFF2-40B4-BE49-F238E27FC236}">
                    <a16:creationId xmlns:a16="http://schemas.microsoft.com/office/drawing/2014/main" id="{E4940484-8D05-A4CB-32D0-3E929B242F87}"/>
                  </a:ext>
                </a:extLst>
              </p:cNvPr>
              <p:cNvSpPr/>
              <p:nvPr/>
            </p:nvSpPr>
            <p:spPr>
              <a:xfrm>
                <a:off x="3784602" y="4600187"/>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50" name="Oval 449">
                <a:extLst>
                  <a:ext uri="{FF2B5EF4-FFF2-40B4-BE49-F238E27FC236}">
                    <a16:creationId xmlns:a16="http://schemas.microsoft.com/office/drawing/2014/main" id="{F0935891-6CC3-5D0B-292B-9352A1BAD798}"/>
                  </a:ext>
                </a:extLst>
              </p:cNvPr>
              <p:cNvSpPr/>
              <p:nvPr/>
            </p:nvSpPr>
            <p:spPr>
              <a:xfrm>
                <a:off x="3787645" y="4916833"/>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51" name="Oval 450">
                <a:extLst>
                  <a:ext uri="{FF2B5EF4-FFF2-40B4-BE49-F238E27FC236}">
                    <a16:creationId xmlns:a16="http://schemas.microsoft.com/office/drawing/2014/main" id="{713EAB90-873A-CB61-70A2-AA5144E3A7B6}"/>
                  </a:ext>
                </a:extLst>
              </p:cNvPr>
              <p:cNvSpPr/>
              <p:nvPr/>
            </p:nvSpPr>
            <p:spPr>
              <a:xfrm>
                <a:off x="3787645" y="476107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52" name="Oval 451">
                <a:extLst>
                  <a:ext uri="{FF2B5EF4-FFF2-40B4-BE49-F238E27FC236}">
                    <a16:creationId xmlns:a16="http://schemas.microsoft.com/office/drawing/2014/main" id="{98371D7D-55F1-303C-C40C-3BED999B0C83}"/>
                  </a:ext>
                </a:extLst>
              </p:cNvPr>
              <p:cNvSpPr/>
              <p:nvPr/>
            </p:nvSpPr>
            <p:spPr>
              <a:xfrm>
                <a:off x="3788701" y="5072594"/>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53" name="Oval 452">
                <a:extLst>
                  <a:ext uri="{FF2B5EF4-FFF2-40B4-BE49-F238E27FC236}">
                    <a16:creationId xmlns:a16="http://schemas.microsoft.com/office/drawing/2014/main" id="{78C78031-2B5E-5894-6947-24CD364758A3}"/>
                  </a:ext>
                </a:extLst>
              </p:cNvPr>
              <p:cNvSpPr/>
              <p:nvPr/>
            </p:nvSpPr>
            <p:spPr>
              <a:xfrm>
                <a:off x="4008114" y="4506186"/>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54" name="Oval 453">
                <a:extLst>
                  <a:ext uri="{FF2B5EF4-FFF2-40B4-BE49-F238E27FC236}">
                    <a16:creationId xmlns:a16="http://schemas.microsoft.com/office/drawing/2014/main" id="{E5C4ED05-947E-16BD-DBE4-32D1117869FF}"/>
                  </a:ext>
                </a:extLst>
              </p:cNvPr>
              <p:cNvSpPr/>
              <p:nvPr/>
            </p:nvSpPr>
            <p:spPr>
              <a:xfrm>
                <a:off x="4011157" y="482283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55" name="Oval 454">
                <a:extLst>
                  <a:ext uri="{FF2B5EF4-FFF2-40B4-BE49-F238E27FC236}">
                    <a16:creationId xmlns:a16="http://schemas.microsoft.com/office/drawing/2014/main" id="{C1AFF970-8A33-44B6-7A5A-D0A745AFAA3B}"/>
                  </a:ext>
                </a:extLst>
              </p:cNvPr>
              <p:cNvSpPr/>
              <p:nvPr/>
            </p:nvSpPr>
            <p:spPr>
              <a:xfrm>
                <a:off x="4011157" y="4667071"/>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56" name="Oval 455">
                <a:extLst>
                  <a:ext uri="{FF2B5EF4-FFF2-40B4-BE49-F238E27FC236}">
                    <a16:creationId xmlns:a16="http://schemas.microsoft.com/office/drawing/2014/main" id="{0C8B3CF9-CEF9-FAD3-B89D-5DEB81E36D58}"/>
                  </a:ext>
                </a:extLst>
              </p:cNvPr>
              <p:cNvSpPr/>
              <p:nvPr/>
            </p:nvSpPr>
            <p:spPr>
              <a:xfrm>
                <a:off x="4012213" y="4978593"/>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57" name="Oval 456">
                <a:extLst>
                  <a:ext uri="{FF2B5EF4-FFF2-40B4-BE49-F238E27FC236}">
                    <a16:creationId xmlns:a16="http://schemas.microsoft.com/office/drawing/2014/main" id="{610EDE09-066B-24CA-31A4-F63CCC67F06B}"/>
                  </a:ext>
                </a:extLst>
              </p:cNvPr>
              <p:cNvSpPr/>
              <p:nvPr/>
            </p:nvSpPr>
            <p:spPr>
              <a:xfrm>
                <a:off x="4014177" y="5131658"/>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58" name="Oval 457">
                <a:extLst>
                  <a:ext uri="{FF2B5EF4-FFF2-40B4-BE49-F238E27FC236}">
                    <a16:creationId xmlns:a16="http://schemas.microsoft.com/office/drawing/2014/main" id="{7F941194-3D03-0EFF-3604-CDE10192D68D}"/>
                  </a:ext>
                </a:extLst>
              </p:cNvPr>
              <p:cNvSpPr/>
              <p:nvPr/>
            </p:nvSpPr>
            <p:spPr>
              <a:xfrm>
                <a:off x="4015233" y="5287419"/>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59" name="Oval 458">
                <a:extLst>
                  <a:ext uri="{FF2B5EF4-FFF2-40B4-BE49-F238E27FC236}">
                    <a16:creationId xmlns:a16="http://schemas.microsoft.com/office/drawing/2014/main" id="{99E1726C-5020-AE29-9249-A9DB8B608791}"/>
                  </a:ext>
                </a:extLst>
              </p:cNvPr>
              <p:cNvSpPr/>
              <p:nvPr/>
            </p:nvSpPr>
            <p:spPr>
              <a:xfrm>
                <a:off x="4211691" y="4859431"/>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60" name="Oval 459">
                <a:extLst>
                  <a:ext uri="{FF2B5EF4-FFF2-40B4-BE49-F238E27FC236}">
                    <a16:creationId xmlns:a16="http://schemas.microsoft.com/office/drawing/2014/main" id="{C20ADCD8-22AB-D120-7D26-BFF90C0D7AAD}"/>
                  </a:ext>
                </a:extLst>
              </p:cNvPr>
              <p:cNvSpPr/>
              <p:nvPr/>
            </p:nvSpPr>
            <p:spPr>
              <a:xfrm>
                <a:off x="4211691" y="4703670"/>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61" name="Oval 460">
                <a:extLst>
                  <a:ext uri="{FF2B5EF4-FFF2-40B4-BE49-F238E27FC236}">
                    <a16:creationId xmlns:a16="http://schemas.microsoft.com/office/drawing/2014/main" id="{C9FBBD3B-AC63-A7D0-CA16-31F09177529E}"/>
                  </a:ext>
                </a:extLst>
              </p:cNvPr>
              <p:cNvSpPr/>
              <p:nvPr/>
            </p:nvSpPr>
            <p:spPr>
              <a:xfrm>
                <a:off x="4212747" y="501519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462" name="Straight Connector 461">
                <a:extLst>
                  <a:ext uri="{FF2B5EF4-FFF2-40B4-BE49-F238E27FC236}">
                    <a16:creationId xmlns:a16="http://schemas.microsoft.com/office/drawing/2014/main" id="{98253060-076D-2760-52A4-CB23B96C77FA}"/>
                  </a:ext>
                </a:extLst>
              </p:cNvPr>
              <p:cNvCxnSpPr>
                <a:cxnSpLocks/>
                <a:stCxn id="449" idx="2"/>
                <a:endCxn id="445" idx="6"/>
              </p:cNvCxnSpPr>
              <p:nvPr/>
            </p:nvCxnSpPr>
            <p:spPr>
              <a:xfrm flipH="1">
                <a:off x="3633629" y="4639722"/>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80A3A642-B512-A336-2BFC-E12868FEC3CC}"/>
                  </a:ext>
                </a:extLst>
              </p:cNvPr>
              <p:cNvCxnSpPr>
                <a:cxnSpLocks/>
                <a:stCxn id="449" idx="2"/>
                <a:endCxn id="447" idx="6"/>
              </p:cNvCxnSpPr>
              <p:nvPr/>
            </p:nvCxnSpPr>
            <p:spPr>
              <a:xfrm flipH="1">
                <a:off x="3636672" y="4639722"/>
                <a:ext cx="147930" cy="24785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EE687089-F59C-ED49-CBA1-9C4ED4C7D60B}"/>
                  </a:ext>
                </a:extLst>
              </p:cNvPr>
              <p:cNvCxnSpPr>
                <a:cxnSpLocks/>
                <a:stCxn id="451" idx="2"/>
                <a:endCxn id="444" idx="6"/>
              </p:cNvCxnSpPr>
              <p:nvPr/>
            </p:nvCxnSpPr>
            <p:spPr>
              <a:xfrm flipH="1" flipV="1">
                <a:off x="3630860" y="4566031"/>
                <a:ext cx="156785" cy="23457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83A2887B-D7B8-9D09-9B3B-5FA9DB1B3309}"/>
                  </a:ext>
                </a:extLst>
              </p:cNvPr>
              <p:cNvCxnSpPr>
                <a:cxnSpLocks/>
                <a:stCxn id="451" idx="2"/>
                <a:endCxn id="445" idx="6"/>
              </p:cNvCxnSpPr>
              <p:nvPr/>
            </p:nvCxnSpPr>
            <p:spPr>
              <a:xfrm flipH="1" flipV="1">
                <a:off x="3633629" y="4726690"/>
                <a:ext cx="154016" cy="7391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28C476BC-86B6-B726-83A0-56D756048641}"/>
                  </a:ext>
                </a:extLst>
              </p:cNvPr>
              <p:cNvCxnSpPr>
                <a:cxnSpLocks/>
                <a:stCxn id="451" idx="2"/>
                <a:endCxn id="447" idx="6"/>
              </p:cNvCxnSpPr>
              <p:nvPr/>
            </p:nvCxnSpPr>
            <p:spPr>
              <a:xfrm flipH="1">
                <a:off x="3636672" y="4800607"/>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2124494B-87C7-C28D-7C2A-BBF425232E16}"/>
                  </a:ext>
                </a:extLst>
              </p:cNvPr>
              <p:cNvCxnSpPr>
                <a:cxnSpLocks/>
                <a:stCxn id="447" idx="6"/>
                <a:endCxn id="450" idx="2"/>
              </p:cNvCxnSpPr>
              <p:nvPr/>
            </p:nvCxnSpPr>
            <p:spPr>
              <a:xfrm>
                <a:off x="3636672" y="4887575"/>
                <a:ext cx="150973"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a16="http://schemas.microsoft.com/office/drawing/2014/main" id="{A32092DC-859E-C0DE-5E53-AA95233C96EE}"/>
                  </a:ext>
                </a:extLst>
              </p:cNvPr>
              <p:cNvCxnSpPr>
                <a:cxnSpLocks/>
                <a:stCxn id="446" idx="6"/>
                <a:endCxn id="452" idx="2"/>
              </p:cNvCxnSpPr>
              <p:nvPr/>
            </p:nvCxnSpPr>
            <p:spPr>
              <a:xfrm>
                <a:off x="3636672" y="5043336"/>
                <a:ext cx="152029"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a16="http://schemas.microsoft.com/office/drawing/2014/main" id="{C9029F7C-496E-CBCC-0CD5-0752FF28FEDB}"/>
                  </a:ext>
                </a:extLst>
              </p:cNvPr>
              <p:cNvCxnSpPr>
                <a:cxnSpLocks/>
                <a:stCxn id="448" idx="6"/>
                <a:endCxn id="452" idx="2"/>
              </p:cNvCxnSpPr>
              <p:nvPr/>
            </p:nvCxnSpPr>
            <p:spPr>
              <a:xfrm flipV="1">
                <a:off x="3637728" y="5112129"/>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a16="http://schemas.microsoft.com/office/drawing/2014/main" id="{67939E7C-B99F-CAF9-A56D-623CE67460A1}"/>
                  </a:ext>
                </a:extLst>
              </p:cNvPr>
              <p:cNvCxnSpPr>
                <a:cxnSpLocks/>
                <a:stCxn id="448" idx="6"/>
                <a:endCxn id="450" idx="2"/>
              </p:cNvCxnSpPr>
              <p:nvPr/>
            </p:nvCxnSpPr>
            <p:spPr>
              <a:xfrm flipV="1">
                <a:off x="3637728" y="4956368"/>
                <a:ext cx="149917" cy="24272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93B31406-6209-90A7-199D-04358034CE6A}"/>
                  </a:ext>
                </a:extLst>
              </p:cNvPr>
              <p:cNvCxnSpPr>
                <a:cxnSpLocks/>
                <a:stCxn id="446" idx="6"/>
                <a:endCxn id="450" idx="2"/>
              </p:cNvCxnSpPr>
              <p:nvPr/>
            </p:nvCxnSpPr>
            <p:spPr>
              <a:xfrm flipV="1">
                <a:off x="3636672" y="4956368"/>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6DD62EC1-0A77-C593-77BD-BB97D252B550}"/>
                  </a:ext>
                </a:extLst>
              </p:cNvPr>
              <p:cNvCxnSpPr>
                <a:cxnSpLocks/>
                <a:stCxn id="447" idx="6"/>
                <a:endCxn id="452" idx="2"/>
              </p:cNvCxnSpPr>
              <p:nvPr/>
            </p:nvCxnSpPr>
            <p:spPr>
              <a:xfrm>
                <a:off x="3636672" y="4887575"/>
                <a:ext cx="152029" cy="22455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FA8271A1-EE50-480F-A6DC-0A253018869B}"/>
                  </a:ext>
                </a:extLst>
              </p:cNvPr>
              <p:cNvCxnSpPr>
                <a:cxnSpLocks/>
                <a:stCxn id="446" idx="6"/>
                <a:endCxn id="451" idx="2"/>
              </p:cNvCxnSpPr>
              <p:nvPr/>
            </p:nvCxnSpPr>
            <p:spPr>
              <a:xfrm flipV="1">
                <a:off x="3636672" y="4800607"/>
                <a:ext cx="150973" cy="24272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B9D8FAD8-6BE8-7DB7-D1AC-610B5541AFA6}"/>
                  </a:ext>
                </a:extLst>
              </p:cNvPr>
              <p:cNvCxnSpPr>
                <a:cxnSpLocks/>
                <a:stCxn id="448" idx="6"/>
                <a:endCxn id="449" idx="2"/>
              </p:cNvCxnSpPr>
              <p:nvPr/>
            </p:nvCxnSpPr>
            <p:spPr>
              <a:xfrm flipV="1">
                <a:off x="3637728" y="4639722"/>
                <a:ext cx="146874" cy="559375"/>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8D6D9002-4299-F13B-5270-A1ACDF39DBFF}"/>
                  </a:ext>
                </a:extLst>
              </p:cNvPr>
              <p:cNvCxnSpPr>
                <a:cxnSpLocks/>
                <a:stCxn id="452" idx="2"/>
                <a:endCxn id="444" idx="6"/>
              </p:cNvCxnSpPr>
              <p:nvPr/>
            </p:nvCxnSpPr>
            <p:spPr>
              <a:xfrm flipH="1" flipV="1">
                <a:off x="3630860" y="4566031"/>
                <a:ext cx="157841" cy="54609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4552272E-5208-0A12-B61E-8F0BE0DB3A57}"/>
                  </a:ext>
                </a:extLst>
              </p:cNvPr>
              <p:cNvCxnSpPr>
                <a:cxnSpLocks/>
                <a:stCxn id="452" idx="2"/>
                <a:endCxn id="445" idx="6"/>
              </p:cNvCxnSpPr>
              <p:nvPr/>
            </p:nvCxnSpPr>
            <p:spPr>
              <a:xfrm flipH="1" flipV="1">
                <a:off x="3633629" y="4726690"/>
                <a:ext cx="155072" cy="38543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6F53C159-7AA4-CC74-434E-5979F88EF698}"/>
                  </a:ext>
                </a:extLst>
              </p:cNvPr>
              <p:cNvCxnSpPr>
                <a:cxnSpLocks/>
                <a:stCxn id="449" idx="2"/>
                <a:endCxn id="446" idx="6"/>
              </p:cNvCxnSpPr>
              <p:nvPr/>
            </p:nvCxnSpPr>
            <p:spPr>
              <a:xfrm flipH="1">
                <a:off x="3636672" y="4639722"/>
                <a:ext cx="147930" cy="40361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FF4F3A46-58CB-C0D0-B286-B913C0DD6592}"/>
                  </a:ext>
                </a:extLst>
              </p:cNvPr>
              <p:cNvCxnSpPr>
                <a:cxnSpLocks/>
              </p:cNvCxnSpPr>
              <p:nvPr/>
            </p:nvCxnSpPr>
            <p:spPr>
              <a:xfrm flipH="1" flipV="1">
                <a:off x="3857604" y="4640181"/>
                <a:ext cx="153742" cy="7369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02AE868E-65EF-0196-C303-1332E97D6398}"/>
                  </a:ext>
                </a:extLst>
              </p:cNvPr>
              <p:cNvCxnSpPr>
                <a:cxnSpLocks/>
              </p:cNvCxnSpPr>
              <p:nvPr/>
            </p:nvCxnSpPr>
            <p:spPr>
              <a:xfrm flipH="1">
                <a:off x="3860373" y="4713872"/>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4EDC20A3-3B07-A473-5C00-6D9BE39102E0}"/>
                  </a:ext>
                </a:extLst>
              </p:cNvPr>
              <p:cNvCxnSpPr>
                <a:cxnSpLocks/>
              </p:cNvCxnSpPr>
              <p:nvPr/>
            </p:nvCxnSpPr>
            <p:spPr>
              <a:xfrm flipH="1">
                <a:off x="3863416" y="4713872"/>
                <a:ext cx="147930" cy="24785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E2ABE20C-A595-0DB6-B7E1-EC1BB8AFC038}"/>
                  </a:ext>
                </a:extLst>
              </p:cNvPr>
              <p:cNvCxnSpPr>
                <a:cxnSpLocks/>
              </p:cNvCxnSpPr>
              <p:nvPr/>
            </p:nvCxnSpPr>
            <p:spPr>
              <a:xfrm flipH="1" flipV="1">
                <a:off x="3857604" y="4640181"/>
                <a:ext cx="156785" cy="23457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D4D02DBD-B87F-29E6-56BB-E187C76287C4}"/>
                  </a:ext>
                </a:extLst>
              </p:cNvPr>
              <p:cNvCxnSpPr>
                <a:cxnSpLocks/>
              </p:cNvCxnSpPr>
              <p:nvPr/>
            </p:nvCxnSpPr>
            <p:spPr>
              <a:xfrm flipH="1" flipV="1">
                <a:off x="3860373" y="4800840"/>
                <a:ext cx="154016" cy="7391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641F39C2-C1BF-0181-E19D-8BA4A0CB4700}"/>
                  </a:ext>
                </a:extLst>
              </p:cNvPr>
              <p:cNvCxnSpPr>
                <a:cxnSpLocks/>
              </p:cNvCxnSpPr>
              <p:nvPr/>
            </p:nvCxnSpPr>
            <p:spPr>
              <a:xfrm flipH="1">
                <a:off x="3863416" y="4874757"/>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AAC6752A-073D-B049-84ED-19096269CE27}"/>
                  </a:ext>
                </a:extLst>
              </p:cNvPr>
              <p:cNvCxnSpPr>
                <a:cxnSpLocks/>
              </p:cNvCxnSpPr>
              <p:nvPr/>
            </p:nvCxnSpPr>
            <p:spPr>
              <a:xfrm>
                <a:off x="3863416" y="4961725"/>
                <a:ext cx="150973"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70359C7B-24A5-F176-F364-14CA914B3E3E}"/>
                  </a:ext>
                </a:extLst>
              </p:cNvPr>
              <p:cNvCxnSpPr>
                <a:cxnSpLocks/>
              </p:cNvCxnSpPr>
              <p:nvPr/>
            </p:nvCxnSpPr>
            <p:spPr>
              <a:xfrm>
                <a:off x="3863416" y="5117486"/>
                <a:ext cx="152029"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ACE6803F-FABD-81A2-2F3D-260003F2E3EB}"/>
                  </a:ext>
                </a:extLst>
              </p:cNvPr>
              <p:cNvCxnSpPr>
                <a:cxnSpLocks/>
                <a:stCxn id="452" idx="6"/>
                <a:endCxn id="458" idx="2"/>
              </p:cNvCxnSpPr>
              <p:nvPr/>
            </p:nvCxnSpPr>
            <p:spPr>
              <a:xfrm>
                <a:off x="3858999" y="5112129"/>
                <a:ext cx="156234" cy="214825"/>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491C31A0-49A3-0115-2144-098718E5A858}"/>
                  </a:ext>
                </a:extLst>
              </p:cNvPr>
              <p:cNvCxnSpPr>
                <a:cxnSpLocks/>
                <a:stCxn id="451" idx="6"/>
                <a:endCxn id="458" idx="2"/>
              </p:cNvCxnSpPr>
              <p:nvPr/>
            </p:nvCxnSpPr>
            <p:spPr>
              <a:xfrm>
                <a:off x="3857943" y="4800607"/>
                <a:ext cx="157290" cy="52634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a16="http://schemas.microsoft.com/office/drawing/2014/main" id="{3BC9C5C5-AD8A-A890-5AB4-7AAA6870C179}"/>
                  </a:ext>
                </a:extLst>
              </p:cNvPr>
              <p:cNvCxnSpPr>
                <a:cxnSpLocks/>
              </p:cNvCxnSpPr>
              <p:nvPr/>
            </p:nvCxnSpPr>
            <p:spPr>
              <a:xfrm flipV="1">
                <a:off x="3863416" y="5030518"/>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F51B234C-6AB6-7743-0F37-F9C883D421B6}"/>
                  </a:ext>
                </a:extLst>
              </p:cNvPr>
              <p:cNvCxnSpPr>
                <a:cxnSpLocks/>
              </p:cNvCxnSpPr>
              <p:nvPr/>
            </p:nvCxnSpPr>
            <p:spPr>
              <a:xfrm>
                <a:off x="3863416" y="4961725"/>
                <a:ext cx="152029" cy="22455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544FAC03-28B0-017E-4FAF-C867109EAE48}"/>
                  </a:ext>
                </a:extLst>
              </p:cNvPr>
              <p:cNvCxnSpPr>
                <a:cxnSpLocks/>
              </p:cNvCxnSpPr>
              <p:nvPr/>
            </p:nvCxnSpPr>
            <p:spPr>
              <a:xfrm flipV="1">
                <a:off x="3863416" y="4874757"/>
                <a:ext cx="150973" cy="24272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236698D8-C9D7-3E29-6F9A-B8C86B5EFA67}"/>
                  </a:ext>
                </a:extLst>
              </p:cNvPr>
              <p:cNvCxnSpPr>
                <a:cxnSpLocks/>
                <a:stCxn id="450" idx="6"/>
                <a:endCxn id="458" idx="2"/>
              </p:cNvCxnSpPr>
              <p:nvPr/>
            </p:nvCxnSpPr>
            <p:spPr>
              <a:xfrm>
                <a:off x="3857943" y="4956368"/>
                <a:ext cx="157290" cy="37058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1338BC93-9954-E739-1F4C-15D2341249CB}"/>
                  </a:ext>
                </a:extLst>
              </p:cNvPr>
              <p:cNvCxnSpPr>
                <a:cxnSpLocks/>
              </p:cNvCxnSpPr>
              <p:nvPr/>
            </p:nvCxnSpPr>
            <p:spPr>
              <a:xfrm flipH="1" flipV="1">
                <a:off x="3857604" y="4640181"/>
                <a:ext cx="157841" cy="54609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A70A8CE1-84C2-12EA-B974-E8304BDFE004}"/>
                  </a:ext>
                </a:extLst>
              </p:cNvPr>
              <p:cNvCxnSpPr>
                <a:cxnSpLocks/>
              </p:cNvCxnSpPr>
              <p:nvPr/>
            </p:nvCxnSpPr>
            <p:spPr>
              <a:xfrm flipH="1" flipV="1">
                <a:off x="3860373" y="4800840"/>
                <a:ext cx="155072" cy="38543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A7AE64B6-3C01-7C15-0D0C-8C227C984733}"/>
                  </a:ext>
                </a:extLst>
              </p:cNvPr>
              <p:cNvCxnSpPr>
                <a:cxnSpLocks/>
              </p:cNvCxnSpPr>
              <p:nvPr/>
            </p:nvCxnSpPr>
            <p:spPr>
              <a:xfrm flipH="1">
                <a:off x="3863416" y="4713872"/>
                <a:ext cx="147930" cy="40361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861D9464-28A8-CAB7-572A-1F6B30D9CBEA}"/>
                  </a:ext>
                </a:extLst>
              </p:cNvPr>
              <p:cNvCxnSpPr>
                <a:cxnSpLocks/>
                <a:stCxn id="453" idx="2"/>
                <a:endCxn id="451" idx="6"/>
              </p:cNvCxnSpPr>
              <p:nvPr/>
            </p:nvCxnSpPr>
            <p:spPr>
              <a:xfrm flipH="1">
                <a:off x="3857943" y="4545721"/>
                <a:ext cx="150171" cy="25488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695E7DB7-117C-F4AF-EA9B-96B66305202D}"/>
                  </a:ext>
                </a:extLst>
              </p:cNvPr>
              <p:cNvCxnSpPr>
                <a:cxnSpLocks/>
                <a:stCxn id="453" idx="2"/>
                <a:endCxn id="450" idx="6"/>
              </p:cNvCxnSpPr>
              <p:nvPr/>
            </p:nvCxnSpPr>
            <p:spPr>
              <a:xfrm flipH="1">
                <a:off x="3857943" y="4545721"/>
                <a:ext cx="150171" cy="41064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1555EDE8-474B-739F-EE90-91C6A9C18F08}"/>
                  </a:ext>
                </a:extLst>
              </p:cNvPr>
              <p:cNvCxnSpPr>
                <a:cxnSpLocks/>
                <a:stCxn id="453" idx="2"/>
                <a:endCxn id="450" idx="6"/>
              </p:cNvCxnSpPr>
              <p:nvPr/>
            </p:nvCxnSpPr>
            <p:spPr>
              <a:xfrm flipH="1">
                <a:off x="3857943" y="4545721"/>
                <a:ext cx="150171" cy="41064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E10FDC26-D605-4F2F-9C75-5442FA476C91}"/>
                  </a:ext>
                </a:extLst>
              </p:cNvPr>
              <p:cNvCxnSpPr>
                <a:cxnSpLocks/>
                <a:stCxn id="453" idx="2"/>
                <a:endCxn id="452" idx="6"/>
              </p:cNvCxnSpPr>
              <p:nvPr/>
            </p:nvCxnSpPr>
            <p:spPr>
              <a:xfrm flipH="1">
                <a:off x="3858999" y="4545721"/>
                <a:ext cx="149115" cy="56640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F0C23147-CFBA-A78E-955E-A254DF4C549E}"/>
                  </a:ext>
                </a:extLst>
              </p:cNvPr>
              <p:cNvCxnSpPr>
                <a:cxnSpLocks/>
                <a:stCxn id="449" idx="6"/>
                <a:endCxn id="458" idx="2"/>
              </p:cNvCxnSpPr>
              <p:nvPr/>
            </p:nvCxnSpPr>
            <p:spPr>
              <a:xfrm>
                <a:off x="3854900" y="4639722"/>
                <a:ext cx="160333" cy="68723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6CF9304C-3182-952C-72D7-40BAB20944F2}"/>
                  </a:ext>
                </a:extLst>
              </p:cNvPr>
              <p:cNvCxnSpPr>
                <a:cxnSpLocks/>
                <a:stCxn id="460" idx="2"/>
                <a:endCxn id="453" idx="6"/>
              </p:cNvCxnSpPr>
              <p:nvPr/>
            </p:nvCxnSpPr>
            <p:spPr>
              <a:xfrm flipH="1" flipV="1">
                <a:off x="4078412" y="4545721"/>
                <a:ext cx="133279" cy="19748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a16="http://schemas.microsoft.com/office/drawing/2014/main" id="{24123E4E-0EDF-3BF8-2BB4-F0F27CE3B710}"/>
                  </a:ext>
                </a:extLst>
              </p:cNvPr>
              <p:cNvCxnSpPr>
                <a:cxnSpLocks/>
                <a:stCxn id="460" idx="2"/>
                <a:endCxn id="455" idx="6"/>
              </p:cNvCxnSpPr>
              <p:nvPr/>
            </p:nvCxnSpPr>
            <p:spPr>
              <a:xfrm flipH="1" flipV="1">
                <a:off x="4081455" y="4706606"/>
                <a:ext cx="130236" cy="365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6FCFAD8C-8898-9790-AA00-365EDD0190B2}"/>
                  </a:ext>
                </a:extLst>
              </p:cNvPr>
              <p:cNvCxnSpPr>
                <a:cxnSpLocks/>
                <a:stCxn id="459" idx="2"/>
                <a:endCxn id="454" idx="6"/>
              </p:cNvCxnSpPr>
              <p:nvPr/>
            </p:nvCxnSpPr>
            <p:spPr>
              <a:xfrm flipH="1" flipV="1">
                <a:off x="4081455" y="4862367"/>
                <a:ext cx="130236" cy="365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166C7BB6-AD50-B972-D6E1-0C48F1ACC2B1}"/>
                  </a:ext>
                </a:extLst>
              </p:cNvPr>
              <p:cNvCxnSpPr>
                <a:cxnSpLocks/>
                <a:stCxn id="459" idx="2"/>
                <a:endCxn id="456" idx="6"/>
              </p:cNvCxnSpPr>
              <p:nvPr/>
            </p:nvCxnSpPr>
            <p:spPr>
              <a:xfrm flipH="1">
                <a:off x="4082511" y="4898966"/>
                <a:ext cx="129180" cy="11916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6817A9D2-BE29-2859-B8A9-EEF5E7A1859C}"/>
                  </a:ext>
                </a:extLst>
              </p:cNvPr>
              <p:cNvCxnSpPr>
                <a:cxnSpLocks/>
                <a:stCxn id="461" idx="2"/>
                <a:endCxn id="456" idx="6"/>
              </p:cNvCxnSpPr>
              <p:nvPr/>
            </p:nvCxnSpPr>
            <p:spPr>
              <a:xfrm flipH="1" flipV="1">
                <a:off x="4082511" y="5018128"/>
                <a:ext cx="130236" cy="365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85B9CB3E-992B-053E-97B6-06611E5CE408}"/>
                  </a:ext>
                </a:extLst>
              </p:cNvPr>
              <p:cNvCxnSpPr>
                <a:cxnSpLocks/>
                <a:stCxn id="461" idx="2"/>
                <a:endCxn id="457" idx="6"/>
              </p:cNvCxnSpPr>
              <p:nvPr/>
            </p:nvCxnSpPr>
            <p:spPr>
              <a:xfrm flipH="1">
                <a:off x="4084475" y="5054727"/>
                <a:ext cx="128272" cy="11646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7928B9DF-7448-4E01-CAB1-64DDE12F6544}"/>
                  </a:ext>
                </a:extLst>
              </p:cNvPr>
              <p:cNvCxnSpPr>
                <a:cxnSpLocks/>
                <a:stCxn id="461" idx="2"/>
                <a:endCxn id="458" idx="6"/>
              </p:cNvCxnSpPr>
              <p:nvPr/>
            </p:nvCxnSpPr>
            <p:spPr>
              <a:xfrm flipH="1">
                <a:off x="4085531" y="5054727"/>
                <a:ext cx="127216" cy="27222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2EDD62AE-DD4A-2048-89E3-06F7BDF43437}"/>
                  </a:ext>
                </a:extLst>
              </p:cNvPr>
              <p:cNvCxnSpPr>
                <a:cxnSpLocks/>
                <a:stCxn id="459" idx="2"/>
                <a:endCxn id="457" idx="6"/>
              </p:cNvCxnSpPr>
              <p:nvPr/>
            </p:nvCxnSpPr>
            <p:spPr>
              <a:xfrm flipH="1">
                <a:off x="4084475" y="4898966"/>
                <a:ext cx="127216" cy="27222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1A219887-0D58-F205-9A5D-0F184BC67FCC}"/>
                  </a:ext>
                </a:extLst>
              </p:cNvPr>
              <p:cNvCxnSpPr>
                <a:cxnSpLocks/>
                <a:stCxn id="460" idx="2"/>
                <a:endCxn id="457" idx="6"/>
              </p:cNvCxnSpPr>
              <p:nvPr/>
            </p:nvCxnSpPr>
            <p:spPr>
              <a:xfrm flipH="1">
                <a:off x="4084475" y="4743205"/>
                <a:ext cx="127216" cy="42798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57326FEB-B3BA-99FC-DD1B-638D4C693DA9}"/>
                  </a:ext>
                </a:extLst>
              </p:cNvPr>
              <p:cNvCxnSpPr>
                <a:cxnSpLocks/>
                <a:stCxn id="460" idx="2"/>
                <a:endCxn id="458" idx="6"/>
              </p:cNvCxnSpPr>
              <p:nvPr/>
            </p:nvCxnSpPr>
            <p:spPr>
              <a:xfrm flipH="1">
                <a:off x="4085531" y="4743205"/>
                <a:ext cx="126160" cy="58374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F3740142-13B2-2008-8F0C-159B226141A1}"/>
                  </a:ext>
                </a:extLst>
              </p:cNvPr>
              <p:cNvCxnSpPr>
                <a:cxnSpLocks/>
                <a:stCxn id="459" idx="2"/>
                <a:endCxn id="458" idx="6"/>
              </p:cNvCxnSpPr>
              <p:nvPr/>
            </p:nvCxnSpPr>
            <p:spPr>
              <a:xfrm flipH="1">
                <a:off x="4085531" y="4898966"/>
                <a:ext cx="126160" cy="42798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43837A5-1D71-3120-2238-EBCDD5968A75}"/>
                  </a:ext>
                </a:extLst>
              </p:cNvPr>
              <p:cNvCxnSpPr>
                <a:cxnSpLocks/>
                <a:stCxn id="456" idx="6"/>
                <a:endCxn id="460" idx="2"/>
              </p:cNvCxnSpPr>
              <p:nvPr/>
            </p:nvCxnSpPr>
            <p:spPr>
              <a:xfrm flipV="1">
                <a:off x="4082511" y="4743205"/>
                <a:ext cx="129180" cy="27492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5419E5E5-9FF9-309F-7BFA-F51896F2D6E2}"/>
                  </a:ext>
                </a:extLst>
              </p:cNvPr>
              <p:cNvCxnSpPr>
                <a:cxnSpLocks/>
                <a:stCxn id="461" idx="2"/>
                <a:endCxn id="455" idx="6"/>
              </p:cNvCxnSpPr>
              <p:nvPr/>
            </p:nvCxnSpPr>
            <p:spPr>
              <a:xfrm flipH="1" flipV="1">
                <a:off x="4081455" y="4706606"/>
                <a:ext cx="131292" cy="34812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50C4FE70-8D0D-39E7-8802-BFB523CAAAB3}"/>
                  </a:ext>
                </a:extLst>
              </p:cNvPr>
              <p:cNvCxnSpPr>
                <a:cxnSpLocks/>
                <a:stCxn id="461" idx="2"/>
                <a:endCxn id="453" idx="6"/>
              </p:cNvCxnSpPr>
              <p:nvPr/>
            </p:nvCxnSpPr>
            <p:spPr>
              <a:xfrm flipH="1" flipV="1">
                <a:off x="4078412" y="4545721"/>
                <a:ext cx="134335" cy="50900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a16="http://schemas.microsoft.com/office/drawing/2014/main" id="{C8A6003C-6465-5E14-429D-C0D235805C31}"/>
                  </a:ext>
                </a:extLst>
              </p:cNvPr>
              <p:cNvCxnSpPr>
                <a:cxnSpLocks/>
                <a:stCxn id="459" idx="3"/>
                <a:endCxn id="453" idx="6"/>
              </p:cNvCxnSpPr>
              <p:nvPr/>
            </p:nvCxnSpPr>
            <p:spPr>
              <a:xfrm flipH="1" flipV="1">
                <a:off x="4078412" y="4545721"/>
                <a:ext cx="143574" cy="38120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a:extLst>
                  <a:ext uri="{FF2B5EF4-FFF2-40B4-BE49-F238E27FC236}">
                    <a16:creationId xmlns:a16="http://schemas.microsoft.com/office/drawing/2014/main" id="{026D2979-3CA8-ACB2-D3A6-D845661263DC}"/>
                  </a:ext>
                </a:extLst>
              </p:cNvPr>
              <p:cNvCxnSpPr>
                <a:cxnSpLocks/>
                <a:stCxn id="459" idx="2"/>
                <a:endCxn id="455" idx="6"/>
              </p:cNvCxnSpPr>
              <p:nvPr/>
            </p:nvCxnSpPr>
            <p:spPr>
              <a:xfrm flipH="1" flipV="1">
                <a:off x="4081455" y="4706606"/>
                <a:ext cx="130236" cy="19236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98D1E400-0625-E836-5CC7-77628D3CDC5C}"/>
                  </a:ext>
                </a:extLst>
              </p:cNvPr>
              <p:cNvCxnSpPr>
                <a:cxnSpLocks/>
                <a:stCxn id="460" idx="2"/>
                <a:endCxn id="454" idx="6"/>
              </p:cNvCxnSpPr>
              <p:nvPr/>
            </p:nvCxnSpPr>
            <p:spPr>
              <a:xfrm flipH="1">
                <a:off x="4081455" y="4743205"/>
                <a:ext cx="130236" cy="11916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ABDC854C-C3FC-96ED-2CA4-2DD236E1234A}"/>
                  </a:ext>
                </a:extLst>
              </p:cNvPr>
              <p:cNvCxnSpPr>
                <a:cxnSpLocks/>
                <a:stCxn id="454" idx="6"/>
                <a:endCxn id="461" idx="2"/>
              </p:cNvCxnSpPr>
              <p:nvPr/>
            </p:nvCxnSpPr>
            <p:spPr>
              <a:xfrm>
                <a:off x="4081455" y="4862367"/>
                <a:ext cx="131292" cy="19236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18" name="Picture 517">
              <a:extLst>
                <a:ext uri="{FF2B5EF4-FFF2-40B4-BE49-F238E27FC236}">
                  <a16:creationId xmlns:a16="http://schemas.microsoft.com/office/drawing/2014/main" id="{62442548-A566-F1D3-CEA6-685D517135C2}"/>
                </a:ext>
              </a:extLst>
            </p:cNvPr>
            <p:cNvPicPr>
              <a:picLocks noChangeAspect="1"/>
            </p:cNvPicPr>
            <p:nvPr/>
          </p:nvPicPr>
          <p:blipFill>
            <a:blip r:embed="rId3"/>
            <a:stretch>
              <a:fillRect/>
            </a:stretch>
          </p:blipFill>
          <p:spPr>
            <a:xfrm>
              <a:off x="8317928" y="2927883"/>
              <a:ext cx="197252" cy="226840"/>
            </a:xfrm>
            <a:prstGeom prst="rect">
              <a:avLst/>
            </a:prstGeom>
          </p:spPr>
        </p:pic>
        <p:pic>
          <p:nvPicPr>
            <p:cNvPr id="519" name="Picture 518">
              <a:extLst>
                <a:ext uri="{FF2B5EF4-FFF2-40B4-BE49-F238E27FC236}">
                  <a16:creationId xmlns:a16="http://schemas.microsoft.com/office/drawing/2014/main" id="{803D86F2-3093-F80C-16D6-2252814C8AF3}"/>
                </a:ext>
              </a:extLst>
            </p:cNvPr>
            <p:cNvPicPr>
              <a:picLocks noChangeAspect="1"/>
            </p:cNvPicPr>
            <p:nvPr/>
          </p:nvPicPr>
          <p:blipFill>
            <a:blip r:embed="rId4"/>
            <a:stretch>
              <a:fillRect/>
            </a:stretch>
          </p:blipFill>
          <p:spPr>
            <a:xfrm>
              <a:off x="7729911" y="2437272"/>
              <a:ext cx="197252" cy="226840"/>
            </a:xfrm>
            <a:prstGeom prst="rect">
              <a:avLst/>
            </a:prstGeom>
          </p:spPr>
        </p:pic>
        <p:pic>
          <p:nvPicPr>
            <p:cNvPr id="520" name="Picture 519">
              <a:extLst>
                <a:ext uri="{FF2B5EF4-FFF2-40B4-BE49-F238E27FC236}">
                  <a16:creationId xmlns:a16="http://schemas.microsoft.com/office/drawing/2014/main" id="{875ADDF0-B92C-D46E-590C-801567FE0D77}"/>
                </a:ext>
              </a:extLst>
            </p:cNvPr>
            <p:cNvPicPr>
              <a:picLocks noChangeAspect="1"/>
            </p:cNvPicPr>
            <p:nvPr/>
          </p:nvPicPr>
          <p:blipFill>
            <a:blip r:embed="rId5"/>
            <a:stretch>
              <a:fillRect/>
            </a:stretch>
          </p:blipFill>
          <p:spPr>
            <a:xfrm>
              <a:off x="7967976" y="3400820"/>
              <a:ext cx="156130" cy="238788"/>
            </a:xfrm>
            <a:prstGeom prst="rect">
              <a:avLst/>
            </a:prstGeom>
          </p:spPr>
        </p:pic>
        <p:pic>
          <p:nvPicPr>
            <p:cNvPr id="521" name="Picture 520">
              <a:extLst>
                <a:ext uri="{FF2B5EF4-FFF2-40B4-BE49-F238E27FC236}">
                  <a16:creationId xmlns:a16="http://schemas.microsoft.com/office/drawing/2014/main" id="{9B6A2964-25B0-6176-6927-33978C7C3183}"/>
                </a:ext>
              </a:extLst>
            </p:cNvPr>
            <p:cNvPicPr>
              <a:picLocks noChangeAspect="1"/>
            </p:cNvPicPr>
            <p:nvPr/>
          </p:nvPicPr>
          <p:blipFill>
            <a:blip r:embed="rId6"/>
            <a:stretch>
              <a:fillRect/>
            </a:stretch>
          </p:blipFill>
          <p:spPr>
            <a:xfrm>
              <a:off x="7319294" y="3025154"/>
              <a:ext cx="148819" cy="200906"/>
            </a:xfrm>
            <a:prstGeom prst="rect">
              <a:avLst/>
            </a:prstGeom>
          </p:spPr>
        </p:pic>
        <p:pic>
          <p:nvPicPr>
            <p:cNvPr id="522" name="Picture 521">
              <a:extLst>
                <a:ext uri="{FF2B5EF4-FFF2-40B4-BE49-F238E27FC236}">
                  <a16:creationId xmlns:a16="http://schemas.microsoft.com/office/drawing/2014/main" id="{1106C988-E5A2-6568-B338-BF1CB63212CC}"/>
                </a:ext>
              </a:extLst>
            </p:cNvPr>
            <p:cNvPicPr>
              <a:picLocks noChangeAspect="1"/>
            </p:cNvPicPr>
            <p:nvPr/>
          </p:nvPicPr>
          <p:blipFill>
            <a:blip r:embed="rId7"/>
            <a:stretch>
              <a:fillRect/>
            </a:stretch>
          </p:blipFill>
          <p:spPr>
            <a:xfrm>
              <a:off x="7598793" y="3348744"/>
              <a:ext cx="207115" cy="98626"/>
            </a:xfrm>
            <a:prstGeom prst="rect">
              <a:avLst/>
            </a:prstGeom>
          </p:spPr>
        </p:pic>
      </p:grpSp>
      <p:sp>
        <p:nvSpPr>
          <p:cNvPr id="9" name="TextBox 8">
            <a:extLst>
              <a:ext uri="{FF2B5EF4-FFF2-40B4-BE49-F238E27FC236}">
                <a16:creationId xmlns:a16="http://schemas.microsoft.com/office/drawing/2014/main" id="{B68C2A08-4C14-ABA6-21C3-95B5A92CF668}"/>
              </a:ext>
            </a:extLst>
          </p:cNvPr>
          <p:cNvSpPr txBox="1"/>
          <p:nvPr/>
        </p:nvSpPr>
        <p:spPr>
          <a:xfrm>
            <a:off x="400964" y="268814"/>
            <a:ext cx="4834466" cy="738664"/>
          </a:xfrm>
          <a:prstGeom prst="rect">
            <a:avLst/>
          </a:prstGeom>
          <a:noFill/>
        </p:spPr>
        <p:txBody>
          <a:bodyPr wrap="square">
            <a:spAutoFit/>
          </a:bodyPr>
          <a:lstStyle/>
          <a:p>
            <a:r>
              <a:rPr kumimoji="0" lang="en-AT" sz="2400" b="1" i="0" u="none" strike="noStrike" kern="1200" cap="none" spc="0" normalizeH="0" baseline="0" noProof="0" dirty="0">
                <a:ln>
                  <a:noFill/>
                </a:ln>
                <a:solidFill>
                  <a:srgbClr val="000000"/>
                </a:solidFill>
                <a:effectLst/>
                <a:uLnTx/>
                <a:uFillTx/>
                <a:latin typeface="Georgia" charset="0"/>
              </a:rPr>
              <a:t>The 2020s</a:t>
            </a:r>
            <a:br>
              <a:rPr kumimoji="0" lang="en-AT" sz="2400" b="1" i="0" u="none" strike="noStrike" kern="1200" cap="none" spc="0" normalizeH="0" baseline="0" noProof="0" dirty="0">
                <a:ln>
                  <a:noFill/>
                </a:ln>
                <a:solidFill>
                  <a:srgbClr val="000000"/>
                </a:solidFill>
                <a:effectLst/>
                <a:uLnTx/>
                <a:uFillTx/>
                <a:latin typeface="Georgia" charset="0"/>
              </a:rPr>
            </a:br>
            <a:endParaRPr lang="en-AT" dirty="0"/>
          </a:p>
        </p:txBody>
      </p:sp>
    </p:spTree>
    <p:extLst>
      <p:ext uri="{BB962C8B-B14F-4D97-AF65-F5344CB8AC3E}">
        <p14:creationId xmlns:p14="http://schemas.microsoft.com/office/powerpoint/2010/main" val="1053175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 grpId="0" animBg="1"/>
      <p:bldP spid="5" grpId="0"/>
      <p:bldP spid="100" grpId="0" animBg="1"/>
      <p:bldP spid="101" grpId="0" animBg="1"/>
      <p:bldP spid="1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Box 173">
            <a:extLst>
              <a:ext uri="{FF2B5EF4-FFF2-40B4-BE49-F238E27FC236}">
                <a16:creationId xmlns:a16="http://schemas.microsoft.com/office/drawing/2014/main" id="{5B2502D7-8B25-B3E5-D573-CE4D27E5C5B7}"/>
              </a:ext>
            </a:extLst>
          </p:cNvPr>
          <p:cNvSpPr txBox="1"/>
          <p:nvPr/>
        </p:nvSpPr>
        <p:spPr>
          <a:xfrm>
            <a:off x="5536603" y="1205350"/>
            <a:ext cx="3607397" cy="3708708"/>
          </a:xfrm>
          <a:prstGeom prst="rect">
            <a:avLst/>
          </a:prstGeom>
          <a:solidFill>
            <a:schemeClr val="bg1"/>
          </a:solidFill>
        </p:spPr>
        <p:txBody>
          <a:bodyPr wrap="square">
            <a:spAutoFit/>
          </a:bodyPr>
          <a:lstStyle/>
          <a:p>
            <a:pPr lvl="1"/>
            <a:r>
              <a:rPr lang="en-US" sz="1200" b="1" dirty="0"/>
              <a:t>Challenges Solved:</a:t>
            </a:r>
            <a:r>
              <a:rPr lang="en-US" sz="1200" dirty="0"/>
              <a:t> </a:t>
            </a:r>
          </a:p>
          <a:p>
            <a:pPr marL="628650" lvl="1" indent="-171450">
              <a:buFont typeface="Arial" panose="020B0604020202020204" pitchFamily="34" charset="0"/>
              <a:buChar char="•"/>
            </a:pPr>
            <a:r>
              <a:rPr lang="en-US" sz="1200" dirty="0"/>
              <a:t>Robust integration of representations, different graph models, and inference mechanisms</a:t>
            </a:r>
          </a:p>
          <a:p>
            <a:pPr marL="628650" lvl="1" indent="-171450">
              <a:buFont typeface="Arial" panose="020B0604020202020204" pitchFamily="34" charset="0"/>
              <a:buChar char="•"/>
            </a:pPr>
            <a:r>
              <a:rPr lang="en-US" sz="1200" dirty="0"/>
              <a:t>Multi-modal mass construction of KGs from text and conversations</a:t>
            </a:r>
          </a:p>
          <a:p>
            <a:pPr marL="628650" lvl="1" indent="-171450">
              <a:buFont typeface="Arial" panose="020B0604020202020204" pitchFamily="34" charset="0"/>
              <a:buChar char="•"/>
            </a:pPr>
            <a:r>
              <a:rPr lang="en-US" sz="1200" dirty="0"/>
              <a:t>RXF protocol</a:t>
            </a:r>
          </a:p>
          <a:p>
            <a:pPr lvl="1"/>
            <a:endParaRPr lang="en-US" sz="400" b="1" dirty="0"/>
          </a:p>
          <a:p>
            <a:pPr lvl="1"/>
            <a:r>
              <a:rPr lang="en-US" sz="1200" b="1" dirty="0"/>
              <a:t>Challenges Open:</a:t>
            </a:r>
          </a:p>
          <a:p>
            <a:pPr marL="742950" lvl="1" indent="-285750">
              <a:buFont typeface="Arial" panose="020B0604020202020204" pitchFamily="34" charset="0"/>
              <a:buChar char="•"/>
            </a:pPr>
            <a:r>
              <a:rPr lang="en-US" sz="1200" i="1" dirty="0"/>
              <a:t>Polyglot Representation</a:t>
            </a:r>
            <a:r>
              <a:rPr lang="en-US" sz="1200" dirty="0"/>
              <a:t>: Still separate parallel numeric and (hand-crafted) symbolic representations</a:t>
            </a:r>
          </a:p>
          <a:p>
            <a:pPr marL="742950" lvl="1" indent="-285750">
              <a:buFont typeface="Arial" panose="020B0604020202020204" pitchFamily="34" charset="0"/>
              <a:buChar char="•"/>
            </a:pPr>
            <a:endParaRPr lang="en-US" sz="300" dirty="0"/>
          </a:p>
          <a:p>
            <a:pPr marL="1200150" lvl="2" indent="-285750">
              <a:buFont typeface="Arial" panose="020B0604020202020204" pitchFamily="34" charset="0"/>
              <a:buChar char="•"/>
            </a:pPr>
            <a:r>
              <a:rPr lang="en-US" sz="1200" dirty="0"/>
              <a:t>Scalability/resource consumption/ </a:t>
            </a:r>
            <a:r>
              <a:rPr lang="en-US" sz="1200" dirty="0" err="1"/>
              <a:t>explainiabilty</a:t>
            </a:r>
            <a:r>
              <a:rPr lang="en-US" sz="1200" dirty="0"/>
              <a:t> of neural part still unsolved</a:t>
            </a:r>
            <a:endParaRPr lang="en-US" sz="800" dirty="0"/>
          </a:p>
          <a:p>
            <a:pPr marL="1200150" lvl="2" indent="-285750">
              <a:buFont typeface="Arial" panose="020B0604020202020204" pitchFamily="34" charset="0"/>
              <a:buChar char="•"/>
            </a:pPr>
            <a:r>
              <a:rPr lang="en-US" sz="1200" i="1" dirty="0"/>
              <a:t>Knowledge fragmentation through </a:t>
            </a:r>
            <a:r>
              <a:rPr lang="en-US" sz="1200" dirty="0"/>
              <a:t>decentral “links” between multiple neuro-symbolic translation models</a:t>
            </a:r>
            <a:endParaRPr lang="en-AT" sz="1200" dirty="0"/>
          </a:p>
        </p:txBody>
      </p:sp>
      <p:sp>
        <p:nvSpPr>
          <p:cNvPr id="718" name="TextBox 717">
            <a:extLst>
              <a:ext uri="{FF2B5EF4-FFF2-40B4-BE49-F238E27FC236}">
                <a16:creationId xmlns:a16="http://schemas.microsoft.com/office/drawing/2014/main" id="{038D8C98-5AE2-E980-9695-B9360A26DEAD}"/>
              </a:ext>
            </a:extLst>
          </p:cNvPr>
          <p:cNvSpPr txBox="1"/>
          <p:nvPr/>
        </p:nvSpPr>
        <p:spPr>
          <a:xfrm>
            <a:off x="277725" y="2862688"/>
            <a:ext cx="1944952" cy="461665"/>
          </a:xfrm>
          <a:prstGeom prst="rect">
            <a:avLst/>
          </a:prstGeom>
          <a:solidFill>
            <a:schemeClr val="bg1"/>
          </a:solidFill>
          <a:ln>
            <a:solidFill>
              <a:schemeClr val="accent4"/>
            </a:solidFill>
          </a:ln>
        </p:spPr>
        <p:txBody>
          <a:bodyPr wrap="square" rtlCol="0">
            <a:spAutoFit/>
          </a:bodyPr>
          <a:lstStyle/>
          <a:p>
            <a:r>
              <a:rPr lang="en-US" sz="1200" dirty="0"/>
              <a:t>RDF, RML, </a:t>
            </a:r>
          </a:p>
          <a:p>
            <a:r>
              <a:rPr lang="en-US" sz="1200" dirty="0"/>
              <a:t>SHACL, SPARQL…</a:t>
            </a:r>
            <a:endParaRPr lang="en-AT" sz="1200" dirty="0"/>
          </a:p>
        </p:txBody>
      </p:sp>
      <p:sp>
        <p:nvSpPr>
          <p:cNvPr id="4" name="Slide Number Placeholder 3">
            <a:extLst>
              <a:ext uri="{FF2B5EF4-FFF2-40B4-BE49-F238E27FC236}">
                <a16:creationId xmlns:a16="http://schemas.microsoft.com/office/drawing/2014/main" id="{A143BF06-73F7-5A73-9D9B-31FB8BE8B792}"/>
              </a:ext>
            </a:extLst>
          </p:cNvPr>
          <p:cNvSpPr>
            <a:spLocks noGrp="1"/>
          </p:cNvSpPr>
          <p:nvPr>
            <p:ph type="sldNum" sz="quarter" idx="12"/>
          </p:nvPr>
        </p:nvSpPr>
        <p:spPr>
          <a:xfrm>
            <a:off x="195119" y="5412059"/>
            <a:ext cx="892150" cy="258085"/>
          </a:xfrm>
        </p:spPr>
        <p:txBody>
          <a:bodyPr/>
          <a:lstStyle/>
          <a:p>
            <a:r>
              <a:rPr lang="en-GB"/>
              <a:t>Page </a:t>
            </a:r>
            <a:fld id="{BE3DC40E-DBBE-4E2D-9EEC-FBF0DA0E9179}" type="slidenum">
              <a:rPr lang="en-GB" smtClean="0"/>
              <a:t>4</a:t>
            </a:fld>
            <a:endParaRPr lang="en-GB" dirty="0"/>
          </a:p>
        </p:txBody>
      </p:sp>
      <p:sp>
        <p:nvSpPr>
          <p:cNvPr id="5" name="Title 4">
            <a:extLst>
              <a:ext uri="{FF2B5EF4-FFF2-40B4-BE49-F238E27FC236}">
                <a16:creationId xmlns:a16="http://schemas.microsoft.com/office/drawing/2014/main" id="{FBA4C014-FF29-DB6B-89E7-785FDBC6057C}"/>
              </a:ext>
            </a:extLst>
          </p:cNvPr>
          <p:cNvSpPr>
            <a:spLocks noGrp="1"/>
          </p:cNvSpPr>
          <p:nvPr>
            <p:ph type="title"/>
          </p:nvPr>
        </p:nvSpPr>
        <p:spPr/>
        <p:txBody>
          <a:bodyPr/>
          <a:lstStyle/>
          <a:p>
            <a:r>
              <a:rPr lang="en-AT" dirty="0"/>
              <a:t>The 2020s  </a:t>
            </a:r>
            <a:br>
              <a:rPr lang="en-AT" dirty="0"/>
            </a:br>
            <a:r>
              <a:rPr lang="en-AT" dirty="0"/>
              <a:t>(Deep)</a:t>
            </a:r>
            <a:r>
              <a:rPr lang="en-US" sz="2400" dirty="0"/>
              <a:t>Neuro-Symbolic Convergence</a:t>
            </a:r>
            <a:r>
              <a:rPr lang="en-AT" dirty="0"/>
              <a:t> </a:t>
            </a:r>
          </a:p>
        </p:txBody>
      </p:sp>
      <p:sp>
        <p:nvSpPr>
          <p:cNvPr id="7" name="Oval 6">
            <a:extLst>
              <a:ext uri="{FF2B5EF4-FFF2-40B4-BE49-F238E27FC236}">
                <a16:creationId xmlns:a16="http://schemas.microsoft.com/office/drawing/2014/main" id="{B02F8270-4EE2-B0C3-38C4-930D95DE8322}"/>
              </a:ext>
            </a:extLst>
          </p:cNvPr>
          <p:cNvSpPr/>
          <p:nvPr/>
        </p:nvSpPr>
        <p:spPr>
          <a:xfrm>
            <a:off x="3006854" y="1219574"/>
            <a:ext cx="1396181" cy="124533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sz="1600" dirty="0"/>
          </a:p>
        </p:txBody>
      </p:sp>
      <p:sp>
        <p:nvSpPr>
          <p:cNvPr id="8" name="Oval 7">
            <a:extLst>
              <a:ext uri="{FF2B5EF4-FFF2-40B4-BE49-F238E27FC236}">
                <a16:creationId xmlns:a16="http://schemas.microsoft.com/office/drawing/2014/main" id="{2C0842DB-4AE8-D7DC-C458-59E148FF874C}"/>
              </a:ext>
            </a:extLst>
          </p:cNvPr>
          <p:cNvSpPr/>
          <p:nvPr/>
        </p:nvSpPr>
        <p:spPr>
          <a:xfrm>
            <a:off x="5060085" y="3582298"/>
            <a:ext cx="1338470" cy="1267997"/>
          </a:xfrm>
          <a:prstGeom prst="ellipse">
            <a:avLst/>
          </a:prstGeom>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sz="800" dirty="0"/>
          </a:p>
          <a:p>
            <a:pPr algn="ctr"/>
            <a:endParaRPr lang="en-AT" sz="800" dirty="0"/>
          </a:p>
          <a:p>
            <a:pPr algn="ctr"/>
            <a:endParaRPr lang="en-AT" sz="800" dirty="0"/>
          </a:p>
          <a:p>
            <a:pPr algn="ctr"/>
            <a:endParaRPr lang="en-AT" sz="800" dirty="0"/>
          </a:p>
        </p:txBody>
      </p:sp>
      <p:cxnSp>
        <p:nvCxnSpPr>
          <p:cNvPr id="10" name="Straight Connector 9">
            <a:extLst>
              <a:ext uri="{FF2B5EF4-FFF2-40B4-BE49-F238E27FC236}">
                <a16:creationId xmlns:a16="http://schemas.microsoft.com/office/drawing/2014/main" id="{2FF02131-D41C-F191-D45C-34563C4E202D}"/>
              </a:ext>
            </a:extLst>
          </p:cNvPr>
          <p:cNvCxnSpPr>
            <a:cxnSpLocks/>
            <a:stCxn id="6" idx="7"/>
            <a:endCxn id="7" idx="3"/>
          </p:cNvCxnSpPr>
          <p:nvPr/>
        </p:nvCxnSpPr>
        <p:spPr>
          <a:xfrm flipV="1">
            <a:off x="2253395" y="2282530"/>
            <a:ext cx="957925" cy="14657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371A21D-802D-7966-C3C8-4C8953313C10}"/>
              </a:ext>
            </a:extLst>
          </p:cNvPr>
          <p:cNvCxnSpPr>
            <a:cxnSpLocks/>
            <a:stCxn id="8" idx="1"/>
            <a:endCxn id="7" idx="5"/>
          </p:cNvCxnSpPr>
          <p:nvPr/>
        </p:nvCxnSpPr>
        <p:spPr>
          <a:xfrm flipH="1" flipV="1">
            <a:off x="4198569" y="2282530"/>
            <a:ext cx="1057530" cy="148546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8F6BC7B-8CE8-072B-008A-F37B41EB77C6}"/>
              </a:ext>
            </a:extLst>
          </p:cNvPr>
          <p:cNvCxnSpPr>
            <a:cxnSpLocks/>
            <a:stCxn id="6" idx="6"/>
            <a:endCxn id="8" idx="2"/>
          </p:cNvCxnSpPr>
          <p:nvPr/>
        </p:nvCxnSpPr>
        <p:spPr>
          <a:xfrm>
            <a:off x="2449409" y="4196633"/>
            <a:ext cx="2610676" cy="1966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53CA03A9-2F6E-9D4E-E135-94D87AAF09FA}"/>
              </a:ext>
            </a:extLst>
          </p:cNvPr>
          <p:cNvSpPr/>
          <p:nvPr/>
        </p:nvSpPr>
        <p:spPr>
          <a:xfrm>
            <a:off x="1110939" y="3562634"/>
            <a:ext cx="1338470" cy="126799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grpSp>
        <p:nvGrpSpPr>
          <p:cNvPr id="124" name="Group 123">
            <a:extLst>
              <a:ext uri="{FF2B5EF4-FFF2-40B4-BE49-F238E27FC236}">
                <a16:creationId xmlns:a16="http://schemas.microsoft.com/office/drawing/2014/main" id="{9557FCA7-C03C-BEF4-8461-274ABF409420}"/>
              </a:ext>
            </a:extLst>
          </p:cNvPr>
          <p:cNvGrpSpPr/>
          <p:nvPr/>
        </p:nvGrpSpPr>
        <p:grpSpPr>
          <a:xfrm>
            <a:off x="1201996" y="3704078"/>
            <a:ext cx="1044928" cy="962720"/>
            <a:chOff x="1459452" y="3664750"/>
            <a:chExt cx="1044928" cy="962720"/>
          </a:xfrm>
        </p:grpSpPr>
        <p:grpSp>
          <p:nvGrpSpPr>
            <p:cNvPr id="76" name="Group 75">
              <a:extLst>
                <a:ext uri="{FF2B5EF4-FFF2-40B4-BE49-F238E27FC236}">
                  <a16:creationId xmlns:a16="http://schemas.microsoft.com/office/drawing/2014/main" id="{5C1AD88F-A964-F049-CA01-BBC941291DF9}"/>
                </a:ext>
              </a:extLst>
            </p:cNvPr>
            <p:cNvGrpSpPr/>
            <p:nvPr/>
          </p:nvGrpSpPr>
          <p:grpSpPr>
            <a:xfrm rot="1459732">
              <a:off x="1574057" y="3762573"/>
              <a:ext cx="285263" cy="243882"/>
              <a:chOff x="1530627" y="1371974"/>
              <a:chExt cx="5287616" cy="3630721"/>
            </a:xfrm>
          </p:grpSpPr>
          <p:sp>
            <p:nvSpPr>
              <p:cNvPr id="69" name="Oval 68">
                <a:extLst>
                  <a:ext uri="{FF2B5EF4-FFF2-40B4-BE49-F238E27FC236}">
                    <a16:creationId xmlns:a16="http://schemas.microsoft.com/office/drawing/2014/main" id="{A11E2016-5D0B-844F-AD6D-7C86D0703586}"/>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0" name="Oval 69">
                <a:extLst>
                  <a:ext uri="{FF2B5EF4-FFF2-40B4-BE49-F238E27FC236}">
                    <a16:creationId xmlns:a16="http://schemas.microsoft.com/office/drawing/2014/main" id="{70A35D1B-D594-DABE-2F51-52336A870C35}"/>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1" name="Oval 70">
                <a:extLst>
                  <a:ext uri="{FF2B5EF4-FFF2-40B4-BE49-F238E27FC236}">
                    <a16:creationId xmlns:a16="http://schemas.microsoft.com/office/drawing/2014/main" id="{5200EE50-7EFE-641C-41B7-80BD31EF784A}"/>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2" name="Straight Connector 71">
                <a:extLst>
                  <a:ext uri="{FF2B5EF4-FFF2-40B4-BE49-F238E27FC236}">
                    <a16:creationId xmlns:a16="http://schemas.microsoft.com/office/drawing/2014/main" id="{B3381AF2-E3A7-563F-1C3E-075F118CB8B0}"/>
                  </a:ext>
                </a:extLst>
              </p:cNvPr>
              <p:cNvCxnSpPr>
                <a:cxnSpLocks/>
                <a:stCxn id="69" idx="7"/>
                <a:endCxn id="70"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9C7461B-A0F7-B6C2-60E0-955C6E7E48FA}"/>
                  </a:ext>
                </a:extLst>
              </p:cNvPr>
              <p:cNvCxnSpPr>
                <a:cxnSpLocks/>
                <a:stCxn id="71" idx="1"/>
                <a:endCxn id="70"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62F6044-3049-2581-6908-971845655E32}"/>
                  </a:ext>
                </a:extLst>
              </p:cNvPr>
              <p:cNvCxnSpPr>
                <a:cxnSpLocks/>
                <a:stCxn id="69" idx="6"/>
                <a:endCxn id="71"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F582DB9A-4877-B7B6-B155-6E764661E45F}"/>
                </a:ext>
              </a:extLst>
            </p:cNvPr>
            <p:cNvGrpSpPr/>
            <p:nvPr/>
          </p:nvGrpSpPr>
          <p:grpSpPr>
            <a:xfrm rot="1459732">
              <a:off x="1727315" y="3664750"/>
              <a:ext cx="285263" cy="243882"/>
              <a:chOff x="1530627" y="1371974"/>
              <a:chExt cx="5287616" cy="3630721"/>
            </a:xfrm>
          </p:grpSpPr>
          <p:sp>
            <p:nvSpPr>
              <p:cNvPr id="78" name="Oval 77">
                <a:extLst>
                  <a:ext uri="{FF2B5EF4-FFF2-40B4-BE49-F238E27FC236}">
                    <a16:creationId xmlns:a16="http://schemas.microsoft.com/office/drawing/2014/main" id="{5D103068-CB03-A1FA-32CB-5C08A8AA8897}"/>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9" name="Oval 78">
                <a:extLst>
                  <a:ext uri="{FF2B5EF4-FFF2-40B4-BE49-F238E27FC236}">
                    <a16:creationId xmlns:a16="http://schemas.microsoft.com/office/drawing/2014/main" id="{CC7FCF13-0069-9E1F-432D-5AE96797B8DF}"/>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0" name="Oval 79">
                <a:extLst>
                  <a:ext uri="{FF2B5EF4-FFF2-40B4-BE49-F238E27FC236}">
                    <a16:creationId xmlns:a16="http://schemas.microsoft.com/office/drawing/2014/main" id="{0E70C08A-5612-12F9-4159-B1BC08B37946}"/>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1" name="Straight Connector 80">
                <a:extLst>
                  <a:ext uri="{FF2B5EF4-FFF2-40B4-BE49-F238E27FC236}">
                    <a16:creationId xmlns:a16="http://schemas.microsoft.com/office/drawing/2014/main" id="{8DC00AD4-DBF0-280B-7CFB-17F41E4F34CD}"/>
                  </a:ext>
                </a:extLst>
              </p:cNvPr>
              <p:cNvCxnSpPr>
                <a:cxnSpLocks/>
                <a:stCxn id="78" idx="7"/>
                <a:endCxn id="79"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4F93DD1-8535-B133-696E-7417516C8901}"/>
                  </a:ext>
                </a:extLst>
              </p:cNvPr>
              <p:cNvCxnSpPr>
                <a:cxnSpLocks/>
                <a:stCxn id="80" idx="1"/>
                <a:endCxn id="79"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48B6DC5-AE6C-1826-CBDF-B42F9A7D53C0}"/>
                  </a:ext>
                </a:extLst>
              </p:cNvPr>
              <p:cNvCxnSpPr>
                <a:cxnSpLocks/>
                <a:stCxn id="78" idx="6"/>
                <a:endCxn id="80"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F8566145-C4BE-D373-0C61-8769155A114D}"/>
                </a:ext>
              </a:extLst>
            </p:cNvPr>
            <p:cNvGrpSpPr/>
            <p:nvPr/>
          </p:nvGrpSpPr>
          <p:grpSpPr>
            <a:xfrm rot="1459732">
              <a:off x="1618255" y="3954084"/>
              <a:ext cx="285263" cy="243882"/>
              <a:chOff x="1530627" y="1371974"/>
              <a:chExt cx="5287616" cy="3630721"/>
            </a:xfrm>
          </p:grpSpPr>
          <p:sp>
            <p:nvSpPr>
              <p:cNvPr id="85" name="Oval 84">
                <a:extLst>
                  <a:ext uri="{FF2B5EF4-FFF2-40B4-BE49-F238E27FC236}">
                    <a16:creationId xmlns:a16="http://schemas.microsoft.com/office/drawing/2014/main" id="{540506A9-3707-73AC-F04D-2E33016A6899}"/>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6" name="Oval 85">
                <a:extLst>
                  <a:ext uri="{FF2B5EF4-FFF2-40B4-BE49-F238E27FC236}">
                    <a16:creationId xmlns:a16="http://schemas.microsoft.com/office/drawing/2014/main" id="{23BEADEB-C4A5-200E-6277-CA592BEF2EFF}"/>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7" name="Oval 86">
                <a:extLst>
                  <a:ext uri="{FF2B5EF4-FFF2-40B4-BE49-F238E27FC236}">
                    <a16:creationId xmlns:a16="http://schemas.microsoft.com/office/drawing/2014/main" id="{17AAECA7-DAB7-172E-D6A0-AC77DDCEF969}"/>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8" name="Straight Connector 87">
                <a:extLst>
                  <a:ext uri="{FF2B5EF4-FFF2-40B4-BE49-F238E27FC236}">
                    <a16:creationId xmlns:a16="http://schemas.microsoft.com/office/drawing/2014/main" id="{1970EFEE-309E-F51D-9D49-858E6EBB2369}"/>
                  </a:ext>
                </a:extLst>
              </p:cNvPr>
              <p:cNvCxnSpPr>
                <a:cxnSpLocks/>
                <a:stCxn id="85" idx="7"/>
                <a:endCxn id="86"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E887EBE-B69A-CFD9-3084-D3AD87FBA988}"/>
                  </a:ext>
                </a:extLst>
              </p:cNvPr>
              <p:cNvCxnSpPr>
                <a:cxnSpLocks/>
                <a:stCxn id="87" idx="1"/>
                <a:endCxn id="86"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976F372-E94C-707F-9F13-006782814DEC}"/>
                  </a:ext>
                </a:extLst>
              </p:cNvPr>
              <p:cNvCxnSpPr>
                <a:cxnSpLocks/>
                <a:stCxn id="85" idx="6"/>
                <a:endCxn id="87"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91" name="Picture 90">
              <a:extLst>
                <a:ext uri="{FF2B5EF4-FFF2-40B4-BE49-F238E27FC236}">
                  <a16:creationId xmlns:a16="http://schemas.microsoft.com/office/drawing/2014/main" id="{7C4D8302-DDB3-DB51-0881-FBB83EE63F8A}"/>
                </a:ext>
              </a:extLst>
            </p:cNvPr>
            <p:cNvPicPr>
              <a:picLocks noChangeAspect="1"/>
            </p:cNvPicPr>
            <p:nvPr/>
          </p:nvPicPr>
          <p:blipFill>
            <a:blip r:embed="rId3"/>
            <a:stretch>
              <a:fillRect/>
            </a:stretch>
          </p:blipFill>
          <p:spPr>
            <a:xfrm>
              <a:off x="2307128" y="4141507"/>
              <a:ext cx="197252" cy="226840"/>
            </a:xfrm>
            <a:prstGeom prst="rect">
              <a:avLst/>
            </a:prstGeom>
          </p:spPr>
        </p:pic>
        <p:pic>
          <p:nvPicPr>
            <p:cNvPr id="92" name="Picture 91">
              <a:extLst>
                <a:ext uri="{FF2B5EF4-FFF2-40B4-BE49-F238E27FC236}">
                  <a16:creationId xmlns:a16="http://schemas.microsoft.com/office/drawing/2014/main" id="{FAC3758F-B2B5-1BB0-762C-7EDF43B38DCA}"/>
                </a:ext>
              </a:extLst>
            </p:cNvPr>
            <p:cNvPicPr>
              <a:picLocks noChangeAspect="1"/>
            </p:cNvPicPr>
            <p:nvPr/>
          </p:nvPicPr>
          <p:blipFill>
            <a:blip r:embed="rId4"/>
            <a:stretch>
              <a:fillRect/>
            </a:stretch>
          </p:blipFill>
          <p:spPr>
            <a:xfrm>
              <a:off x="2130913" y="4380831"/>
              <a:ext cx="197252" cy="226840"/>
            </a:xfrm>
            <a:prstGeom prst="rect">
              <a:avLst/>
            </a:prstGeom>
          </p:spPr>
        </p:pic>
        <p:pic>
          <p:nvPicPr>
            <p:cNvPr id="93" name="Picture 92">
              <a:extLst>
                <a:ext uri="{FF2B5EF4-FFF2-40B4-BE49-F238E27FC236}">
                  <a16:creationId xmlns:a16="http://schemas.microsoft.com/office/drawing/2014/main" id="{20C49E4F-FC14-3E60-763A-4991C14B338C}"/>
                </a:ext>
              </a:extLst>
            </p:cNvPr>
            <p:cNvPicPr>
              <a:picLocks noChangeAspect="1"/>
            </p:cNvPicPr>
            <p:nvPr/>
          </p:nvPicPr>
          <p:blipFill>
            <a:blip r:embed="rId5"/>
            <a:stretch>
              <a:fillRect/>
            </a:stretch>
          </p:blipFill>
          <p:spPr>
            <a:xfrm>
              <a:off x="1828635" y="4388682"/>
              <a:ext cx="156130" cy="238788"/>
            </a:xfrm>
            <a:prstGeom prst="rect">
              <a:avLst/>
            </a:prstGeom>
          </p:spPr>
        </p:pic>
        <p:pic>
          <p:nvPicPr>
            <p:cNvPr id="94" name="Picture 93">
              <a:extLst>
                <a:ext uri="{FF2B5EF4-FFF2-40B4-BE49-F238E27FC236}">
                  <a16:creationId xmlns:a16="http://schemas.microsoft.com/office/drawing/2014/main" id="{4EB81471-5941-E4BB-3EB5-043ACC2FA3EE}"/>
                </a:ext>
              </a:extLst>
            </p:cNvPr>
            <p:cNvPicPr>
              <a:picLocks noChangeAspect="1"/>
            </p:cNvPicPr>
            <p:nvPr/>
          </p:nvPicPr>
          <p:blipFill>
            <a:blip r:embed="rId6"/>
            <a:stretch>
              <a:fillRect/>
            </a:stretch>
          </p:blipFill>
          <p:spPr>
            <a:xfrm>
              <a:off x="2193280" y="3829986"/>
              <a:ext cx="148819" cy="200906"/>
            </a:xfrm>
            <a:prstGeom prst="rect">
              <a:avLst/>
            </a:prstGeom>
          </p:spPr>
        </p:pic>
        <p:pic>
          <p:nvPicPr>
            <p:cNvPr id="95" name="Picture 94">
              <a:extLst>
                <a:ext uri="{FF2B5EF4-FFF2-40B4-BE49-F238E27FC236}">
                  <a16:creationId xmlns:a16="http://schemas.microsoft.com/office/drawing/2014/main" id="{9484AD3C-2EFF-DB02-C34A-9B49C3B3F010}"/>
                </a:ext>
              </a:extLst>
            </p:cNvPr>
            <p:cNvPicPr>
              <a:picLocks noChangeAspect="1"/>
            </p:cNvPicPr>
            <p:nvPr/>
          </p:nvPicPr>
          <p:blipFill>
            <a:blip r:embed="rId7"/>
            <a:stretch>
              <a:fillRect/>
            </a:stretch>
          </p:blipFill>
          <p:spPr>
            <a:xfrm>
              <a:off x="1459452" y="4336606"/>
              <a:ext cx="207115" cy="98626"/>
            </a:xfrm>
            <a:prstGeom prst="rect">
              <a:avLst/>
            </a:prstGeom>
          </p:spPr>
        </p:pic>
      </p:grpSp>
      <p:sp>
        <p:nvSpPr>
          <p:cNvPr id="120" name="TextBox 119">
            <a:extLst>
              <a:ext uri="{FF2B5EF4-FFF2-40B4-BE49-F238E27FC236}">
                <a16:creationId xmlns:a16="http://schemas.microsoft.com/office/drawing/2014/main" id="{A4B44C7F-70CA-3729-696E-A1FA29A6CEA5}"/>
              </a:ext>
            </a:extLst>
          </p:cNvPr>
          <p:cNvSpPr txBox="1"/>
          <p:nvPr/>
        </p:nvSpPr>
        <p:spPr>
          <a:xfrm>
            <a:off x="3136937" y="1449711"/>
            <a:ext cx="1136013"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T" sz="1600" b="0" i="0" u="none" strike="noStrike" kern="1200" cap="none" spc="0" normalizeH="0" baseline="0" noProof="0" dirty="0">
                <a:ln>
                  <a:noFill/>
                </a:ln>
                <a:solidFill>
                  <a:srgbClr val="FFFFFF"/>
                </a:solidFill>
                <a:effectLst/>
                <a:uLnTx/>
                <a:uFillTx/>
                <a:latin typeface="Verdana"/>
                <a:ea typeface="+mn-ea"/>
                <a:cs typeface="+mn-cs"/>
              </a:rPr>
              <a:t>”words and texts”</a:t>
            </a:r>
          </a:p>
        </p:txBody>
      </p:sp>
      <p:grpSp>
        <p:nvGrpSpPr>
          <p:cNvPr id="123" name="Group 122">
            <a:extLst>
              <a:ext uri="{FF2B5EF4-FFF2-40B4-BE49-F238E27FC236}">
                <a16:creationId xmlns:a16="http://schemas.microsoft.com/office/drawing/2014/main" id="{DCC8AC64-0BB7-DD0C-01C3-78C61F80EB58}"/>
              </a:ext>
            </a:extLst>
          </p:cNvPr>
          <p:cNvGrpSpPr/>
          <p:nvPr/>
        </p:nvGrpSpPr>
        <p:grpSpPr>
          <a:xfrm>
            <a:off x="5027319" y="3855505"/>
            <a:ext cx="1404001" cy="887225"/>
            <a:chOff x="5294607" y="3855505"/>
            <a:chExt cx="1404001" cy="887225"/>
          </a:xfrm>
        </p:grpSpPr>
        <p:cxnSp>
          <p:nvCxnSpPr>
            <p:cNvPr id="103" name="Straight Arrow Connector 102">
              <a:extLst>
                <a:ext uri="{FF2B5EF4-FFF2-40B4-BE49-F238E27FC236}">
                  <a16:creationId xmlns:a16="http://schemas.microsoft.com/office/drawing/2014/main" id="{AC67281F-0DBB-F979-06C2-49698B7FDF79}"/>
                </a:ext>
              </a:extLst>
            </p:cNvPr>
            <p:cNvCxnSpPr>
              <a:cxnSpLocks/>
            </p:cNvCxnSpPr>
            <p:nvPr/>
          </p:nvCxnSpPr>
          <p:spPr>
            <a:xfrm flipH="1">
              <a:off x="5822773" y="4566330"/>
              <a:ext cx="212371" cy="1764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D4B8D2D4-8C14-C18D-078C-25B0FD0805D2}"/>
                </a:ext>
              </a:extLst>
            </p:cNvPr>
            <p:cNvCxnSpPr>
              <a:cxnSpLocks/>
            </p:cNvCxnSpPr>
            <p:nvPr/>
          </p:nvCxnSpPr>
          <p:spPr>
            <a:xfrm>
              <a:off x="6035144" y="4566330"/>
              <a:ext cx="34724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5375FD40-7FDF-03D2-41D2-D1A66D4C48A0}"/>
                </a:ext>
              </a:extLst>
            </p:cNvPr>
            <p:cNvCxnSpPr>
              <a:cxnSpLocks/>
            </p:cNvCxnSpPr>
            <p:nvPr/>
          </p:nvCxnSpPr>
          <p:spPr>
            <a:xfrm flipV="1">
              <a:off x="6036121" y="4212115"/>
              <a:ext cx="0" cy="35421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7156A125-C06B-5812-1D1A-CEE77D477794}"/>
                </a:ext>
              </a:extLst>
            </p:cNvPr>
            <p:cNvSpPr/>
            <p:nvPr/>
          </p:nvSpPr>
          <p:spPr>
            <a:xfrm rot="1459732">
              <a:off x="6072264" y="4381462"/>
              <a:ext cx="72209" cy="85174"/>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15" name="Oval 114">
              <a:extLst>
                <a:ext uri="{FF2B5EF4-FFF2-40B4-BE49-F238E27FC236}">
                  <a16:creationId xmlns:a16="http://schemas.microsoft.com/office/drawing/2014/main" id="{16A7D6DF-A6A4-1985-5293-CFE0FB23C695}"/>
                </a:ext>
              </a:extLst>
            </p:cNvPr>
            <p:cNvSpPr/>
            <p:nvPr/>
          </p:nvSpPr>
          <p:spPr>
            <a:xfrm rot="1459732">
              <a:off x="5848715" y="4515081"/>
              <a:ext cx="72209" cy="85174"/>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16" name="Oval 115">
              <a:extLst>
                <a:ext uri="{FF2B5EF4-FFF2-40B4-BE49-F238E27FC236}">
                  <a16:creationId xmlns:a16="http://schemas.microsoft.com/office/drawing/2014/main" id="{949F2AC1-0A2D-1C18-6F98-3772E6B480C2}"/>
                </a:ext>
              </a:extLst>
            </p:cNvPr>
            <p:cNvSpPr/>
            <p:nvPr/>
          </p:nvSpPr>
          <p:spPr>
            <a:xfrm rot="1459732">
              <a:off x="6029791" y="4605692"/>
              <a:ext cx="72209" cy="85174"/>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22" name="TextBox 121">
              <a:extLst>
                <a:ext uri="{FF2B5EF4-FFF2-40B4-BE49-F238E27FC236}">
                  <a16:creationId xmlns:a16="http://schemas.microsoft.com/office/drawing/2014/main" id="{A500CB22-18C6-4B00-2C57-263597CBA155}"/>
                </a:ext>
              </a:extLst>
            </p:cNvPr>
            <p:cNvSpPr txBox="1"/>
            <p:nvPr/>
          </p:nvSpPr>
          <p:spPr>
            <a:xfrm>
              <a:off x="5294607" y="3855505"/>
              <a:ext cx="14040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T" sz="800" b="0" i="0" u="none" strike="noStrike" kern="1200" cap="none" spc="0" normalizeH="0" baseline="0" noProof="0" dirty="0">
                  <a:ln>
                    <a:noFill/>
                  </a:ln>
                  <a:solidFill>
                    <a:srgbClr val="FFFFFF"/>
                  </a:solidFill>
                  <a:effectLst/>
                  <a:uLnTx/>
                  <a:uFillTx/>
                  <a:latin typeface="Verdana"/>
                  <a:ea typeface="+mn-ea"/>
                  <a:cs typeface="+mn-cs"/>
                </a:rPr>
                <a:t>(0.5,0.7 ,…, 0.9,0.3)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T" sz="800" b="0" i="0" u="none" strike="noStrike" kern="1200" cap="none" spc="0" normalizeH="0" baseline="0" noProof="0" dirty="0">
                  <a:ln>
                    <a:noFill/>
                  </a:ln>
                  <a:solidFill>
                    <a:srgbClr val="FFFFFF"/>
                  </a:solidFill>
                  <a:effectLst/>
                  <a:uLnTx/>
                  <a:uFillTx/>
                  <a:latin typeface="Verdana"/>
                  <a:ea typeface="+mn-ea"/>
                  <a:cs typeface="+mn-cs"/>
                </a:rPr>
                <a:t>(0.5,0.8 ,…, 0.9,0.3)</a:t>
              </a:r>
            </a:p>
            <a:p>
              <a:pPr algn="ctr">
                <a:defRPr/>
              </a:pPr>
              <a:r>
                <a:rPr kumimoji="0" lang="en-AT" sz="800" b="0" i="0" u="none" strike="noStrike" kern="1200" cap="none" spc="0" normalizeH="0" baseline="0" noProof="0" dirty="0">
                  <a:ln>
                    <a:noFill/>
                  </a:ln>
                  <a:solidFill>
                    <a:srgbClr val="FFFFFF"/>
                  </a:solidFill>
                  <a:effectLst/>
                  <a:uLnTx/>
                  <a:uFillTx/>
                  <a:latin typeface="Verdana"/>
                  <a:ea typeface="+mn-ea"/>
                  <a:cs typeface="+mn-cs"/>
                </a:rPr>
                <a:t>(0.1,0.6 ,…, 0.2,0.1)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T" sz="800" b="0" i="0" u="none" strike="noStrike" kern="1200" cap="none" spc="0" normalizeH="0" baseline="0" noProof="0" dirty="0">
                <a:ln>
                  <a:noFill/>
                </a:ln>
                <a:solidFill>
                  <a:srgbClr val="FFFFFF"/>
                </a:solidFill>
                <a:effectLst/>
                <a:uLnTx/>
                <a:uFillTx/>
                <a:latin typeface="Verdana"/>
                <a:ea typeface="+mn-ea"/>
                <a:cs typeface="+mn-cs"/>
              </a:endParaRPr>
            </a:p>
          </p:txBody>
        </p:sp>
      </p:grpSp>
      <p:pic>
        <p:nvPicPr>
          <p:cNvPr id="129" name="Picture 128">
            <a:extLst>
              <a:ext uri="{FF2B5EF4-FFF2-40B4-BE49-F238E27FC236}">
                <a16:creationId xmlns:a16="http://schemas.microsoft.com/office/drawing/2014/main" id="{BA39A6B1-642F-BE88-919D-E0937206F02E}"/>
              </a:ext>
            </a:extLst>
          </p:cNvPr>
          <p:cNvPicPr>
            <a:picLocks noChangeAspect="1"/>
          </p:cNvPicPr>
          <p:nvPr/>
        </p:nvPicPr>
        <p:blipFill>
          <a:blip r:embed="rId8"/>
          <a:stretch>
            <a:fillRect/>
          </a:stretch>
        </p:blipFill>
        <p:spPr>
          <a:xfrm>
            <a:off x="11627" y="4052306"/>
            <a:ext cx="931876" cy="697724"/>
          </a:xfrm>
          <a:prstGeom prst="rect">
            <a:avLst/>
          </a:prstGeom>
        </p:spPr>
      </p:pic>
      <p:grpSp>
        <p:nvGrpSpPr>
          <p:cNvPr id="719" name="Group 718">
            <a:extLst>
              <a:ext uri="{FF2B5EF4-FFF2-40B4-BE49-F238E27FC236}">
                <a16:creationId xmlns:a16="http://schemas.microsoft.com/office/drawing/2014/main" id="{D9797B90-A847-7676-F177-776A9EACC151}"/>
              </a:ext>
            </a:extLst>
          </p:cNvPr>
          <p:cNvGrpSpPr/>
          <p:nvPr/>
        </p:nvGrpSpPr>
        <p:grpSpPr>
          <a:xfrm>
            <a:off x="280073" y="2558591"/>
            <a:ext cx="1944952" cy="1195374"/>
            <a:chOff x="280073" y="2558591"/>
            <a:chExt cx="1944952" cy="1195374"/>
          </a:xfrm>
        </p:grpSpPr>
        <p:sp>
          <p:nvSpPr>
            <p:cNvPr id="176" name="TextBox 175">
              <a:extLst>
                <a:ext uri="{FF2B5EF4-FFF2-40B4-BE49-F238E27FC236}">
                  <a16:creationId xmlns:a16="http://schemas.microsoft.com/office/drawing/2014/main" id="{8CF2E751-AF33-7544-12BF-47C55D6CB2ED}"/>
                </a:ext>
              </a:extLst>
            </p:cNvPr>
            <p:cNvSpPr txBox="1"/>
            <p:nvPr/>
          </p:nvSpPr>
          <p:spPr>
            <a:xfrm>
              <a:off x="280073" y="2850967"/>
              <a:ext cx="1944952" cy="461665"/>
            </a:xfrm>
            <a:prstGeom prst="rect">
              <a:avLst/>
            </a:prstGeom>
            <a:solidFill>
              <a:schemeClr val="bg1"/>
            </a:solidFill>
            <a:ln>
              <a:solidFill>
                <a:schemeClr val="accent4"/>
              </a:solidFill>
            </a:ln>
          </p:spPr>
          <p:txBody>
            <a:bodyPr wrap="square" rtlCol="0">
              <a:spAutoFit/>
            </a:bodyPr>
            <a:lstStyle/>
            <a:p>
              <a:r>
                <a:rPr lang="en-US" sz="1200" b="1" dirty="0" err="1"/>
                <a:t>RxF</a:t>
              </a:r>
              <a:endParaRPr lang="en-US" sz="1200" b="1" dirty="0"/>
            </a:p>
            <a:p>
              <a:endParaRPr lang="en-AT" sz="1200" dirty="0"/>
            </a:p>
          </p:txBody>
        </p:sp>
        <p:grpSp>
          <p:nvGrpSpPr>
            <p:cNvPr id="177" name="Group 176">
              <a:extLst>
                <a:ext uri="{FF2B5EF4-FFF2-40B4-BE49-F238E27FC236}">
                  <a16:creationId xmlns:a16="http://schemas.microsoft.com/office/drawing/2014/main" id="{3970B3B3-52B7-6813-5C4F-758AF8F9CEDB}"/>
                </a:ext>
              </a:extLst>
            </p:cNvPr>
            <p:cNvGrpSpPr/>
            <p:nvPr/>
          </p:nvGrpSpPr>
          <p:grpSpPr>
            <a:xfrm>
              <a:off x="1332801" y="2955081"/>
              <a:ext cx="638835" cy="589987"/>
              <a:chOff x="7150913" y="2220949"/>
              <a:chExt cx="1606897" cy="1634556"/>
            </a:xfrm>
          </p:grpSpPr>
          <p:sp>
            <p:nvSpPr>
              <p:cNvPr id="179" name="Oval 178">
                <a:extLst>
                  <a:ext uri="{FF2B5EF4-FFF2-40B4-BE49-F238E27FC236}">
                    <a16:creationId xmlns:a16="http://schemas.microsoft.com/office/drawing/2014/main" id="{5C359AED-4115-572F-E1F7-D7DA9E800B32}"/>
                  </a:ext>
                </a:extLst>
              </p:cNvPr>
              <p:cNvSpPr/>
              <p:nvPr/>
            </p:nvSpPr>
            <p:spPr>
              <a:xfrm>
                <a:off x="7150913" y="2220949"/>
                <a:ext cx="1606897" cy="1634556"/>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sz="1600" dirty="0"/>
              </a:p>
            </p:txBody>
          </p:sp>
          <p:grpSp>
            <p:nvGrpSpPr>
              <p:cNvPr id="180" name="Group 179">
                <a:extLst>
                  <a:ext uri="{FF2B5EF4-FFF2-40B4-BE49-F238E27FC236}">
                    <a16:creationId xmlns:a16="http://schemas.microsoft.com/office/drawing/2014/main" id="{C7401C5D-0A82-5309-189D-95BEC23D6CC6}"/>
                  </a:ext>
                </a:extLst>
              </p:cNvPr>
              <p:cNvGrpSpPr/>
              <p:nvPr/>
            </p:nvGrpSpPr>
            <p:grpSpPr>
              <a:xfrm>
                <a:off x="7598793" y="2657689"/>
                <a:ext cx="643684" cy="705677"/>
                <a:chOff x="3560562" y="4506186"/>
                <a:chExt cx="722483" cy="860303"/>
              </a:xfrm>
              <a:solidFill>
                <a:schemeClr val="bg1"/>
              </a:solidFill>
            </p:grpSpPr>
            <p:cxnSp>
              <p:nvCxnSpPr>
                <p:cNvPr id="187" name="Straight Connector 186">
                  <a:extLst>
                    <a:ext uri="{FF2B5EF4-FFF2-40B4-BE49-F238E27FC236}">
                      <a16:creationId xmlns:a16="http://schemas.microsoft.com/office/drawing/2014/main" id="{36F142B5-BFA8-0D1B-1013-40A3E00EAF35}"/>
                    </a:ext>
                  </a:extLst>
                </p:cNvPr>
                <p:cNvCxnSpPr>
                  <a:cxnSpLocks/>
                  <a:stCxn id="213" idx="2"/>
                  <a:endCxn id="207" idx="6"/>
                </p:cNvCxnSpPr>
                <p:nvPr/>
              </p:nvCxnSpPr>
              <p:spPr>
                <a:xfrm flipH="1" flipV="1">
                  <a:off x="3630860" y="4566031"/>
                  <a:ext cx="153742" cy="7369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EDBA5846-7B32-F4F0-085A-D4133131873D}"/>
                    </a:ext>
                  </a:extLst>
                </p:cNvPr>
                <p:cNvCxnSpPr>
                  <a:cxnSpLocks/>
                  <a:stCxn id="219" idx="2"/>
                  <a:endCxn id="213" idx="6"/>
                </p:cNvCxnSpPr>
                <p:nvPr/>
              </p:nvCxnSpPr>
              <p:spPr>
                <a:xfrm flipH="1">
                  <a:off x="3854900" y="4545721"/>
                  <a:ext cx="153214" cy="9400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7" name="Oval 206">
                  <a:extLst>
                    <a:ext uri="{FF2B5EF4-FFF2-40B4-BE49-F238E27FC236}">
                      <a16:creationId xmlns:a16="http://schemas.microsoft.com/office/drawing/2014/main" id="{7DB319A4-B59E-5DE8-7D16-DFA30DBB9486}"/>
                    </a:ext>
                  </a:extLst>
                </p:cNvPr>
                <p:cNvSpPr/>
                <p:nvPr/>
              </p:nvSpPr>
              <p:spPr>
                <a:xfrm>
                  <a:off x="3560562" y="4526496"/>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08" name="Oval 207">
                  <a:extLst>
                    <a:ext uri="{FF2B5EF4-FFF2-40B4-BE49-F238E27FC236}">
                      <a16:creationId xmlns:a16="http://schemas.microsoft.com/office/drawing/2014/main" id="{08EB47DB-4ACE-1268-E8F7-CA6E6CE16317}"/>
                    </a:ext>
                  </a:extLst>
                </p:cNvPr>
                <p:cNvSpPr/>
                <p:nvPr/>
              </p:nvSpPr>
              <p:spPr>
                <a:xfrm>
                  <a:off x="3563331" y="4687155"/>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09" name="Oval 208">
                  <a:extLst>
                    <a:ext uri="{FF2B5EF4-FFF2-40B4-BE49-F238E27FC236}">
                      <a16:creationId xmlns:a16="http://schemas.microsoft.com/office/drawing/2014/main" id="{76D1709B-1682-61E9-93B1-821F8C609DC8}"/>
                    </a:ext>
                  </a:extLst>
                </p:cNvPr>
                <p:cNvSpPr/>
                <p:nvPr/>
              </p:nvSpPr>
              <p:spPr>
                <a:xfrm>
                  <a:off x="3566374" y="5003801"/>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10" name="Oval 209">
                  <a:extLst>
                    <a:ext uri="{FF2B5EF4-FFF2-40B4-BE49-F238E27FC236}">
                      <a16:creationId xmlns:a16="http://schemas.microsoft.com/office/drawing/2014/main" id="{9AF469BF-3D6D-8863-C666-C09EA1128124}"/>
                    </a:ext>
                  </a:extLst>
                </p:cNvPr>
                <p:cNvSpPr/>
                <p:nvPr/>
              </p:nvSpPr>
              <p:spPr>
                <a:xfrm>
                  <a:off x="3566374" y="4848040"/>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11" name="Oval 210">
                  <a:extLst>
                    <a:ext uri="{FF2B5EF4-FFF2-40B4-BE49-F238E27FC236}">
                      <a16:creationId xmlns:a16="http://schemas.microsoft.com/office/drawing/2014/main" id="{662A9DE5-E97B-9548-0169-958D3977EDE1}"/>
                    </a:ext>
                  </a:extLst>
                </p:cNvPr>
                <p:cNvSpPr/>
                <p:nvPr/>
              </p:nvSpPr>
              <p:spPr>
                <a:xfrm>
                  <a:off x="3567430" y="515956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13" name="Oval 212">
                  <a:extLst>
                    <a:ext uri="{FF2B5EF4-FFF2-40B4-BE49-F238E27FC236}">
                      <a16:creationId xmlns:a16="http://schemas.microsoft.com/office/drawing/2014/main" id="{D13E1721-425A-A2BF-86EC-D809AB452232}"/>
                    </a:ext>
                  </a:extLst>
                </p:cNvPr>
                <p:cNvSpPr/>
                <p:nvPr/>
              </p:nvSpPr>
              <p:spPr>
                <a:xfrm>
                  <a:off x="3784602" y="4600187"/>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14" name="Oval 213">
                  <a:extLst>
                    <a:ext uri="{FF2B5EF4-FFF2-40B4-BE49-F238E27FC236}">
                      <a16:creationId xmlns:a16="http://schemas.microsoft.com/office/drawing/2014/main" id="{72BA835A-975A-C425-09BA-40896029D741}"/>
                    </a:ext>
                  </a:extLst>
                </p:cNvPr>
                <p:cNvSpPr/>
                <p:nvPr/>
              </p:nvSpPr>
              <p:spPr>
                <a:xfrm>
                  <a:off x="3787645" y="4916833"/>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16" name="Oval 215">
                  <a:extLst>
                    <a:ext uri="{FF2B5EF4-FFF2-40B4-BE49-F238E27FC236}">
                      <a16:creationId xmlns:a16="http://schemas.microsoft.com/office/drawing/2014/main" id="{18B5ED64-5C22-9AF3-B866-6882A1B23A13}"/>
                    </a:ext>
                  </a:extLst>
                </p:cNvPr>
                <p:cNvSpPr/>
                <p:nvPr/>
              </p:nvSpPr>
              <p:spPr>
                <a:xfrm>
                  <a:off x="3787645" y="476107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17" name="Oval 216">
                  <a:extLst>
                    <a:ext uri="{FF2B5EF4-FFF2-40B4-BE49-F238E27FC236}">
                      <a16:creationId xmlns:a16="http://schemas.microsoft.com/office/drawing/2014/main" id="{D0B2238A-2B86-CE97-B35C-3A9476451778}"/>
                    </a:ext>
                  </a:extLst>
                </p:cNvPr>
                <p:cNvSpPr/>
                <p:nvPr/>
              </p:nvSpPr>
              <p:spPr>
                <a:xfrm>
                  <a:off x="3788701" y="5072594"/>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19" name="Oval 218">
                  <a:extLst>
                    <a:ext uri="{FF2B5EF4-FFF2-40B4-BE49-F238E27FC236}">
                      <a16:creationId xmlns:a16="http://schemas.microsoft.com/office/drawing/2014/main" id="{D7448ADA-E178-8844-B5A8-143E89522BF9}"/>
                    </a:ext>
                  </a:extLst>
                </p:cNvPr>
                <p:cNvSpPr/>
                <p:nvPr/>
              </p:nvSpPr>
              <p:spPr>
                <a:xfrm>
                  <a:off x="4008114" y="4506186"/>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20" name="Oval 219">
                  <a:extLst>
                    <a:ext uri="{FF2B5EF4-FFF2-40B4-BE49-F238E27FC236}">
                      <a16:creationId xmlns:a16="http://schemas.microsoft.com/office/drawing/2014/main" id="{73F9F17F-7D05-A213-9199-C06F454FD46E}"/>
                    </a:ext>
                  </a:extLst>
                </p:cNvPr>
                <p:cNvSpPr/>
                <p:nvPr/>
              </p:nvSpPr>
              <p:spPr>
                <a:xfrm>
                  <a:off x="4011157" y="482283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22" name="Oval 221">
                  <a:extLst>
                    <a:ext uri="{FF2B5EF4-FFF2-40B4-BE49-F238E27FC236}">
                      <a16:creationId xmlns:a16="http://schemas.microsoft.com/office/drawing/2014/main" id="{FDEB1931-0CC6-88F5-9C23-E99BB8447136}"/>
                    </a:ext>
                  </a:extLst>
                </p:cNvPr>
                <p:cNvSpPr/>
                <p:nvPr/>
              </p:nvSpPr>
              <p:spPr>
                <a:xfrm>
                  <a:off x="4011157" y="4667071"/>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23" name="Oval 222">
                  <a:extLst>
                    <a:ext uri="{FF2B5EF4-FFF2-40B4-BE49-F238E27FC236}">
                      <a16:creationId xmlns:a16="http://schemas.microsoft.com/office/drawing/2014/main" id="{7E980173-13B9-1BD9-1EEA-9F62E399C3A1}"/>
                    </a:ext>
                  </a:extLst>
                </p:cNvPr>
                <p:cNvSpPr/>
                <p:nvPr/>
              </p:nvSpPr>
              <p:spPr>
                <a:xfrm>
                  <a:off x="4012213" y="4978593"/>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25" name="Oval 224">
                  <a:extLst>
                    <a:ext uri="{FF2B5EF4-FFF2-40B4-BE49-F238E27FC236}">
                      <a16:creationId xmlns:a16="http://schemas.microsoft.com/office/drawing/2014/main" id="{B0DC60F7-A71D-060D-3472-C6BB266C12E1}"/>
                    </a:ext>
                  </a:extLst>
                </p:cNvPr>
                <p:cNvSpPr/>
                <p:nvPr/>
              </p:nvSpPr>
              <p:spPr>
                <a:xfrm>
                  <a:off x="4014177" y="5131658"/>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26" name="Oval 225">
                  <a:extLst>
                    <a:ext uri="{FF2B5EF4-FFF2-40B4-BE49-F238E27FC236}">
                      <a16:creationId xmlns:a16="http://schemas.microsoft.com/office/drawing/2014/main" id="{E487CFE7-2FEC-E990-2395-23815E4C70A8}"/>
                    </a:ext>
                  </a:extLst>
                </p:cNvPr>
                <p:cNvSpPr/>
                <p:nvPr/>
              </p:nvSpPr>
              <p:spPr>
                <a:xfrm>
                  <a:off x="4015233" y="5287419"/>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28" name="Oval 227">
                  <a:extLst>
                    <a:ext uri="{FF2B5EF4-FFF2-40B4-BE49-F238E27FC236}">
                      <a16:creationId xmlns:a16="http://schemas.microsoft.com/office/drawing/2014/main" id="{93954FD5-4BA5-828E-E792-2259C091FE62}"/>
                    </a:ext>
                  </a:extLst>
                </p:cNvPr>
                <p:cNvSpPr/>
                <p:nvPr/>
              </p:nvSpPr>
              <p:spPr>
                <a:xfrm>
                  <a:off x="4211691" y="4859431"/>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29" name="Oval 228">
                  <a:extLst>
                    <a:ext uri="{FF2B5EF4-FFF2-40B4-BE49-F238E27FC236}">
                      <a16:creationId xmlns:a16="http://schemas.microsoft.com/office/drawing/2014/main" id="{46AA7290-2BE5-9B52-AC6D-2F7B6A0A6BAB}"/>
                    </a:ext>
                  </a:extLst>
                </p:cNvPr>
                <p:cNvSpPr/>
                <p:nvPr/>
              </p:nvSpPr>
              <p:spPr>
                <a:xfrm>
                  <a:off x="4211691" y="4703670"/>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31" name="Oval 230">
                  <a:extLst>
                    <a:ext uri="{FF2B5EF4-FFF2-40B4-BE49-F238E27FC236}">
                      <a16:creationId xmlns:a16="http://schemas.microsoft.com/office/drawing/2014/main" id="{172524E1-E92A-D343-31BE-2DDC70264B3A}"/>
                    </a:ext>
                  </a:extLst>
                </p:cNvPr>
                <p:cNvSpPr/>
                <p:nvPr/>
              </p:nvSpPr>
              <p:spPr>
                <a:xfrm>
                  <a:off x="4212747" y="501519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232" name="Straight Connector 231">
                  <a:extLst>
                    <a:ext uri="{FF2B5EF4-FFF2-40B4-BE49-F238E27FC236}">
                      <a16:creationId xmlns:a16="http://schemas.microsoft.com/office/drawing/2014/main" id="{6E867A83-38B3-2619-001D-22B087959931}"/>
                    </a:ext>
                  </a:extLst>
                </p:cNvPr>
                <p:cNvCxnSpPr>
                  <a:cxnSpLocks/>
                  <a:stCxn id="213" idx="2"/>
                  <a:endCxn id="208" idx="6"/>
                </p:cNvCxnSpPr>
                <p:nvPr/>
              </p:nvCxnSpPr>
              <p:spPr>
                <a:xfrm flipH="1">
                  <a:off x="3633629" y="4639722"/>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80D8DF90-F169-7E6F-B107-A92122B1559F}"/>
                    </a:ext>
                  </a:extLst>
                </p:cNvPr>
                <p:cNvCxnSpPr>
                  <a:cxnSpLocks/>
                  <a:stCxn id="213" idx="2"/>
                  <a:endCxn id="210" idx="6"/>
                </p:cNvCxnSpPr>
                <p:nvPr/>
              </p:nvCxnSpPr>
              <p:spPr>
                <a:xfrm flipH="1">
                  <a:off x="3636672" y="4639722"/>
                  <a:ext cx="147930" cy="24785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8D221E33-2C12-C1C0-61F0-00D18284ABED}"/>
                    </a:ext>
                  </a:extLst>
                </p:cNvPr>
                <p:cNvCxnSpPr>
                  <a:cxnSpLocks/>
                  <a:stCxn id="216" idx="2"/>
                  <a:endCxn id="207" idx="6"/>
                </p:cNvCxnSpPr>
                <p:nvPr/>
              </p:nvCxnSpPr>
              <p:spPr>
                <a:xfrm flipH="1" flipV="1">
                  <a:off x="3630860" y="4566031"/>
                  <a:ext cx="156785" cy="23457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9C743B29-AAA2-13FE-0220-59480216DCE4}"/>
                    </a:ext>
                  </a:extLst>
                </p:cNvPr>
                <p:cNvCxnSpPr>
                  <a:cxnSpLocks/>
                  <a:stCxn id="216" idx="2"/>
                  <a:endCxn id="208" idx="6"/>
                </p:cNvCxnSpPr>
                <p:nvPr/>
              </p:nvCxnSpPr>
              <p:spPr>
                <a:xfrm flipH="1" flipV="1">
                  <a:off x="3633629" y="4726690"/>
                  <a:ext cx="154016" cy="7391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60208E1F-08CA-B289-878B-F51924B110F7}"/>
                    </a:ext>
                  </a:extLst>
                </p:cNvPr>
                <p:cNvCxnSpPr>
                  <a:cxnSpLocks/>
                  <a:stCxn id="216" idx="2"/>
                  <a:endCxn id="210" idx="6"/>
                </p:cNvCxnSpPr>
                <p:nvPr/>
              </p:nvCxnSpPr>
              <p:spPr>
                <a:xfrm flipH="1">
                  <a:off x="3636672" y="4800607"/>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CF2F3127-CE0A-0E94-2234-DE3A3303706D}"/>
                    </a:ext>
                  </a:extLst>
                </p:cNvPr>
                <p:cNvCxnSpPr>
                  <a:cxnSpLocks/>
                  <a:stCxn id="210" idx="6"/>
                  <a:endCxn id="214" idx="2"/>
                </p:cNvCxnSpPr>
                <p:nvPr/>
              </p:nvCxnSpPr>
              <p:spPr>
                <a:xfrm>
                  <a:off x="3636672" y="4887575"/>
                  <a:ext cx="150973"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58C01B31-C6B8-BEEC-8D92-995034D254F0}"/>
                    </a:ext>
                  </a:extLst>
                </p:cNvPr>
                <p:cNvCxnSpPr>
                  <a:cxnSpLocks/>
                  <a:stCxn id="209" idx="6"/>
                  <a:endCxn id="217" idx="2"/>
                </p:cNvCxnSpPr>
                <p:nvPr/>
              </p:nvCxnSpPr>
              <p:spPr>
                <a:xfrm>
                  <a:off x="3636672" y="5043336"/>
                  <a:ext cx="152029"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D03A2A2E-107A-E9C6-400F-2CD833F77C81}"/>
                    </a:ext>
                  </a:extLst>
                </p:cNvPr>
                <p:cNvCxnSpPr>
                  <a:cxnSpLocks/>
                  <a:stCxn id="211" idx="6"/>
                  <a:endCxn id="217" idx="2"/>
                </p:cNvCxnSpPr>
                <p:nvPr/>
              </p:nvCxnSpPr>
              <p:spPr>
                <a:xfrm flipV="1">
                  <a:off x="3637728" y="5112129"/>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109FED03-117F-ED99-C9F7-1F850241888F}"/>
                    </a:ext>
                  </a:extLst>
                </p:cNvPr>
                <p:cNvCxnSpPr>
                  <a:cxnSpLocks/>
                  <a:stCxn id="211" idx="6"/>
                  <a:endCxn id="214" idx="2"/>
                </p:cNvCxnSpPr>
                <p:nvPr/>
              </p:nvCxnSpPr>
              <p:spPr>
                <a:xfrm flipV="1">
                  <a:off x="3637728" y="4956368"/>
                  <a:ext cx="149917" cy="24272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BEE6DEF2-AAD9-F0DF-77C5-090689714F07}"/>
                    </a:ext>
                  </a:extLst>
                </p:cNvPr>
                <p:cNvCxnSpPr>
                  <a:cxnSpLocks/>
                  <a:stCxn id="209" idx="6"/>
                  <a:endCxn id="214" idx="2"/>
                </p:cNvCxnSpPr>
                <p:nvPr/>
              </p:nvCxnSpPr>
              <p:spPr>
                <a:xfrm flipV="1">
                  <a:off x="3636672" y="4956368"/>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CFFE337-DA20-194E-6ACE-26662B1A44F2}"/>
                    </a:ext>
                  </a:extLst>
                </p:cNvPr>
                <p:cNvCxnSpPr>
                  <a:cxnSpLocks/>
                  <a:stCxn id="210" idx="6"/>
                  <a:endCxn id="217" idx="2"/>
                </p:cNvCxnSpPr>
                <p:nvPr/>
              </p:nvCxnSpPr>
              <p:spPr>
                <a:xfrm>
                  <a:off x="3636672" y="4887575"/>
                  <a:ext cx="152029" cy="22455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60FB105F-3E4D-694A-19D0-B74DD5593697}"/>
                    </a:ext>
                  </a:extLst>
                </p:cNvPr>
                <p:cNvCxnSpPr>
                  <a:cxnSpLocks/>
                  <a:stCxn id="209" idx="6"/>
                  <a:endCxn id="216" idx="2"/>
                </p:cNvCxnSpPr>
                <p:nvPr/>
              </p:nvCxnSpPr>
              <p:spPr>
                <a:xfrm flipV="1">
                  <a:off x="3636672" y="4800607"/>
                  <a:ext cx="150973" cy="24272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ED584196-E78B-6287-E160-513171A808E5}"/>
                    </a:ext>
                  </a:extLst>
                </p:cNvPr>
                <p:cNvCxnSpPr>
                  <a:cxnSpLocks/>
                  <a:stCxn id="211" idx="6"/>
                  <a:endCxn id="213" idx="2"/>
                </p:cNvCxnSpPr>
                <p:nvPr/>
              </p:nvCxnSpPr>
              <p:spPr>
                <a:xfrm flipV="1">
                  <a:off x="3637728" y="4639722"/>
                  <a:ext cx="146874" cy="559375"/>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C1D7532C-6391-3832-317C-E1D0192FB931}"/>
                    </a:ext>
                  </a:extLst>
                </p:cNvPr>
                <p:cNvCxnSpPr>
                  <a:cxnSpLocks/>
                  <a:stCxn id="217" idx="2"/>
                  <a:endCxn id="207" idx="6"/>
                </p:cNvCxnSpPr>
                <p:nvPr/>
              </p:nvCxnSpPr>
              <p:spPr>
                <a:xfrm flipH="1" flipV="1">
                  <a:off x="3630860" y="4566031"/>
                  <a:ext cx="157841" cy="54609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497D60E5-EFB3-EAD9-DF1B-7E3F5E4E5B1F}"/>
                    </a:ext>
                  </a:extLst>
                </p:cNvPr>
                <p:cNvCxnSpPr>
                  <a:cxnSpLocks/>
                  <a:stCxn id="217" idx="2"/>
                  <a:endCxn id="208" idx="6"/>
                </p:cNvCxnSpPr>
                <p:nvPr/>
              </p:nvCxnSpPr>
              <p:spPr>
                <a:xfrm flipH="1" flipV="1">
                  <a:off x="3633629" y="4726690"/>
                  <a:ext cx="155072" cy="38543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67C04345-B93A-AD85-F58F-BF78F9A537BC}"/>
                    </a:ext>
                  </a:extLst>
                </p:cNvPr>
                <p:cNvCxnSpPr>
                  <a:cxnSpLocks/>
                  <a:stCxn id="213" idx="2"/>
                  <a:endCxn id="209" idx="6"/>
                </p:cNvCxnSpPr>
                <p:nvPr/>
              </p:nvCxnSpPr>
              <p:spPr>
                <a:xfrm flipH="1">
                  <a:off x="3636672" y="4639722"/>
                  <a:ext cx="147930" cy="40361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F7E9FE60-71F4-2D50-CC3D-406536B801D7}"/>
                    </a:ext>
                  </a:extLst>
                </p:cNvPr>
                <p:cNvCxnSpPr>
                  <a:cxnSpLocks/>
                </p:cNvCxnSpPr>
                <p:nvPr/>
              </p:nvCxnSpPr>
              <p:spPr>
                <a:xfrm flipH="1" flipV="1">
                  <a:off x="3857604" y="4640181"/>
                  <a:ext cx="153742" cy="7369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9F636133-5D84-99E6-4BF6-52DDDF7C2AC2}"/>
                    </a:ext>
                  </a:extLst>
                </p:cNvPr>
                <p:cNvCxnSpPr>
                  <a:cxnSpLocks/>
                </p:cNvCxnSpPr>
                <p:nvPr/>
              </p:nvCxnSpPr>
              <p:spPr>
                <a:xfrm flipH="1">
                  <a:off x="3860373" y="4713872"/>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BCDCD589-7FA1-D943-C869-C24DBD1723BC}"/>
                    </a:ext>
                  </a:extLst>
                </p:cNvPr>
                <p:cNvCxnSpPr>
                  <a:cxnSpLocks/>
                </p:cNvCxnSpPr>
                <p:nvPr/>
              </p:nvCxnSpPr>
              <p:spPr>
                <a:xfrm flipH="1">
                  <a:off x="3863416" y="4713872"/>
                  <a:ext cx="147930" cy="24785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D29D4F3C-3462-D9A5-29B5-A22E0D7823FB}"/>
                    </a:ext>
                  </a:extLst>
                </p:cNvPr>
                <p:cNvCxnSpPr>
                  <a:cxnSpLocks/>
                </p:cNvCxnSpPr>
                <p:nvPr/>
              </p:nvCxnSpPr>
              <p:spPr>
                <a:xfrm flipH="1" flipV="1">
                  <a:off x="3857604" y="4640181"/>
                  <a:ext cx="156785" cy="23457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0D8A2566-8984-6AA0-7984-DDA1134E44A7}"/>
                    </a:ext>
                  </a:extLst>
                </p:cNvPr>
                <p:cNvCxnSpPr>
                  <a:cxnSpLocks/>
                </p:cNvCxnSpPr>
                <p:nvPr/>
              </p:nvCxnSpPr>
              <p:spPr>
                <a:xfrm flipH="1" flipV="1">
                  <a:off x="3860373" y="4800840"/>
                  <a:ext cx="154016" cy="7391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D9856035-7C86-667D-D6D9-A312EEDC6F78}"/>
                    </a:ext>
                  </a:extLst>
                </p:cNvPr>
                <p:cNvCxnSpPr>
                  <a:cxnSpLocks/>
                </p:cNvCxnSpPr>
                <p:nvPr/>
              </p:nvCxnSpPr>
              <p:spPr>
                <a:xfrm flipH="1">
                  <a:off x="3863416" y="4874757"/>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A5C9B72D-B152-9B3D-BC0F-F3116DADD9C8}"/>
                    </a:ext>
                  </a:extLst>
                </p:cNvPr>
                <p:cNvCxnSpPr>
                  <a:cxnSpLocks/>
                </p:cNvCxnSpPr>
                <p:nvPr/>
              </p:nvCxnSpPr>
              <p:spPr>
                <a:xfrm>
                  <a:off x="3863416" y="4961725"/>
                  <a:ext cx="150973"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35ECEB90-78BB-97AE-A2A0-2CF3C100850B}"/>
                    </a:ext>
                  </a:extLst>
                </p:cNvPr>
                <p:cNvCxnSpPr>
                  <a:cxnSpLocks/>
                </p:cNvCxnSpPr>
                <p:nvPr/>
              </p:nvCxnSpPr>
              <p:spPr>
                <a:xfrm>
                  <a:off x="3863416" y="5117486"/>
                  <a:ext cx="152029"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2897212D-06FF-C748-FC85-F95A661EA9AF}"/>
                    </a:ext>
                  </a:extLst>
                </p:cNvPr>
                <p:cNvCxnSpPr>
                  <a:cxnSpLocks/>
                  <a:stCxn id="217" idx="6"/>
                  <a:endCxn id="226" idx="2"/>
                </p:cNvCxnSpPr>
                <p:nvPr/>
              </p:nvCxnSpPr>
              <p:spPr>
                <a:xfrm>
                  <a:off x="3858999" y="5112129"/>
                  <a:ext cx="156234" cy="214825"/>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E4AABD94-FA9F-B1F7-809B-CCBF0B190046}"/>
                    </a:ext>
                  </a:extLst>
                </p:cNvPr>
                <p:cNvCxnSpPr>
                  <a:cxnSpLocks/>
                  <a:stCxn id="216" idx="6"/>
                  <a:endCxn id="226" idx="2"/>
                </p:cNvCxnSpPr>
                <p:nvPr/>
              </p:nvCxnSpPr>
              <p:spPr>
                <a:xfrm>
                  <a:off x="3857943" y="4800607"/>
                  <a:ext cx="157290" cy="52634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12A4DC0F-90DF-4B60-2273-364BB6506ACD}"/>
                    </a:ext>
                  </a:extLst>
                </p:cNvPr>
                <p:cNvCxnSpPr>
                  <a:cxnSpLocks/>
                </p:cNvCxnSpPr>
                <p:nvPr/>
              </p:nvCxnSpPr>
              <p:spPr>
                <a:xfrm flipV="1">
                  <a:off x="3863416" y="5030518"/>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8E725CED-6529-E325-C4AB-9F2DB68FABDA}"/>
                    </a:ext>
                  </a:extLst>
                </p:cNvPr>
                <p:cNvCxnSpPr>
                  <a:cxnSpLocks/>
                </p:cNvCxnSpPr>
                <p:nvPr/>
              </p:nvCxnSpPr>
              <p:spPr>
                <a:xfrm>
                  <a:off x="3863416" y="4961725"/>
                  <a:ext cx="152029" cy="22455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FF40C3E4-3B3C-4C1D-CC83-A8CCFB6FBEEB}"/>
                    </a:ext>
                  </a:extLst>
                </p:cNvPr>
                <p:cNvCxnSpPr>
                  <a:cxnSpLocks/>
                </p:cNvCxnSpPr>
                <p:nvPr/>
              </p:nvCxnSpPr>
              <p:spPr>
                <a:xfrm flipV="1">
                  <a:off x="3863416" y="4874757"/>
                  <a:ext cx="150973" cy="24272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2B049C44-0A51-2815-EC72-E41F5587CC3B}"/>
                    </a:ext>
                  </a:extLst>
                </p:cNvPr>
                <p:cNvCxnSpPr>
                  <a:cxnSpLocks/>
                  <a:stCxn id="214" idx="6"/>
                  <a:endCxn id="226" idx="2"/>
                </p:cNvCxnSpPr>
                <p:nvPr/>
              </p:nvCxnSpPr>
              <p:spPr>
                <a:xfrm>
                  <a:off x="3857943" y="4956368"/>
                  <a:ext cx="157290" cy="37058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E7CE71F1-5AAC-0C65-EE13-8D87B12E1899}"/>
                    </a:ext>
                  </a:extLst>
                </p:cNvPr>
                <p:cNvCxnSpPr>
                  <a:cxnSpLocks/>
                </p:cNvCxnSpPr>
                <p:nvPr/>
              </p:nvCxnSpPr>
              <p:spPr>
                <a:xfrm flipH="1" flipV="1">
                  <a:off x="3857604" y="4640181"/>
                  <a:ext cx="157841" cy="54609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D5CE07FE-23F3-F4FC-F927-224CB2EC169C}"/>
                    </a:ext>
                  </a:extLst>
                </p:cNvPr>
                <p:cNvCxnSpPr>
                  <a:cxnSpLocks/>
                </p:cNvCxnSpPr>
                <p:nvPr/>
              </p:nvCxnSpPr>
              <p:spPr>
                <a:xfrm flipH="1" flipV="1">
                  <a:off x="3860373" y="4800840"/>
                  <a:ext cx="155072" cy="38543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DF6334CF-6463-B590-78CF-D269CFE517E3}"/>
                    </a:ext>
                  </a:extLst>
                </p:cNvPr>
                <p:cNvCxnSpPr>
                  <a:cxnSpLocks/>
                </p:cNvCxnSpPr>
                <p:nvPr/>
              </p:nvCxnSpPr>
              <p:spPr>
                <a:xfrm flipH="1">
                  <a:off x="3863416" y="4713872"/>
                  <a:ext cx="147930" cy="40361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4DDAA206-8A86-F0E8-5E56-DA8667818C73}"/>
                    </a:ext>
                  </a:extLst>
                </p:cNvPr>
                <p:cNvCxnSpPr>
                  <a:cxnSpLocks/>
                  <a:stCxn id="219" idx="2"/>
                  <a:endCxn id="216" idx="6"/>
                </p:cNvCxnSpPr>
                <p:nvPr/>
              </p:nvCxnSpPr>
              <p:spPr>
                <a:xfrm flipH="1">
                  <a:off x="3857943" y="4545721"/>
                  <a:ext cx="150171" cy="25488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3DA5A985-5FA4-C301-C2AF-B2BD8A012D42}"/>
                    </a:ext>
                  </a:extLst>
                </p:cNvPr>
                <p:cNvCxnSpPr>
                  <a:cxnSpLocks/>
                  <a:stCxn id="219" idx="2"/>
                  <a:endCxn id="214" idx="6"/>
                </p:cNvCxnSpPr>
                <p:nvPr/>
              </p:nvCxnSpPr>
              <p:spPr>
                <a:xfrm flipH="1">
                  <a:off x="3857943" y="4545721"/>
                  <a:ext cx="150171" cy="41064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B23E5995-A0BF-8F98-1467-C825E366C5FF}"/>
                    </a:ext>
                  </a:extLst>
                </p:cNvPr>
                <p:cNvCxnSpPr>
                  <a:cxnSpLocks/>
                  <a:stCxn id="219" idx="2"/>
                  <a:endCxn id="214" idx="6"/>
                </p:cNvCxnSpPr>
                <p:nvPr/>
              </p:nvCxnSpPr>
              <p:spPr>
                <a:xfrm flipH="1">
                  <a:off x="3857943" y="4545721"/>
                  <a:ext cx="150171" cy="41064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BF911BB0-41B1-4ED1-2372-344A78ED53FC}"/>
                    </a:ext>
                  </a:extLst>
                </p:cNvPr>
                <p:cNvCxnSpPr>
                  <a:cxnSpLocks/>
                  <a:stCxn id="219" idx="2"/>
                  <a:endCxn id="217" idx="6"/>
                </p:cNvCxnSpPr>
                <p:nvPr/>
              </p:nvCxnSpPr>
              <p:spPr>
                <a:xfrm flipH="1">
                  <a:off x="3858999" y="4545721"/>
                  <a:ext cx="149115" cy="56640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2A7BEA2-41EF-19E9-698B-BB75481A3961}"/>
                    </a:ext>
                  </a:extLst>
                </p:cNvPr>
                <p:cNvCxnSpPr>
                  <a:cxnSpLocks/>
                  <a:stCxn id="213" idx="6"/>
                  <a:endCxn id="226" idx="2"/>
                </p:cNvCxnSpPr>
                <p:nvPr/>
              </p:nvCxnSpPr>
              <p:spPr>
                <a:xfrm>
                  <a:off x="3854900" y="4639722"/>
                  <a:ext cx="160333" cy="68723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98E02B9F-E878-A91C-0AFB-B270DD041F13}"/>
                    </a:ext>
                  </a:extLst>
                </p:cNvPr>
                <p:cNvCxnSpPr>
                  <a:cxnSpLocks/>
                  <a:stCxn id="229" idx="2"/>
                  <a:endCxn id="219" idx="6"/>
                </p:cNvCxnSpPr>
                <p:nvPr/>
              </p:nvCxnSpPr>
              <p:spPr>
                <a:xfrm flipH="1" flipV="1">
                  <a:off x="4078412" y="4545721"/>
                  <a:ext cx="133279" cy="19748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712FEE7D-53C9-3AD2-CE44-C607A0BC082B}"/>
                    </a:ext>
                  </a:extLst>
                </p:cNvPr>
                <p:cNvCxnSpPr>
                  <a:cxnSpLocks/>
                  <a:stCxn id="229" idx="2"/>
                  <a:endCxn id="222" idx="6"/>
                </p:cNvCxnSpPr>
                <p:nvPr/>
              </p:nvCxnSpPr>
              <p:spPr>
                <a:xfrm flipH="1" flipV="1">
                  <a:off x="4081455" y="4706606"/>
                  <a:ext cx="130236" cy="365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240986AE-0DCB-DC9A-2B75-998ABE6D615C}"/>
                    </a:ext>
                  </a:extLst>
                </p:cNvPr>
                <p:cNvCxnSpPr>
                  <a:cxnSpLocks/>
                  <a:stCxn id="228" idx="2"/>
                  <a:endCxn id="220" idx="6"/>
                </p:cNvCxnSpPr>
                <p:nvPr/>
              </p:nvCxnSpPr>
              <p:spPr>
                <a:xfrm flipH="1" flipV="1">
                  <a:off x="4081455" y="4862367"/>
                  <a:ext cx="130236" cy="365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AB914FBB-8376-F34B-DA98-375DA57AA4ED}"/>
                    </a:ext>
                  </a:extLst>
                </p:cNvPr>
                <p:cNvCxnSpPr>
                  <a:cxnSpLocks/>
                  <a:stCxn id="228" idx="2"/>
                  <a:endCxn id="223" idx="6"/>
                </p:cNvCxnSpPr>
                <p:nvPr/>
              </p:nvCxnSpPr>
              <p:spPr>
                <a:xfrm flipH="1">
                  <a:off x="4082511" y="4898966"/>
                  <a:ext cx="129180" cy="11916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9B12B6BD-828D-6809-B532-FF7B2CE3402E}"/>
                    </a:ext>
                  </a:extLst>
                </p:cNvPr>
                <p:cNvCxnSpPr>
                  <a:cxnSpLocks/>
                  <a:stCxn id="231" idx="2"/>
                  <a:endCxn id="223" idx="6"/>
                </p:cNvCxnSpPr>
                <p:nvPr/>
              </p:nvCxnSpPr>
              <p:spPr>
                <a:xfrm flipH="1" flipV="1">
                  <a:off x="4082511" y="5018128"/>
                  <a:ext cx="130236" cy="365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AF2D3C08-5581-0C8C-7DDD-645EFAEC7742}"/>
                    </a:ext>
                  </a:extLst>
                </p:cNvPr>
                <p:cNvCxnSpPr>
                  <a:cxnSpLocks/>
                  <a:stCxn id="231" idx="2"/>
                  <a:endCxn id="225" idx="6"/>
                </p:cNvCxnSpPr>
                <p:nvPr/>
              </p:nvCxnSpPr>
              <p:spPr>
                <a:xfrm flipH="1">
                  <a:off x="4084475" y="5054727"/>
                  <a:ext cx="128272" cy="11646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DABBE370-6559-48DA-618A-2F24B671C78F}"/>
                    </a:ext>
                  </a:extLst>
                </p:cNvPr>
                <p:cNvCxnSpPr>
                  <a:cxnSpLocks/>
                  <a:stCxn id="231" idx="2"/>
                  <a:endCxn id="226" idx="6"/>
                </p:cNvCxnSpPr>
                <p:nvPr/>
              </p:nvCxnSpPr>
              <p:spPr>
                <a:xfrm flipH="1">
                  <a:off x="4085531" y="5054727"/>
                  <a:ext cx="127216" cy="27222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67263691-B1AA-A7F6-09A1-2D0DF9401B40}"/>
                    </a:ext>
                  </a:extLst>
                </p:cNvPr>
                <p:cNvCxnSpPr>
                  <a:cxnSpLocks/>
                  <a:stCxn id="228" idx="2"/>
                  <a:endCxn id="225" idx="6"/>
                </p:cNvCxnSpPr>
                <p:nvPr/>
              </p:nvCxnSpPr>
              <p:spPr>
                <a:xfrm flipH="1">
                  <a:off x="4084475" y="4898966"/>
                  <a:ext cx="127216" cy="27222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71F8B9AA-853B-7FB0-D180-D894E748A7F8}"/>
                    </a:ext>
                  </a:extLst>
                </p:cNvPr>
                <p:cNvCxnSpPr>
                  <a:cxnSpLocks/>
                  <a:stCxn id="229" idx="2"/>
                  <a:endCxn id="225" idx="6"/>
                </p:cNvCxnSpPr>
                <p:nvPr/>
              </p:nvCxnSpPr>
              <p:spPr>
                <a:xfrm flipH="1">
                  <a:off x="4084475" y="4743205"/>
                  <a:ext cx="127216" cy="42798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EBE1A79E-529D-7176-A3E0-44DC9CC35A73}"/>
                    </a:ext>
                  </a:extLst>
                </p:cNvPr>
                <p:cNvCxnSpPr>
                  <a:cxnSpLocks/>
                  <a:stCxn id="229" idx="2"/>
                  <a:endCxn id="226" idx="6"/>
                </p:cNvCxnSpPr>
                <p:nvPr/>
              </p:nvCxnSpPr>
              <p:spPr>
                <a:xfrm flipH="1">
                  <a:off x="4085531" y="4743205"/>
                  <a:ext cx="126160" cy="58374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3B890229-B666-9F28-45E2-CAB6B54D9120}"/>
                    </a:ext>
                  </a:extLst>
                </p:cNvPr>
                <p:cNvCxnSpPr>
                  <a:cxnSpLocks/>
                  <a:stCxn id="228" idx="2"/>
                  <a:endCxn id="226" idx="6"/>
                </p:cNvCxnSpPr>
                <p:nvPr/>
              </p:nvCxnSpPr>
              <p:spPr>
                <a:xfrm flipH="1">
                  <a:off x="4085531" y="4898966"/>
                  <a:ext cx="126160" cy="42798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52B9D4FE-07DC-6B2B-1B26-5E36675417EA}"/>
                    </a:ext>
                  </a:extLst>
                </p:cNvPr>
                <p:cNvCxnSpPr>
                  <a:cxnSpLocks/>
                  <a:stCxn id="223" idx="6"/>
                  <a:endCxn id="229" idx="2"/>
                </p:cNvCxnSpPr>
                <p:nvPr/>
              </p:nvCxnSpPr>
              <p:spPr>
                <a:xfrm flipV="1">
                  <a:off x="4082511" y="4743205"/>
                  <a:ext cx="129180" cy="27492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0D529588-3977-1C0A-C370-410699AFD128}"/>
                    </a:ext>
                  </a:extLst>
                </p:cNvPr>
                <p:cNvCxnSpPr>
                  <a:cxnSpLocks/>
                  <a:stCxn id="231" idx="2"/>
                  <a:endCxn id="222" idx="6"/>
                </p:cNvCxnSpPr>
                <p:nvPr/>
              </p:nvCxnSpPr>
              <p:spPr>
                <a:xfrm flipH="1" flipV="1">
                  <a:off x="4081455" y="4706606"/>
                  <a:ext cx="131292" cy="34812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9AFAF40B-3DED-434C-2AF5-DDC4B298C680}"/>
                    </a:ext>
                  </a:extLst>
                </p:cNvPr>
                <p:cNvCxnSpPr>
                  <a:cxnSpLocks/>
                  <a:stCxn id="231" idx="2"/>
                  <a:endCxn id="219" idx="6"/>
                </p:cNvCxnSpPr>
                <p:nvPr/>
              </p:nvCxnSpPr>
              <p:spPr>
                <a:xfrm flipH="1" flipV="1">
                  <a:off x="4078412" y="4545721"/>
                  <a:ext cx="134335" cy="50900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DC269514-5DF5-E529-5E2E-1799DECA4CB4}"/>
                    </a:ext>
                  </a:extLst>
                </p:cNvPr>
                <p:cNvCxnSpPr>
                  <a:cxnSpLocks/>
                  <a:stCxn id="228" idx="3"/>
                  <a:endCxn id="219" idx="6"/>
                </p:cNvCxnSpPr>
                <p:nvPr/>
              </p:nvCxnSpPr>
              <p:spPr>
                <a:xfrm flipH="1" flipV="1">
                  <a:off x="4078412" y="4545721"/>
                  <a:ext cx="143574" cy="38120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5AD4F86F-5A55-E963-4369-D33BE5F20219}"/>
                    </a:ext>
                  </a:extLst>
                </p:cNvPr>
                <p:cNvCxnSpPr>
                  <a:cxnSpLocks/>
                  <a:stCxn id="228" idx="2"/>
                  <a:endCxn id="222" idx="6"/>
                </p:cNvCxnSpPr>
                <p:nvPr/>
              </p:nvCxnSpPr>
              <p:spPr>
                <a:xfrm flipH="1" flipV="1">
                  <a:off x="4081455" y="4706606"/>
                  <a:ext cx="130236" cy="19236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E9DFC74F-2082-16F7-5249-5BE436E695BB}"/>
                    </a:ext>
                  </a:extLst>
                </p:cNvPr>
                <p:cNvCxnSpPr>
                  <a:cxnSpLocks/>
                  <a:stCxn id="229" idx="2"/>
                  <a:endCxn id="220" idx="6"/>
                </p:cNvCxnSpPr>
                <p:nvPr/>
              </p:nvCxnSpPr>
              <p:spPr>
                <a:xfrm flipH="1">
                  <a:off x="4081455" y="4743205"/>
                  <a:ext cx="130236" cy="11916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7D668B18-5610-4902-623C-9E0959EC02E9}"/>
                    </a:ext>
                  </a:extLst>
                </p:cNvPr>
                <p:cNvCxnSpPr>
                  <a:cxnSpLocks/>
                  <a:stCxn id="220" idx="6"/>
                  <a:endCxn id="231" idx="2"/>
                </p:cNvCxnSpPr>
                <p:nvPr/>
              </p:nvCxnSpPr>
              <p:spPr>
                <a:xfrm>
                  <a:off x="4081455" y="4862367"/>
                  <a:ext cx="131292" cy="19236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82" name="Picture 181">
                <a:extLst>
                  <a:ext uri="{FF2B5EF4-FFF2-40B4-BE49-F238E27FC236}">
                    <a16:creationId xmlns:a16="http://schemas.microsoft.com/office/drawing/2014/main" id="{04D11D13-6978-3572-CB75-31235C85637E}"/>
                  </a:ext>
                </a:extLst>
              </p:cNvPr>
              <p:cNvPicPr>
                <a:picLocks noChangeAspect="1"/>
              </p:cNvPicPr>
              <p:nvPr/>
            </p:nvPicPr>
            <p:blipFill>
              <a:blip r:embed="rId3"/>
              <a:stretch>
                <a:fillRect/>
              </a:stretch>
            </p:blipFill>
            <p:spPr>
              <a:xfrm>
                <a:off x="8317928" y="2927883"/>
                <a:ext cx="197252" cy="226840"/>
              </a:xfrm>
              <a:prstGeom prst="rect">
                <a:avLst/>
              </a:prstGeom>
            </p:spPr>
          </p:pic>
          <p:pic>
            <p:nvPicPr>
              <p:cNvPr id="183" name="Picture 182">
                <a:extLst>
                  <a:ext uri="{FF2B5EF4-FFF2-40B4-BE49-F238E27FC236}">
                    <a16:creationId xmlns:a16="http://schemas.microsoft.com/office/drawing/2014/main" id="{84B1B796-1C40-5F97-0997-F8A0324B7B5B}"/>
                  </a:ext>
                </a:extLst>
              </p:cNvPr>
              <p:cNvPicPr>
                <a:picLocks noChangeAspect="1"/>
              </p:cNvPicPr>
              <p:nvPr/>
            </p:nvPicPr>
            <p:blipFill>
              <a:blip r:embed="rId4"/>
              <a:stretch>
                <a:fillRect/>
              </a:stretch>
            </p:blipFill>
            <p:spPr>
              <a:xfrm>
                <a:off x="7729911" y="2437272"/>
                <a:ext cx="197252" cy="226840"/>
              </a:xfrm>
              <a:prstGeom prst="rect">
                <a:avLst/>
              </a:prstGeom>
            </p:spPr>
          </p:pic>
          <p:pic>
            <p:nvPicPr>
              <p:cNvPr id="184" name="Picture 183">
                <a:extLst>
                  <a:ext uri="{FF2B5EF4-FFF2-40B4-BE49-F238E27FC236}">
                    <a16:creationId xmlns:a16="http://schemas.microsoft.com/office/drawing/2014/main" id="{9B471EE4-29D6-4898-C81B-EA54BBB2CB41}"/>
                  </a:ext>
                </a:extLst>
              </p:cNvPr>
              <p:cNvPicPr>
                <a:picLocks noChangeAspect="1"/>
              </p:cNvPicPr>
              <p:nvPr/>
            </p:nvPicPr>
            <p:blipFill>
              <a:blip r:embed="rId5"/>
              <a:stretch>
                <a:fillRect/>
              </a:stretch>
            </p:blipFill>
            <p:spPr>
              <a:xfrm>
                <a:off x="7967976" y="3400820"/>
                <a:ext cx="156130" cy="238788"/>
              </a:xfrm>
              <a:prstGeom prst="rect">
                <a:avLst/>
              </a:prstGeom>
            </p:spPr>
          </p:pic>
          <p:pic>
            <p:nvPicPr>
              <p:cNvPr id="185" name="Picture 184">
                <a:extLst>
                  <a:ext uri="{FF2B5EF4-FFF2-40B4-BE49-F238E27FC236}">
                    <a16:creationId xmlns:a16="http://schemas.microsoft.com/office/drawing/2014/main" id="{28AB95C1-5EA2-2F0E-606A-83D73A874958}"/>
                  </a:ext>
                </a:extLst>
              </p:cNvPr>
              <p:cNvPicPr>
                <a:picLocks noChangeAspect="1"/>
              </p:cNvPicPr>
              <p:nvPr/>
            </p:nvPicPr>
            <p:blipFill>
              <a:blip r:embed="rId6"/>
              <a:stretch>
                <a:fillRect/>
              </a:stretch>
            </p:blipFill>
            <p:spPr>
              <a:xfrm>
                <a:off x="7319294" y="3025154"/>
                <a:ext cx="148819" cy="200906"/>
              </a:xfrm>
              <a:prstGeom prst="rect">
                <a:avLst/>
              </a:prstGeom>
            </p:spPr>
          </p:pic>
          <p:pic>
            <p:nvPicPr>
              <p:cNvPr id="186" name="Picture 185">
                <a:extLst>
                  <a:ext uri="{FF2B5EF4-FFF2-40B4-BE49-F238E27FC236}">
                    <a16:creationId xmlns:a16="http://schemas.microsoft.com/office/drawing/2014/main" id="{CBCE2E53-32A6-80E7-20D1-7B70F3631C32}"/>
                  </a:ext>
                </a:extLst>
              </p:cNvPr>
              <p:cNvPicPr>
                <a:picLocks noChangeAspect="1"/>
              </p:cNvPicPr>
              <p:nvPr/>
            </p:nvPicPr>
            <p:blipFill>
              <a:blip r:embed="rId7"/>
              <a:stretch>
                <a:fillRect/>
              </a:stretch>
            </p:blipFill>
            <p:spPr>
              <a:xfrm>
                <a:off x="7598793" y="3348744"/>
                <a:ext cx="207115" cy="98626"/>
              </a:xfrm>
              <a:prstGeom prst="rect">
                <a:avLst/>
              </a:prstGeom>
            </p:spPr>
          </p:pic>
        </p:grpSp>
        <p:grpSp>
          <p:nvGrpSpPr>
            <p:cNvPr id="326" name="Group 325">
              <a:extLst>
                <a:ext uri="{FF2B5EF4-FFF2-40B4-BE49-F238E27FC236}">
                  <a16:creationId xmlns:a16="http://schemas.microsoft.com/office/drawing/2014/main" id="{EA60DF11-3DFA-7802-FE33-8E3B2F9787FF}"/>
                </a:ext>
              </a:extLst>
            </p:cNvPr>
            <p:cNvGrpSpPr/>
            <p:nvPr/>
          </p:nvGrpSpPr>
          <p:grpSpPr>
            <a:xfrm>
              <a:off x="864969" y="2558591"/>
              <a:ext cx="638835" cy="589987"/>
              <a:chOff x="7150913" y="2220949"/>
              <a:chExt cx="1606897" cy="1634556"/>
            </a:xfrm>
          </p:grpSpPr>
          <p:sp>
            <p:nvSpPr>
              <p:cNvPr id="328" name="Oval 327">
                <a:extLst>
                  <a:ext uri="{FF2B5EF4-FFF2-40B4-BE49-F238E27FC236}">
                    <a16:creationId xmlns:a16="http://schemas.microsoft.com/office/drawing/2014/main" id="{BEC72B9E-9BD8-21E0-90F6-121AC2A3B8D8}"/>
                  </a:ext>
                </a:extLst>
              </p:cNvPr>
              <p:cNvSpPr/>
              <p:nvPr/>
            </p:nvSpPr>
            <p:spPr>
              <a:xfrm>
                <a:off x="7150913" y="2220949"/>
                <a:ext cx="1606897" cy="1634556"/>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sz="1600" dirty="0"/>
              </a:p>
            </p:txBody>
          </p:sp>
          <p:grpSp>
            <p:nvGrpSpPr>
              <p:cNvPr id="329" name="Group 328">
                <a:extLst>
                  <a:ext uri="{FF2B5EF4-FFF2-40B4-BE49-F238E27FC236}">
                    <a16:creationId xmlns:a16="http://schemas.microsoft.com/office/drawing/2014/main" id="{95F6BB42-966F-783D-69E4-EEB6391DA92D}"/>
                  </a:ext>
                </a:extLst>
              </p:cNvPr>
              <p:cNvGrpSpPr/>
              <p:nvPr/>
            </p:nvGrpSpPr>
            <p:grpSpPr>
              <a:xfrm>
                <a:off x="7598793" y="2657689"/>
                <a:ext cx="643684" cy="705677"/>
                <a:chOff x="3560562" y="4506186"/>
                <a:chExt cx="722483" cy="860303"/>
              </a:xfrm>
              <a:solidFill>
                <a:schemeClr val="bg1"/>
              </a:solidFill>
            </p:grpSpPr>
            <p:cxnSp>
              <p:nvCxnSpPr>
                <p:cNvPr id="338" name="Straight Connector 337">
                  <a:extLst>
                    <a:ext uri="{FF2B5EF4-FFF2-40B4-BE49-F238E27FC236}">
                      <a16:creationId xmlns:a16="http://schemas.microsoft.com/office/drawing/2014/main" id="{894056F3-7D3C-ADC3-2F80-331CEDDC0C3D}"/>
                    </a:ext>
                  </a:extLst>
                </p:cNvPr>
                <p:cNvCxnSpPr>
                  <a:cxnSpLocks/>
                  <a:stCxn id="348" idx="2"/>
                  <a:endCxn id="341" idx="6"/>
                </p:cNvCxnSpPr>
                <p:nvPr/>
              </p:nvCxnSpPr>
              <p:spPr>
                <a:xfrm flipH="1" flipV="1">
                  <a:off x="3630860" y="4566031"/>
                  <a:ext cx="153742" cy="7369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74A4B95C-EE6B-A004-2248-375EB21D4FC5}"/>
                    </a:ext>
                  </a:extLst>
                </p:cNvPr>
                <p:cNvCxnSpPr>
                  <a:cxnSpLocks/>
                  <a:stCxn id="353" idx="2"/>
                  <a:endCxn id="348" idx="6"/>
                </p:cNvCxnSpPr>
                <p:nvPr/>
              </p:nvCxnSpPr>
              <p:spPr>
                <a:xfrm flipH="1">
                  <a:off x="3854900" y="4545721"/>
                  <a:ext cx="153214" cy="9400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1" name="Oval 340">
                  <a:extLst>
                    <a:ext uri="{FF2B5EF4-FFF2-40B4-BE49-F238E27FC236}">
                      <a16:creationId xmlns:a16="http://schemas.microsoft.com/office/drawing/2014/main" id="{BFD20DE0-E80B-975A-5B6E-B0DA46DBF4F0}"/>
                    </a:ext>
                  </a:extLst>
                </p:cNvPr>
                <p:cNvSpPr/>
                <p:nvPr/>
              </p:nvSpPr>
              <p:spPr>
                <a:xfrm>
                  <a:off x="3560562" y="4526496"/>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42" name="Oval 341">
                  <a:extLst>
                    <a:ext uri="{FF2B5EF4-FFF2-40B4-BE49-F238E27FC236}">
                      <a16:creationId xmlns:a16="http://schemas.microsoft.com/office/drawing/2014/main" id="{D5ECFF7B-6D1E-F702-7C31-CDCA70CB79B4}"/>
                    </a:ext>
                  </a:extLst>
                </p:cNvPr>
                <p:cNvSpPr/>
                <p:nvPr/>
              </p:nvSpPr>
              <p:spPr>
                <a:xfrm>
                  <a:off x="3563331" y="4687155"/>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43" name="Oval 342">
                  <a:extLst>
                    <a:ext uri="{FF2B5EF4-FFF2-40B4-BE49-F238E27FC236}">
                      <a16:creationId xmlns:a16="http://schemas.microsoft.com/office/drawing/2014/main" id="{01EA0FCE-4DED-0B5E-8173-A0FB9CC67E0E}"/>
                    </a:ext>
                  </a:extLst>
                </p:cNvPr>
                <p:cNvSpPr/>
                <p:nvPr/>
              </p:nvSpPr>
              <p:spPr>
                <a:xfrm>
                  <a:off x="3566374" y="5003801"/>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45" name="Oval 344">
                  <a:extLst>
                    <a:ext uri="{FF2B5EF4-FFF2-40B4-BE49-F238E27FC236}">
                      <a16:creationId xmlns:a16="http://schemas.microsoft.com/office/drawing/2014/main" id="{913CF832-1966-2507-83BA-415ACAF8E376}"/>
                    </a:ext>
                  </a:extLst>
                </p:cNvPr>
                <p:cNvSpPr/>
                <p:nvPr/>
              </p:nvSpPr>
              <p:spPr>
                <a:xfrm>
                  <a:off x="3566374" y="4848040"/>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46" name="Oval 345">
                  <a:extLst>
                    <a:ext uri="{FF2B5EF4-FFF2-40B4-BE49-F238E27FC236}">
                      <a16:creationId xmlns:a16="http://schemas.microsoft.com/office/drawing/2014/main" id="{EC636C52-2E59-C494-4952-9AB2A95FE4F8}"/>
                    </a:ext>
                  </a:extLst>
                </p:cNvPr>
                <p:cNvSpPr/>
                <p:nvPr/>
              </p:nvSpPr>
              <p:spPr>
                <a:xfrm>
                  <a:off x="3567430" y="515956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48" name="Oval 347">
                  <a:extLst>
                    <a:ext uri="{FF2B5EF4-FFF2-40B4-BE49-F238E27FC236}">
                      <a16:creationId xmlns:a16="http://schemas.microsoft.com/office/drawing/2014/main" id="{010FA620-751F-8587-8A98-421D3A13D923}"/>
                    </a:ext>
                  </a:extLst>
                </p:cNvPr>
                <p:cNvSpPr/>
                <p:nvPr/>
              </p:nvSpPr>
              <p:spPr>
                <a:xfrm>
                  <a:off x="3784602" y="4600187"/>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49" name="Oval 348">
                  <a:extLst>
                    <a:ext uri="{FF2B5EF4-FFF2-40B4-BE49-F238E27FC236}">
                      <a16:creationId xmlns:a16="http://schemas.microsoft.com/office/drawing/2014/main" id="{6186C1BF-5E44-D42B-7035-576113CA1249}"/>
                    </a:ext>
                  </a:extLst>
                </p:cNvPr>
                <p:cNvSpPr/>
                <p:nvPr/>
              </p:nvSpPr>
              <p:spPr>
                <a:xfrm>
                  <a:off x="3787645" y="4916833"/>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50" name="Oval 349">
                  <a:extLst>
                    <a:ext uri="{FF2B5EF4-FFF2-40B4-BE49-F238E27FC236}">
                      <a16:creationId xmlns:a16="http://schemas.microsoft.com/office/drawing/2014/main" id="{74B26029-7729-C443-6C6D-517BAE0AF776}"/>
                    </a:ext>
                  </a:extLst>
                </p:cNvPr>
                <p:cNvSpPr/>
                <p:nvPr/>
              </p:nvSpPr>
              <p:spPr>
                <a:xfrm>
                  <a:off x="3787645" y="476107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52" name="Oval 351">
                  <a:extLst>
                    <a:ext uri="{FF2B5EF4-FFF2-40B4-BE49-F238E27FC236}">
                      <a16:creationId xmlns:a16="http://schemas.microsoft.com/office/drawing/2014/main" id="{A7839F72-2906-680D-E537-CF90DD94B52A}"/>
                    </a:ext>
                  </a:extLst>
                </p:cNvPr>
                <p:cNvSpPr/>
                <p:nvPr/>
              </p:nvSpPr>
              <p:spPr>
                <a:xfrm>
                  <a:off x="3788701" y="5072594"/>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53" name="Oval 352">
                  <a:extLst>
                    <a:ext uri="{FF2B5EF4-FFF2-40B4-BE49-F238E27FC236}">
                      <a16:creationId xmlns:a16="http://schemas.microsoft.com/office/drawing/2014/main" id="{2BEE2D76-B5B3-61EA-E6CE-847F081BB5DD}"/>
                    </a:ext>
                  </a:extLst>
                </p:cNvPr>
                <p:cNvSpPr/>
                <p:nvPr/>
              </p:nvSpPr>
              <p:spPr>
                <a:xfrm>
                  <a:off x="4008114" y="4506186"/>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55" name="Oval 354">
                  <a:extLst>
                    <a:ext uri="{FF2B5EF4-FFF2-40B4-BE49-F238E27FC236}">
                      <a16:creationId xmlns:a16="http://schemas.microsoft.com/office/drawing/2014/main" id="{B27472E8-B2BA-3983-DE58-4578F675F75E}"/>
                    </a:ext>
                  </a:extLst>
                </p:cNvPr>
                <p:cNvSpPr/>
                <p:nvPr/>
              </p:nvSpPr>
              <p:spPr>
                <a:xfrm>
                  <a:off x="4011157" y="482283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56" name="Oval 355">
                  <a:extLst>
                    <a:ext uri="{FF2B5EF4-FFF2-40B4-BE49-F238E27FC236}">
                      <a16:creationId xmlns:a16="http://schemas.microsoft.com/office/drawing/2014/main" id="{B6923A9D-D843-136F-D7B0-70F43E1D3DC8}"/>
                    </a:ext>
                  </a:extLst>
                </p:cNvPr>
                <p:cNvSpPr/>
                <p:nvPr/>
              </p:nvSpPr>
              <p:spPr>
                <a:xfrm>
                  <a:off x="4011157" y="4667071"/>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58" name="Oval 357">
                  <a:extLst>
                    <a:ext uri="{FF2B5EF4-FFF2-40B4-BE49-F238E27FC236}">
                      <a16:creationId xmlns:a16="http://schemas.microsoft.com/office/drawing/2014/main" id="{091A6C8C-3B99-5B28-4C6A-B829A921D2B1}"/>
                    </a:ext>
                  </a:extLst>
                </p:cNvPr>
                <p:cNvSpPr/>
                <p:nvPr/>
              </p:nvSpPr>
              <p:spPr>
                <a:xfrm>
                  <a:off x="4012213" y="4978593"/>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59" name="Oval 358">
                  <a:extLst>
                    <a:ext uri="{FF2B5EF4-FFF2-40B4-BE49-F238E27FC236}">
                      <a16:creationId xmlns:a16="http://schemas.microsoft.com/office/drawing/2014/main" id="{6AB3D39F-A42D-607D-038F-7D901610315A}"/>
                    </a:ext>
                  </a:extLst>
                </p:cNvPr>
                <p:cNvSpPr/>
                <p:nvPr/>
              </p:nvSpPr>
              <p:spPr>
                <a:xfrm>
                  <a:off x="4014177" y="5131658"/>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61" name="Oval 360">
                  <a:extLst>
                    <a:ext uri="{FF2B5EF4-FFF2-40B4-BE49-F238E27FC236}">
                      <a16:creationId xmlns:a16="http://schemas.microsoft.com/office/drawing/2014/main" id="{5ADD27F9-60C3-50C5-DA78-A537FCEF7A05}"/>
                    </a:ext>
                  </a:extLst>
                </p:cNvPr>
                <p:cNvSpPr/>
                <p:nvPr/>
              </p:nvSpPr>
              <p:spPr>
                <a:xfrm>
                  <a:off x="4015233" y="5287419"/>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62" name="Oval 361">
                  <a:extLst>
                    <a:ext uri="{FF2B5EF4-FFF2-40B4-BE49-F238E27FC236}">
                      <a16:creationId xmlns:a16="http://schemas.microsoft.com/office/drawing/2014/main" id="{BA71505F-9D0B-A8F6-A930-7B27948980AC}"/>
                    </a:ext>
                  </a:extLst>
                </p:cNvPr>
                <p:cNvSpPr/>
                <p:nvPr/>
              </p:nvSpPr>
              <p:spPr>
                <a:xfrm>
                  <a:off x="4211691" y="4859431"/>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76" name="Oval 575">
                  <a:extLst>
                    <a:ext uri="{FF2B5EF4-FFF2-40B4-BE49-F238E27FC236}">
                      <a16:creationId xmlns:a16="http://schemas.microsoft.com/office/drawing/2014/main" id="{BE6D182C-8B15-EC2E-E33C-DF19E315B557}"/>
                    </a:ext>
                  </a:extLst>
                </p:cNvPr>
                <p:cNvSpPr/>
                <p:nvPr/>
              </p:nvSpPr>
              <p:spPr>
                <a:xfrm>
                  <a:off x="4211691" y="4703670"/>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77" name="Oval 576">
                  <a:extLst>
                    <a:ext uri="{FF2B5EF4-FFF2-40B4-BE49-F238E27FC236}">
                      <a16:creationId xmlns:a16="http://schemas.microsoft.com/office/drawing/2014/main" id="{C5F37C2C-A3A0-8CBE-C3C5-53676BEC6CCC}"/>
                    </a:ext>
                  </a:extLst>
                </p:cNvPr>
                <p:cNvSpPr/>
                <p:nvPr/>
              </p:nvSpPr>
              <p:spPr>
                <a:xfrm>
                  <a:off x="4212747" y="501519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578" name="Straight Connector 577">
                  <a:extLst>
                    <a:ext uri="{FF2B5EF4-FFF2-40B4-BE49-F238E27FC236}">
                      <a16:creationId xmlns:a16="http://schemas.microsoft.com/office/drawing/2014/main" id="{20D3937D-9E44-F109-C414-996555802E4B}"/>
                    </a:ext>
                  </a:extLst>
                </p:cNvPr>
                <p:cNvCxnSpPr>
                  <a:cxnSpLocks/>
                  <a:stCxn id="348" idx="2"/>
                  <a:endCxn id="342" idx="6"/>
                </p:cNvCxnSpPr>
                <p:nvPr/>
              </p:nvCxnSpPr>
              <p:spPr>
                <a:xfrm flipH="1">
                  <a:off x="3633629" y="4639722"/>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a16="http://schemas.microsoft.com/office/drawing/2014/main" id="{C20CB848-3CB1-F8EE-FE22-D459D5452363}"/>
                    </a:ext>
                  </a:extLst>
                </p:cNvPr>
                <p:cNvCxnSpPr>
                  <a:cxnSpLocks/>
                  <a:stCxn id="348" idx="2"/>
                  <a:endCxn id="345" idx="6"/>
                </p:cNvCxnSpPr>
                <p:nvPr/>
              </p:nvCxnSpPr>
              <p:spPr>
                <a:xfrm flipH="1">
                  <a:off x="3636672" y="4639722"/>
                  <a:ext cx="147930" cy="24785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a:extLst>
                    <a:ext uri="{FF2B5EF4-FFF2-40B4-BE49-F238E27FC236}">
                      <a16:creationId xmlns:a16="http://schemas.microsoft.com/office/drawing/2014/main" id="{2186B112-5FBE-489E-D2B5-64F1D94E5930}"/>
                    </a:ext>
                  </a:extLst>
                </p:cNvPr>
                <p:cNvCxnSpPr>
                  <a:cxnSpLocks/>
                  <a:stCxn id="350" idx="2"/>
                  <a:endCxn id="341" idx="6"/>
                </p:cNvCxnSpPr>
                <p:nvPr/>
              </p:nvCxnSpPr>
              <p:spPr>
                <a:xfrm flipH="1" flipV="1">
                  <a:off x="3630860" y="4566031"/>
                  <a:ext cx="156785" cy="23457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a:extLst>
                    <a:ext uri="{FF2B5EF4-FFF2-40B4-BE49-F238E27FC236}">
                      <a16:creationId xmlns:a16="http://schemas.microsoft.com/office/drawing/2014/main" id="{23AABCFD-B758-DE95-5526-3307D33D9D3E}"/>
                    </a:ext>
                  </a:extLst>
                </p:cNvPr>
                <p:cNvCxnSpPr>
                  <a:cxnSpLocks/>
                  <a:stCxn id="350" idx="2"/>
                  <a:endCxn id="342" idx="6"/>
                </p:cNvCxnSpPr>
                <p:nvPr/>
              </p:nvCxnSpPr>
              <p:spPr>
                <a:xfrm flipH="1" flipV="1">
                  <a:off x="3633629" y="4726690"/>
                  <a:ext cx="154016" cy="7391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B3AC98EB-F49C-7D91-71A3-D995890878BC}"/>
                    </a:ext>
                  </a:extLst>
                </p:cNvPr>
                <p:cNvCxnSpPr>
                  <a:cxnSpLocks/>
                  <a:stCxn id="350" idx="2"/>
                  <a:endCxn id="345" idx="6"/>
                </p:cNvCxnSpPr>
                <p:nvPr/>
              </p:nvCxnSpPr>
              <p:spPr>
                <a:xfrm flipH="1">
                  <a:off x="3636672" y="4800607"/>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a16="http://schemas.microsoft.com/office/drawing/2014/main" id="{082F76B1-049A-727B-ED8A-B6EE3F2F9DBA}"/>
                    </a:ext>
                  </a:extLst>
                </p:cNvPr>
                <p:cNvCxnSpPr>
                  <a:cxnSpLocks/>
                  <a:stCxn id="345" idx="6"/>
                  <a:endCxn id="349" idx="2"/>
                </p:cNvCxnSpPr>
                <p:nvPr/>
              </p:nvCxnSpPr>
              <p:spPr>
                <a:xfrm>
                  <a:off x="3636672" y="4887575"/>
                  <a:ext cx="150973"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a:extLst>
                    <a:ext uri="{FF2B5EF4-FFF2-40B4-BE49-F238E27FC236}">
                      <a16:creationId xmlns:a16="http://schemas.microsoft.com/office/drawing/2014/main" id="{6C5A39E8-11AB-8C60-4257-172926E47F8B}"/>
                    </a:ext>
                  </a:extLst>
                </p:cNvPr>
                <p:cNvCxnSpPr>
                  <a:cxnSpLocks/>
                  <a:stCxn id="343" idx="6"/>
                  <a:endCxn id="352" idx="2"/>
                </p:cNvCxnSpPr>
                <p:nvPr/>
              </p:nvCxnSpPr>
              <p:spPr>
                <a:xfrm>
                  <a:off x="3636672" y="5043336"/>
                  <a:ext cx="152029"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66F2D434-5319-7C0A-DCF0-815257B0983D}"/>
                    </a:ext>
                  </a:extLst>
                </p:cNvPr>
                <p:cNvCxnSpPr>
                  <a:cxnSpLocks/>
                  <a:stCxn id="346" idx="6"/>
                  <a:endCxn id="352" idx="2"/>
                </p:cNvCxnSpPr>
                <p:nvPr/>
              </p:nvCxnSpPr>
              <p:spPr>
                <a:xfrm flipV="1">
                  <a:off x="3637728" y="5112129"/>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a16="http://schemas.microsoft.com/office/drawing/2014/main" id="{9C23EA4C-3C83-12F0-97C5-34951753DED7}"/>
                    </a:ext>
                  </a:extLst>
                </p:cNvPr>
                <p:cNvCxnSpPr>
                  <a:cxnSpLocks/>
                  <a:stCxn id="346" idx="6"/>
                  <a:endCxn id="349" idx="2"/>
                </p:cNvCxnSpPr>
                <p:nvPr/>
              </p:nvCxnSpPr>
              <p:spPr>
                <a:xfrm flipV="1">
                  <a:off x="3637728" y="4956368"/>
                  <a:ext cx="149917" cy="24272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2A22D2C2-B32F-169A-46B5-977A49A97A90}"/>
                    </a:ext>
                  </a:extLst>
                </p:cNvPr>
                <p:cNvCxnSpPr>
                  <a:cxnSpLocks/>
                  <a:stCxn id="343" idx="6"/>
                  <a:endCxn id="349" idx="2"/>
                </p:cNvCxnSpPr>
                <p:nvPr/>
              </p:nvCxnSpPr>
              <p:spPr>
                <a:xfrm flipV="1">
                  <a:off x="3636672" y="4956368"/>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a:extLst>
                    <a:ext uri="{FF2B5EF4-FFF2-40B4-BE49-F238E27FC236}">
                      <a16:creationId xmlns:a16="http://schemas.microsoft.com/office/drawing/2014/main" id="{051F027E-6BE4-A0D4-D31F-BF4E863CA29C}"/>
                    </a:ext>
                  </a:extLst>
                </p:cNvPr>
                <p:cNvCxnSpPr>
                  <a:cxnSpLocks/>
                  <a:stCxn id="345" idx="6"/>
                  <a:endCxn id="352" idx="2"/>
                </p:cNvCxnSpPr>
                <p:nvPr/>
              </p:nvCxnSpPr>
              <p:spPr>
                <a:xfrm>
                  <a:off x="3636672" y="4887575"/>
                  <a:ext cx="152029" cy="22455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a:extLst>
                    <a:ext uri="{FF2B5EF4-FFF2-40B4-BE49-F238E27FC236}">
                      <a16:creationId xmlns:a16="http://schemas.microsoft.com/office/drawing/2014/main" id="{21AD1970-A39C-BC1F-96E8-6ECAA89E97EE}"/>
                    </a:ext>
                  </a:extLst>
                </p:cNvPr>
                <p:cNvCxnSpPr>
                  <a:cxnSpLocks/>
                  <a:stCxn id="343" idx="6"/>
                  <a:endCxn id="350" idx="2"/>
                </p:cNvCxnSpPr>
                <p:nvPr/>
              </p:nvCxnSpPr>
              <p:spPr>
                <a:xfrm flipV="1">
                  <a:off x="3636672" y="4800607"/>
                  <a:ext cx="150973" cy="24272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a:extLst>
                    <a:ext uri="{FF2B5EF4-FFF2-40B4-BE49-F238E27FC236}">
                      <a16:creationId xmlns:a16="http://schemas.microsoft.com/office/drawing/2014/main" id="{AC10CAAA-065F-A885-2532-ACD902EAAB0C}"/>
                    </a:ext>
                  </a:extLst>
                </p:cNvPr>
                <p:cNvCxnSpPr>
                  <a:cxnSpLocks/>
                  <a:stCxn id="346" idx="6"/>
                  <a:endCxn id="348" idx="2"/>
                </p:cNvCxnSpPr>
                <p:nvPr/>
              </p:nvCxnSpPr>
              <p:spPr>
                <a:xfrm flipV="1">
                  <a:off x="3637728" y="4639722"/>
                  <a:ext cx="146874" cy="559375"/>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a:extLst>
                    <a:ext uri="{FF2B5EF4-FFF2-40B4-BE49-F238E27FC236}">
                      <a16:creationId xmlns:a16="http://schemas.microsoft.com/office/drawing/2014/main" id="{10DAA3AB-7B74-4959-B0C2-1ED38275FFFE}"/>
                    </a:ext>
                  </a:extLst>
                </p:cNvPr>
                <p:cNvCxnSpPr>
                  <a:cxnSpLocks/>
                  <a:stCxn id="352" idx="2"/>
                  <a:endCxn id="341" idx="6"/>
                </p:cNvCxnSpPr>
                <p:nvPr/>
              </p:nvCxnSpPr>
              <p:spPr>
                <a:xfrm flipH="1" flipV="1">
                  <a:off x="3630860" y="4566031"/>
                  <a:ext cx="157841" cy="54609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a:extLst>
                    <a:ext uri="{FF2B5EF4-FFF2-40B4-BE49-F238E27FC236}">
                      <a16:creationId xmlns:a16="http://schemas.microsoft.com/office/drawing/2014/main" id="{3C31C795-E150-583F-DECA-BC146790AF9B}"/>
                    </a:ext>
                  </a:extLst>
                </p:cNvPr>
                <p:cNvCxnSpPr>
                  <a:cxnSpLocks/>
                  <a:stCxn id="352" idx="2"/>
                  <a:endCxn id="342" idx="6"/>
                </p:cNvCxnSpPr>
                <p:nvPr/>
              </p:nvCxnSpPr>
              <p:spPr>
                <a:xfrm flipH="1" flipV="1">
                  <a:off x="3633629" y="4726690"/>
                  <a:ext cx="155072" cy="38543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a:extLst>
                    <a:ext uri="{FF2B5EF4-FFF2-40B4-BE49-F238E27FC236}">
                      <a16:creationId xmlns:a16="http://schemas.microsoft.com/office/drawing/2014/main" id="{A35A9DC2-BB53-2DC7-F2C3-3F569FBDD7FE}"/>
                    </a:ext>
                  </a:extLst>
                </p:cNvPr>
                <p:cNvCxnSpPr>
                  <a:cxnSpLocks/>
                  <a:stCxn id="348" idx="2"/>
                  <a:endCxn id="343" idx="6"/>
                </p:cNvCxnSpPr>
                <p:nvPr/>
              </p:nvCxnSpPr>
              <p:spPr>
                <a:xfrm flipH="1">
                  <a:off x="3636672" y="4639722"/>
                  <a:ext cx="147930" cy="40361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a:extLst>
                    <a:ext uri="{FF2B5EF4-FFF2-40B4-BE49-F238E27FC236}">
                      <a16:creationId xmlns:a16="http://schemas.microsoft.com/office/drawing/2014/main" id="{B1D955AD-26B7-8E53-0191-DA682FB12F4F}"/>
                    </a:ext>
                  </a:extLst>
                </p:cNvPr>
                <p:cNvCxnSpPr>
                  <a:cxnSpLocks/>
                </p:cNvCxnSpPr>
                <p:nvPr/>
              </p:nvCxnSpPr>
              <p:spPr>
                <a:xfrm flipH="1" flipV="1">
                  <a:off x="3857604" y="4640181"/>
                  <a:ext cx="153742" cy="7369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a:extLst>
                    <a:ext uri="{FF2B5EF4-FFF2-40B4-BE49-F238E27FC236}">
                      <a16:creationId xmlns:a16="http://schemas.microsoft.com/office/drawing/2014/main" id="{1315C80A-94B5-9242-F35C-867323DAEC8B}"/>
                    </a:ext>
                  </a:extLst>
                </p:cNvPr>
                <p:cNvCxnSpPr>
                  <a:cxnSpLocks/>
                </p:cNvCxnSpPr>
                <p:nvPr/>
              </p:nvCxnSpPr>
              <p:spPr>
                <a:xfrm flipH="1">
                  <a:off x="3860373" y="4713872"/>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a:extLst>
                    <a:ext uri="{FF2B5EF4-FFF2-40B4-BE49-F238E27FC236}">
                      <a16:creationId xmlns:a16="http://schemas.microsoft.com/office/drawing/2014/main" id="{C8B60F77-367F-71C5-3AEA-1DD7064534AF}"/>
                    </a:ext>
                  </a:extLst>
                </p:cNvPr>
                <p:cNvCxnSpPr>
                  <a:cxnSpLocks/>
                </p:cNvCxnSpPr>
                <p:nvPr/>
              </p:nvCxnSpPr>
              <p:spPr>
                <a:xfrm flipH="1">
                  <a:off x="3863416" y="4713872"/>
                  <a:ext cx="147930" cy="24785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a:extLst>
                    <a:ext uri="{FF2B5EF4-FFF2-40B4-BE49-F238E27FC236}">
                      <a16:creationId xmlns:a16="http://schemas.microsoft.com/office/drawing/2014/main" id="{B143E1CA-43D3-290B-B47B-D6AB30CA4BE1}"/>
                    </a:ext>
                  </a:extLst>
                </p:cNvPr>
                <p:cNvCxnSpPr>
                  <a:cxnSpLocks/>
                </p:cNvCxnSpPr>
                <p:nvPr/>
              </p:nvCxnSpPr>
              <p:spPr>
                <a:xfrm flipH="1" flipV="1">
                  <a:off x="3857604" y="4640181"/>
                  <a:ext cx="156785" cy="23457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a:extLst>
                    <a:ext uri="{FF2B5EF4-FFF2-40B4-BE49-F238E27FC236}">
                      <a16:creationId xmlns:a16="http://schemas.microsoft.com/office/drawing/2014/main" id="{E87236B8-4FE4-56D6-914C-6E4BC6141EDA}"/>
                    </a:ext>
                  </a:extLst>
                </p:cNvPr>
                <p:cNvCxnSpPr>
                  <a:cxnSpLocks/>
                </p:cNvCxnSpPr>
                <p:nvPr/>
              </p:nvCxnSpPr>
              <p:spPr>
                <a:xfrm flipH="1" flipV="1">
                  <a:off x="3860373" y="4800840"/>
                  <a:ext cx="154016" cy="7391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a:extLst>
                    <a:ext uri="{FF2B5EF4-FFF2-40B4-BE49-F238E27FC236}">
                      <a16:creationId xmlns:a16="http://schemas.microsoft.com/office/drawing/2014/main" id="{97DC4DB5-29CB-EB5D-12C7-964936F6AFC7}"/>
                    </a:ext>
                  </a:extLst>
                </p:cNvPr>
                <p:cNvCxnSpPr>
                  <a:cxnSpLocks/>
                </p:cNvCxnSpPr>
                <p:nvPr/>
              </p:nvCxnSpPr>
              <p:spPr>
                <a:xfrm flipH="1">
                  <a:off x="3863416" y="4874757"/>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a:extLst>
                    <a:ext uri="{FF2B5EF4-FFF2-40B4-BE49-F238E27FC236}">
                      <a16:creationId xmlns:a16="http://schemas.microsoft.com/office/drawing/2014/main" id="{3B82C182-A798-5F91-A357-16DD8414304F}"/>
                    </a:ext>
                  </a:extLst>
                </p:cNvPr>
                <p:cNvCxnSpPr>
                  <a:cxnSpLocks/>
                </p:cNvCxnSpPr>
                <p:nvPr/>
              </p:nvCxnSpPr>
              <p:spPr>
                <a:xfrm>
                  <a:off x="3863416" y="4961725"/>
                  <a:ext cx="150973"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a:extLst>
                    <a:ext uri="{FF2B5EF4-FFF2-40B4-BE49-F238E27FC236}">
                      <a16:creationId xmlns:a16="http://schemas.microsoft.com/office/drawing/2014/main" id="{5FD6B5AC-DDDE-CAF8-9A25-145866B9CFBC}"/>
                    </a:ext>
                  </a:extLst>
                </p:cNvPr>
                <p:cNvCxnSpPr>
                  <a:cxnSpLocks/>
                </p:cNvCxnSpPr>
                <p:nvPr/>
              </p:nvCxnSpPr>
              <p:spPr>
                <a:xfrm>
                  <a:off x="3863416" y="5117486"/>
                  <a:ext cx="152029"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a:extLst>
                    <a:ext uri="{FF2B5EF4-FFF2-40B4-BE49-F238E27FC236}">
                      <a16:creationId xmlns:a16="http://schemas.microsoft.com/office/drawing/2014/main" id="{35F98A86-D025-2C32-AEBB-F089A8831E32}"/>
                    </a:ext>
                  </a:extLst>
                </p:cNvPr>
                <p:cNvCxnSpPr>
                  <a:cxnSpLocks/>
                  <a:stCxn id="352" idx="6"/>
                  <a:endCxn id="361" idx="2"/>
                </p:cNvCxnSpPr>
                <p:nvPr/>
              </p:nvCxnSpPr>
              <p:spPr>
                <a:xfrm>
                  <a:off x="3858999" y="5112129"/>
                  <a:ext cx="156234" cy="214825"/>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a:extLst>
                    <a:ext uri="{FF2B5EF4-FFF2-40B4-BE49-F238E27FC236}">
                      <a16:creationId xmlns:a16="http://schemas.microsoft.com/office/drawing/2014/main" id="{3964825A-9009-4306-2EB8-51795338607A}"/>
                    </a:ext>
                  </a:extLst>
                </p:cNvPr>
                <p:cNvCxnSpPr>
                  <a:cxnSpLocks/>
                  <a:stCxn id="350" idx="6"/>
                  <a:endCxn id="361" idx="2"/>
                </p:cNvCxnSpPr>
                <p:nvPr/>
              </p:nvCxnSpPr>
              <p:spPr>
                <a:xfrm>
                  <a:off x="3857943" y="4800607"/>
                  <a:ext cx="157290" cy="52634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a:extLst>
                    <a:ext uri="{FF2B5EF4-FFF2-40B4-BE49-F238E27FC236}">
                      <a16:creationId xmlns:a16="http://schemas.microsoft.com/office/drawing/2014/main" id="{0DF151CA-2037-11BE-0BC0-5DC53CC2037E}"/>
                    </a:ext>
                  </a:extLst>
                </p:cNvPr>
                <p:cNvCxnSpPr>
                  <a:cxnSpLocks/>
                </p:cNvCxnSpPr>
                <p:nvPr/>
              </p:nvCxnSpPr>
              <p:spPr>
                <a:xfrm flipV="1">
                  <a:off x="3863416" y="5030518"/>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a:extLst>
                    <a:ext uri="{FF2B5EF4-FFF2-40B4-BE49-F238E27FC236}">
                      <a16:creationId xmlns:a16="http://schemas.microsoft.com/office/drawing/2014/main" id="{0804DE30-7A3C-AC06-3031-AD3DA7C7F5C8}"/>
                    </a:ext>
                  </a:extLst>
                </p:cNvPr>
                <p:cNvCxnSpPr>
                  <a:cxnSpLocks/>
                </p:cNvCxnSpPr>
                <p:nvPr/>
              </p:nvCxnSpPr>
              <p:spPr>
                <a:xfrm>
                  <a:off x="3863416" y="4961725"/>
                  <a:ext cx="152029" cy="22455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a:extLst>
                    <a:ext uri="{FF2B5EF4-FFF2-40B4-BE49-F238E27FC236}">
                      <a16:creationId xmlns:a16="http://schemas.microsoft.com/office/drawing/2014/main" id="{A0F93C6A-0840-E744-6108-38C6DFA186BD}"/>
                    </a:ext>
                  </a:extLst>
                </p:cNvPr>
                <p:cNvCxnSpPr>
                  <a:cxnSpLocks/>
                </p:cNvCxnSpPr>
                <p:nvPr/>
              </p:nvCxnSpPr>
              <p:spPr>
                <a:xfrm flipV="1">
                  <a:off x="3863416" y="4874757"/>
                  <a:ext cx="150973" cy="24272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a:extLst>
                    <a:ext uri="{FF2B5EF4-FFF2-40B4-BE49-F238E27FC236}">
                      <a16:creationId xmlns:a16="http://schemas.microsoft.com/office/drawing/2014/main" id="{960B7079-5CA2-C0F9-A32C-09816CEA79A9}"/>
                    </a:ext>
                  </a:extLst>
                </p:cNvPr>
                <p:cNvCxnSpPr>
                  <a:cxnSpLocks/>
                  <a:stCxn id="349" idx="6"/>
                  <a:endCxn id="361" idx="2"/>
                </p:cNvCxnSpPr>
                <p:nvPr/>
              </p:nvCxnSpPr>
              <p:spPr>
                <a:xfrm>
                  <a:off x="3857943" y="4956368"/>
                  <a:ext cx="157290" cy="37058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a:extLst>
                    <a:ext uri="{FF2B5EF4-FFF2-40B4-BE49-F238E27FC236}">
                      <a16:creationId xmlns:a16="http://schemas.microsoft.com/office/drawing/2014/main" id="{D56D92F3-5EF2-6F3E-0AA6-5EED66915BCD}"/>
                    </a:ext>
                  </a:extLst>
                </p:cNvPr>
                <p:cNvCxnSpPr>
                  <a:cxnSpLocks/>
                </p:cNvCxnSpPr>
                <p:nvPr/>
              </p:nvCxnSpPr>
              <p:spPr>
                <a:xfrm flipH="1" flipV="1">
                  <a:off x="3857604" y="4640181"/>
                  <a:ext cx="157841" cy="54609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a:extLst>
                    <a:ext uri="{FF2B5EF4-FFF2-40B4-BE49-F238E27FC236}">
                      <a16:creationId xmlns:a16="http://schemas.microsoft.com/office/drawing/2014/main" id="{64D90DDA-D89B-0524-139D-EF7F1FE0EAE4}"/>
                    </a:ext>
                  </a:extLst>
                </p:cNvPr>
                <p:cNvCxnSpPr>
                  <a:cxnSpLocks/>
                </p:cNvCxnSpPr>
                <p:nvPr/>
              </p:nvCxnSpPr>
              <p:spPr>
                <a:xfrm flipH="1" flipV="1">
                  <a:off x="3860373" y="4800840"/>
                  <a:ext cx="155072" cy="38543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a:extLst>
                    <a:ext uri="{FF2B5EF4-FFF2-40B4-BE49-F238E27FC236}">
                      <a16:creationId xmlns:a16="http://schemas.microsoft.com/office/drawing/2014/main" id="{E2E42E62-F468-2B73-D4D5-27DBA26E9EAE}"/>
                    </a:ext>
                  </a:extLst>
                </p:cNvPr>
                <p:cNvCxnSpPr>
                  <a:cxnSpLocks/>
                </p:cNvCxnSpPr>
                <p:nvPr/>
              </p:nvCxnSpPr>
              <p:spPr>
                <a:xfrm flipH="1">
                  <a:off x="3863416" y="4713872"/>
                  <a:ext cx="147930" cy="40361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a:extLst>
                    <a:ext uri="{FF2B5EF4-FFF2-40B4-BE49-F238E27FC236}">
                      <a16:creationId xmlns:a16="http://schemas.microsoft.com/office/drawing/2014/main" id="{902250CB-BBDD-0550-53DC-89600A7C3F04}"/>
                    </a:ext>
                  </a:extLst>
                </p:cNvPr>
                <p:cNvCxnSpPr>
                  <a:cxnSpLocks/>
                  <a:stCxn id="353" idx="2"/>
                  <a:endCxn id="350" idx="6"/>
                </p:cNvCxnSpPr>
                <p:nvPr/>
              </p:nvCxnSpPr>
              <p:spPr>
                <a:xfrm flipH="1">
                  <a:off x="3857943" y="4545721"/>
                  <a:ext cx="150171" cy="25488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a:extLst>
                    <a:ext uri="{FF2B5EF4-FFF2-40B4-BE49-F238E27FC236}">
                      <a16:creationId xmlns:a16="http://schemas.microsoft.com/office/drawing/2014/main" id="{0534DA8D-9CED-592E-5454-E7E185C48CE2}"/>
                    </a:ext>
                  </a:extLst>
                </p:cNvPr>
                <p:cNvCxnSpPr>
                  <a:cxnSpLocks/>
                  <a:stCxn id="353" idx="2"/>
                  <a:endCxn id="349" idx="6"/>
                </p:cNvCxnSpPr>
                <p:nvPr/>
              </p:nvCxnSpPr>
              <p:spPr>
                <a:xfrm flipH="1">
                  <a:off x="3857943" y="4545721"/>
                  <a:ext cx="150171" cy="41064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a:extLst>
                    <a:ext uri="{FF2B5EF4-FFF2-40B4-BE49-F238E27FC236}">
                      <a16:creationId xmlns:a16="http://schemas.microsoft.com/office/drawing/2014/main" id="{56F9D5F7-AA63-3016-34AD-8C2737B09C1D}"/>
                    </a:ext>
                  </a:extLst>
                </p:cNvPr>
                <p:cNvCxnSpPr>
                  <a:cxnSpLocks/>
                  <a:stCxn id="353" idx="2"/>
                  <a:endCxn id="349" idx="6"/>
                </p:cNvCxnSpPr>
                <p:nvPr/>
              </p:nvCxnSpPr>
              <p:spPr>
                <a:xfrm flipH="1">
                  <a:off x="3857943" y="4545721"/>
                  <a:ext cx="150171" cy="41064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a:extLst>
                    <a:ext uri="{FF2B5EF4-FFF2-40B4-BE49-F238E27FC236}">
                      <a16:creationId xmlns:a16="http://schemas.microsoft.com/office/drawing/2014/main" id="{159914D1-AEC1-0BDB-D9F8-57DC2F946180}"/>
                    </a:ext>
                  </a:extLst>
                </p:cNvPr>
                <p:cNvCxnSpPr>
                  <a:cxnSpLocks/>
                  <a:stCxn id="353" idx="2"/>
                  <a:endCxn id="352" idx="6"/>
                </p:cNvCxnSpPr>
                <p:nvPr/>
              </p:nvCxnSpPr>
              <p:spPr>
                <a:xfrm flipH="1">
                  <a:off x="3858999" y="4545721"/>
                  <a:ext cx="149115" cy="56640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a:extLst>
                    <a:ext uri="{FF2B5EF4-FFF2-40B4-BE49-F238E27FC236}">
                      <a16:creationId xmlns:a16="http://schemas.microsoft.com/office/drawing/2014/main" id="{0FB1BA9C-C86A-BD0C-1413-C0C513229D87}"/>
                    </a:ext>
                  </a:extLst>
                </p:cNvPr>
                <p:cNvCxnSpPr>
                  <a:cxnSpLocks/>
                  <a:stCxn id="348" idx="6"/>
                  <a:endCxn id="361" idx="2"/>
                </p:cNvCxnSpPr>
                <p:nvPr/>
              </p:nvCxnSpPr>
              <p:spPr>
                <a:xfrm>
                  <a:off x="3854900" y="4639722"/>
                  <a:ext cx="160333" cy="68723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a:extLst>
                    <a:ext uri="{FF2B5EF4-FFF2-40B4-BE49-F238E27FC236}">
                      <a16:creationId xmlns:a16="http://schemas.microsoft.com/office/drawing/2014/main" id="{32168B17-1197-9E1F-972C-CC3403806BFB}"/>
                    </a:ext>
                  </a:extLst>
                </p:cNvPr>
                <p:cNvCxnSpPr>
                  <a:cxnSpLocks/>
                  <a:stCxn id="576" idx="2"/>
                  <a:endCxn id="353" idx="6"/>
                </p:cNvCxnSpPr>
                <p:nvPr/>
              </p:nvCxnSpPr>
              <p:spPr>
                <a:xfrm flipH="1" flipV="1">
                  <a:off x="4078412" y="4545721"/>
                  <a:ext cx="133279" cy="19748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a:extLst>
                    <a:ext uri="{FF2B5EF4-FFF2-40B4-BE49-F238E27FC236}">
                      <a16:creationId xmlns:a16="http://schemas.microsoft.com/office/drawing/2014/main" id="{B5F43BCF-0142-61FF-AF00-B4974B3C43DD}"/>
                    </a:ext>
                  </a:extLst>
                </p:cNvPr>
                <p:cNvCxnSpPr>
                  <a:cxnSpLocks/>
                  <a:stCxn id="576" idx="2"/>
                  <a:endCxn id="356" idx="6"/>
                </p:cNvCxnSpPr>
                <p:nvPr/>
              </p:nvCxnSpPr>
              <p:spPr>
                <a:xfrm flipH="1" flipV="1">
                  <a:off x="4081455" y="4706606"/>
                  <a:ext cx="130236" cy="365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a:extLst>
                    <a:ext uri="{FF2B5EF4-FFF2-40B4-BE49-F238E27FC236}">
                      <a16:creationId xmlns:a16="http://schemas.microsoft.com/office/drawing/2014/main" id="{FCD18B42-2782-10AE-FBD3-2E4230FA5857}"/>
                    </a:ext>
                  </a:extLst>
                </p:cNvPr>
                <p:cNvCxnSpPr>
                  <a:cxnSpLocks/>
                  <a:stCxn id="362" idx="2"/>
                  <a:endCxn id="355" idx="6"/>
                </p:cNvCxnSpPr>
                <p:nvPr/>
              </p:nvCxnSpPr>
              <p:spPr>
                <a:xfrm flipH="1" flipV="1">
                  <a:off x="4081455" y="4862367"/>
                  <a:ext cx="130236" cy="365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a:extLst>
                    <a:ext uri="{FF2B5EF4-FFF2-40B4-BE49-F238E27FC236}">
                      <a16:creationId xmlns:a16="http://schemas.microsoft.com/office/drawing/2014/main" id="{F19AC5F2-F52B-6A97-8DB2-AE570BFFF31E}"/>
                    </a:ext>
                  </a:extLst>
                </p:cNvPr>
                <p:cNvCxnSpPr>
                  <a:cxnSpLocks/>
                  <a:stCxn id="362" idx="2"/>
                  <a:endCxn id="358" idx="6"/>
                </p:cNvCxnSpPr>
                <p:nvPr/>
              </p:nvCxnSpPr>
              <p:spPr>
                <a:xfrm flipH="1">
                  <a:off x="4082511" y="4898966"/>
                  <a:ext cx="129180" cy="11916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a:extLst>
                    <a:ext uri="{FF2B5EF4-FFF2-40B4-BE49-F238E27FC236}">
                      <a16:creationId xmlns:a16="http://schemas.microsoft.com/office/drawing/2014/main" id="{8D5A732D-01E9-B6A2-CD62-E65C41EC2E19}"/>
                    </a:ext>
                  </a:extLst>
                </p:cNvPr>
                <p:cNvCxnSpPr>
                  <a:cxnSpLocks/>
                  <a:stCxn id="577" idx="2"/>
                  <a:endCxn id="358" idx="6"/>
                </p:cNvCxnSpPr>
                <p:nvPr/>
              </p:nvCxnSpPr>
              <p:spPr>
                <a:xfrm flipH="1" flipV="1">
                  <a:off x="4082511" y="5018128"/>
                  <a:ext cx="130236" cy="365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a:extLst>
                    <a:ext uri="{FF2B5EF4-FFF2-40B4-BE49-F238E27FC236}">
                      <a16:creationId xmlns:a16="http://schemas.microsoft.com/office/drawing/2014/main" id="{8E6FD7AB-9FE6-7E42-3B47-D527716067FD}"/>
                    </a:ext>
                  </a:extLst>
                </p:cNvPr>
                <p:cNvCxnSpPr>
                  <a:cxnSpLocks/>
                  <a:stCxn id="577" idx="2"/>
                  <a:endCxn id="359" idx="6"/>
                </p:cNvCxnSpPr>
                <p:nvPr/>
              </p:nvCxnSpPr>
              <p:spPr>
                <a:xfrm flipH="1">
                  <a:off x="4084475" y="5054727"/>
                  <a:ext cx="128272" cy="11646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a:extLst>
                    <a:ext uri="{FF2B5EF4-FFF2-40B4-BE49-F238E27FC236}">
                      <a16:creationId xmlns:a16="http://schemas.microsoft.com/office/drawing/2014/main" id="{4A45F03C-0125-6AC1-8017-2EAD14BB0178}"/>
                    </a:ext>
                  </a:extLst>
                </p:cNvPr>
                <p:cNvCxnSpPr>
                  <a:cxnSpLocks/>
                  <a:stCxn id="577" idx="2"/>
                  <a:endCxn id="361" idx="6"/>
                </p:cNvCxnSpPr>
                <p:nvPr/>
              </p:nvCxnSpPr>
              <p:spPr>
                <a:xfrm flipH="1">
                  <a:off x="4085531" y="5054727"/>
                  <a:ext cx="127216" cy="27222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a:extLst>
                    <a:ext uri="{FF2B5EF4-FFF2-40B4-BE49-F238E27FC236}">
                      <a16:creationId xmlns:a16="http://schemas.microsoft.com/office/drawing/2014/main" id="{4C2476D7-D703-4BD5-9BFA-9487021F7430}"/>
                    </a:ext>
                  </a:extLst>
                </p:cNvPr>
                <p:cNvCxnSpPr>
                  <a:cxnSpLocks/>
                  <a:stCxn id="362" idx="2"/>
                  <a:endCxn id="359" idx="6"/>
                </p:cNvCxnSpPr>
                <p:nvPr/>
              </p:nvCxnSpPr>
              <p:spPr>
                <a:xfrm flipH="1">
                  <a:off x="4084475" y="4898966"/>
                  <a:ext cx="127216" cy="27222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a:extLst>
                    <a:ext uri="{FF2B5EF4-FFF2-40B4-BE49-F238E27FC236}">
                      <a16:creationId xmlns:a16="http://schemas.microsoft.com/office/drawing/2014/main" id="{34E43E90-140E-6C1F-F5C7-F3E55C2AC41F}"/>
                    </a:ext>
                  </a:extLst>
                </p:cNvPr>
                <p:cNvCxnSpPr>
                  <a:cxnSpLocks/>
                  <a:stCxn id="576" idx="2"/>
                  <a:endCxn id="359" idx="6"/>
                </p:cNvCxnSpPr>
                <p:nvPr/>
              </p:nvCxnSpPr>
              <p:spPr>
                <a:xfrm flipH="1">
                  <a:off x="4084475" y="4743205"/>
                  <a:ext cx="127216" cy="42798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a:extLst>
                    <a:ext uri="{FF2B5EF4-FFF2-40B4-BE49-F238E27FC236}">
                      <a16:creationId xmlns:a16="http://schemas.microsoft.com/office/drawing/2014/main" id="{B4D1FC6B-7F87-B219-3C66-4BF093171C94}"/>
                    </a:ext>
                  </a:extLst>
                </p:cNvPr>
                <p:cNvCxnSpPr>
                  <a:cxnSpLocks/>
                  <a:stCxn id="576" idx="2"/>
                  <a:endCxn id="361" idx="6"/>
                </p:cNvCxnSpPr>
                <p:nvPr/>
              </p:nvCxnSpPr>
              <p:spPr>
                <a:xfrm flipH="1">
                  <a:off x="4085531" y="4743205"/>
                  <a:ext cx="126160" cy="58374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a:extLst>
                    <a:ext uri="{FF2B5EF4-FFF2-40B4-BE49-F238E27FC236}">
                      <a16:creationId xmlns:a16="http://schemas.microsoft.com/office/drawing/2014/main" id="{9BCAD8CC-F864-4902-2839-4C651E8BB0EC}"/>
                    </a:ext>
                  </a:extLst>
                </p:cNvPr>
                <p:cNvCxnSpPr>
                  <a:cxnSpLocks/>
                  <a:stCxn id="362" idx="2"/>
                  <a:endCxn id="361" idx="6"/>
                </p:cNvCxnSpPr>
                <p:nvPr/>
              </p:nvCxnSpPr>
              <p:spPr>
                <a:xfrm flipH="1">
                  <a:off x="4085531" y="4898966"/>
                  <a:ext cx="126160" cy="42798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a:extLst>
                    <a:ext uri="{FF2B5EF4-FFF2-40B4-BE49-F238E27FC236}">
                      <a16:creationId xmlns:a16="http://schemas.microsoft.com/office/drawing/2014/main" id="{56B29E81-85C7-870D-0F07-8798FEE0C168}"/>
                    </a:ext>
                  </a:extLst>
                </p:cNvPr>
                <p:cNvCxnSpPr>
                  <a:cxnSpLocks/>
                  <a:stCxn id="358" idx="6"/>
                  <a:endCxn id="576" idx="2"/>
                </p:cNvCxnSpPr>
                <p:nvPr/>
              </p:nvCxnSpPr>
              <p:spPr>
                <a:xfrm flipV="1">
                  <a:off x="4082511" y="4743205"/>
                  <a:ext cx="129180" cy="27492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a:extLst>
                    <a:ext uri="{FF2B5EF4-FFF2-40B4-BE49-F238E27FC236}">
                      <a16:creationId xmlns:a16="http://schemas.microsoft.com/office/drawing/2014/main" id="{5378504A-79B7-D21D-2F93-6D69002DA186}"/>
                    </a:ext>
                  </a:extLst>
                </p:cNvPr>
                <p:cNvCxnSpPr>
                  <a:cxnSpLocks/>
                  <a:stCxn id="577" idx="2"/>
                  <a:endCxn id="356" idx="6"/>
                </p:cNvCxnSpPr>
                <p:nvPr/>
              </p:nvCxnSpPr>
              <p:spPr>
                <a:xfrm flipH="1" flipV="1">
                  <a:off x="4081455" y="4706606"/>
                  <a:ext cx="131292" cy="34812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a:extLst>
                    <a:ext uri="{FF2B5EF4-FFF2-40B4-BE49-F238E27FC236}">
                      <a16:creationId xmlns:a16="http://schemas.microsoft.com/office/drawing/2014/main" id="{7401C5D6-6B47-2D7C-C31A-CEADB54789E4}"/>
                    </a:ext>
                  </a:extLst>
                </p:cNvPr>
                <p:cNvCxnSpPr>
                  <a:cxnSpLocks/>
                  <a:stCxn id="577" idx="2"/>
                  <a:endCxn id="353" idx="6"/>
                </p:cNvCxnSpPr>
                <p:nvPr/>
              </p:nvCxnSpPr>
              <p:spPr>
                <a:xfrm flipH="1" flipV="1">
                  <a:off x="4078412" y="4545721"/>
                  <a:ext cx="134335" cy="50900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a:extLst>
                    <a:ext uri="{FF2B5EF4-FFF2-40B4-BE49-F238E27FC236}">
                      <a16:creationId xmlns:a16="http://schemas.microsoft.com/office/drawing/2014/main" id="{A633E277-3D19-0FD3-31EA-FBED37943B42}"/>
                    </a:ext>
                  </a:extLst>
                </p:cNvPr>
                <p:cNvCxnSpPr>
                  <a:cxnSpLocks/>
                  <a:stCxn id="362" idx="3"/>
                  <a:endCxn id="353" idx="6"/>
                </p:cNvCxnSpPr>
                <p:nvPr/>
              </p:nvCxnSpPr>
              <p:spPr>
                <a:xfrm flipH="1" flipV="1">
                  <a:off x="4078412" y="4545721"/>
                  <a:ext cx="143574" cy="38120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a:extLst>
                    <a:ext uri="{FF2B5EF4-FFF2-40B4-BE49-F238E27FC236}">
                      <a16:creationId xmlns:a16="http://schemas.microsoft.com/office/drawing/2014/main" id="{490FC25D-6430-AEFE-8ACE-6024CB00B75B}"/>
                    </a:ext>
                  </a:extLst>
                </p:cNvPr>
                <p:cNvCxnSpPr>
                  <a:cxnSpLocks/>
                  <a:stCxn id="362" idx="2"/>
                  <a:endCxn id="356" idx="6"/>
                </p:cNvCxnSpPr>
                <p:nvPr/>
              </p:nvCxnSpPr>
              <p:spPr>
                <a:xfrm flipH="1" flipV="1">
                  <a:off x="4081455" y="4706606"/>
                  <a:ext cx="130236" cy="19236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a:extLst>
                    <a:ext uri="{FF2B5EF4-FFF2-40B4-BE49-F238E27FC236}">
                      <a16:creationId xmlns:a16="http://schemas.microsoft.com/office/drawing/2014/main" id="{96AC186F-CCD3-73B9-8113-6AC036778DEE}"/>
                    </a:ext>
                  </a:extLst>
                </p:cNvPr>
                <p:cNvCxnSpPr>
                  <a:cxnSpLocks/>
                  <a:stCxn id="576" idx="2"/>
                  <a:endCxn id="355" idx="6"/>
                </p:cNvCxnSpPr>
                <p:nvPr/>
              </p:nvCxnSpPr>
              <p:spPr>
                <a:xfrm flipH="1">
                  <a:off x="4081455" y="4743205"/>
                  <a:ext cx="130236" cy="11916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a:extLst>
                    <a:ext uri="{FF2B5EF4-FFF2-40B4-BE49-F238E27FC236}">
                      <a16:creationId xmlns:a16="http://schemas.microsoft.com/office/drawing/2014/main" id="{6B6EE7E3-1050-379C-3FB2-FF6E6F27F657}"/>
                    </a:ext>
                  </a:extLst>
                </p:cNvPr>
                <p:cNvCxnSpPr>
                  <a:cxnSpLocks/>
                  <a:stCxn id="355" idx="6"/>
                  <a:endCxn id="577" idx="2"/>
                </p:cNvCxnSpPr>
                <p:nvPr/>
              </p:nvCxnSpPr>
              <p:spPr>
                <a:xfrm>
                  <a:off x="4081455" y="4862367"/>
                  <a:ext cx="131292" cy="19236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30" name="Picture 329">
                <a:extLst>
                  <a:ext uri="{FF2B5EF4-FFF2-40B4-BE49-F238E27FC236}">
                    <a16:creationId xmlns:a16="http://schemas.microsoft.com/office/drawing/2014/main" id="{AA863480-9759-CDF0-C2F3-E9391D2548F0}"/>
                  </a:ext>
                </a:extLst>
              </p:cNvPr>
              <p:cNvPicPr>
                <a:picLocks noChangeAspect="1"/>
              </p:cNvPicPr>
              <p:nvPr/>
            </p:nvPicPr>
            <p:blipFill>
              <a:blip r:embed="rId3"/>
              <a:stretch>
                <a:fillRect/>
              </a:stretch>
            </p:blipFill>
            <p:spPr>
              <a:xfrm>
                <a:off x="8317928" y="2927883"/>
                <a:ext cx="197252" cy="226840"/>
              </a:xfrm>
              <a:prstGeom prst="rect">
                <a:avLst/>
              </a:prstGeom>
            </p:spPr>
          </p:pic>
          <p:pic>
            <p:nvPicPr>
              <p:cNvPr id="332" name="Picture 331">
                <a:extLst>
                  <a:ext uri="{FF2B5EF4-FFF2-40B4-BE49-F238E27FC236}">
                    <a16:creationId xmlns:a16="http://schemas.microsoft.com/office/drawing/2014/main" id="{D4773E40-49C8-A0EC-F494-C86FBFE23667}"/>
                  </a:ext>
                </a:extLst>
              </p:cNvPr>
              <p:cNvPicPr>
                <a:picLocks noChangeAspect="1"/>
              </p:cNvPicPr>
              <p:nvPr/>
            </p:nvPicPr>
            <p:blipFill>
              <a:blip r:embed="rId4"/>
              <a:stretch>
                <a:fillRect/>
              </a:stretch>
            </p:blipFill>
            <p:spPr>
              <a:xfrm>
                <a:off x="7729911" y="2437272"/>
                <a:ext cx="197252" cy="226840"/>
              </a:xfrm>
              <a:prstGeom prst="rect">
                <a:avLst/>
              </a:prstGeom>
            </p:spPr>
          </p:pic>
          <p:pic>
            <p:nvPicPr>
              <p:cNvPr id="333" name="Picture 332">
                <a:extLst>
                  <a:ext uri="{FF2B5EF4-FFF2-40B4-BE49-F238E27FC236}">
                    <a16:creationId xmlns:a16="http://schemas.microsoft.com/office/drawing/2014/main" id="{B36DCB1D-AD8D-16AE-B1A7-438140FE3224}"/>
                  </a:ext>
                </a:extLst>
              </p:cNvPr>
              <p:cNvPicPr>
                <a:picLocks noChangeAspect="1"/>
              </p:cNvPicPr>
              <p:nvPr/>
            </p:nvPicPr>
            <p:blipFill>
              <a:blip r:embed="rId5"/>
              <a:stretch>
                <a:fillRect/>
              </a:stretch>
            </p:blipFill>
            <p:spPr>
              <a:xfrm>
                <a:off x="7967976" y="3400820"/>
                <a:ext cx="156130" cy="238788"/>
              </a:xfrm>
              <a:prstGeom prst="rect">
                <a:avLst/>
              </a:prstGeom>
            </p:spPr>
          </p:pic>
          <p:pic>
            <p:nvPicPr>
              <p:cNvPr id="335" name="Picture 334">
                <a:extLst>
                  <a:ext uri="{FF2B5EF4-FFF2-40B4-BE49-F238E27FC236}">
                    <a16:creationId xmlns:a16="http://schemas.microsoft.com/office/drawing/2014/main" id="{35FE5A52-D7F2-9BC7-831A-30CE0B40C1F7}"/>
                  </a:ext>
                </a:extLst>
              </p:cNvPr>
              <p:cNvPicPr>
                <a:picLocks noChangeAspect="1"/>
              </p:cNvPicPr>
              <p:nvPr/>
            </p:nvPicPr>
            <p:blipFill>
              <a:blip r:embed="rId6"/>
              <a:stretch>
                <a:fillRect/>
              </a:stretch>
            </p:blipFill>
            <p:spPr>
              <a:xfrm>
                <a:off x="7319294" y="3025154"/>
                <a:ext cx="148819" cy="200906"/>
              </a:xfrm>
              <a:prstGeom prst="rect">
                <a:avLst/>
              </a:prstGeom>
            </p:spPr>
          </p:pic>
          <p:pic>
            <p:nvPicPr>
              <p:cNvPr id="336" name="Picture 335">
                <a:extLst>
                  <a:ext uri="{FF2B5EF4-FFF2-40B4-BE49-F238E27FC236}">
                    <a16:creationId xmlns:a16="http://schemas.microsoft.com/office/drawing/2014/main" id="{11ADD9F8-C7C8-D97C-F66A-C1CBC56B5DA1}"/>
                  </a:ext>
                </a:extLst>
              </p:cNvPr>
              <p:cNvPicPr>
                <a:picLocks noChangeAspect="1"/>
              </p:cNvPicPr>
              <p:nvPr/>
            </p:nvPicPr>
            <p:blipFill>
              <a:blip r:embed="rId7"/>
              <a:stretch>
                <a:fillRect/>
              </a:stretch>
            </p:blipFill>
            <p:spPr>
              <a:xfrm>
                <a:off x="7598793" y="3348744"/>
                <a:ext cx="207115" cy="98626"/>
              </a:xfrm>
              <a:prstGeom prst="rect">
                <a:avLst/>
              </a:prstGeom>
            </p:spPr>
          </p:pic>
        </p:grpSp>
        <p:grpSp>
          <p:nvGrpSpPr>
            <p:cNvPr id="634" name="Group 633">
              <a:extLst>
                <a:ext uri="{FF2B5EF4-FFF2-40B4-BE49-F238E27FC236}">
                  <a16:creationId xmlns:a16="http://schemas.microsoft.com/office/drawing/2014/main" id="{9DDB7CA1-68D1-E167-3284-F218C41BBB17}"/>
                </a:ext>
              </a:extLst>
            </p:cNvPr>
            <p:cNvGrpSpPr/>
            <p:nvPr/>
          </p:nvGrpSpPr>
          <p:grpSpPr>
            <a:xfrm>
              <a:off x="582883" y="3163978"/>
              <a:ext cx="638835" cy="589987"/>
              <a:chOff x="7150913" y="2220949"/>
              <a:chExt cx="1606897" cy="1634556"/>
            </a:xfrm>
          </p:grpSpPr>
          <p:sp>
            <p:nvSpPr>
              <p:cNvPr id="635" name="Oval 634">
                <a:extLst>
                  <a:ext uri="{FF2B5EF4-FFF2-40B4-BE49-F238E27FC236}">
                    <a16:creationId xmlns:a16="http://schemas.microsoft.com/office/drawing/2014/main" id="{0F5CEBF5-953C-8DFE-E76F-8800825E60B5}"/>
                  </a:ext>
                </a:extLst>
              </p:cNvPr>
              <p:cNvSpPr/>
              <p:nvPr/>
            </p:nvSpPr>
            <p:spPr>
              <a:xfrm>
                <a:off x="7150913" y="2220949"/>
                <a:ext cx="1606897" cy="1634556"/>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sz="1600" dirty="0"/>
              </a:p>
            </p:txBody>
          </p:sp>
          <p:grpSp>
            <p:nvGrpSpPr>
              <p:cNvPr id="636" name="Group 635">
                <a:extLst>
                  <a:ext uri="{FF2B5EF4-FFF2-40B4-BE49-F238E27FC236}">
                    <a16:creationId xmlns:a16="http://schemas.microsoft.com/office/drawing/2014/main" id="{06C1169E-081B-2AA1-CCEF-2AFD4232D013}"/>
                  </a:ext>
                </a:extLst>
              </p:cNvPr>
              <p:cNvGrpSpPr/>
              <p:nvPr/>
            </p:nvGrpSpPr>
            <p:grpSpPr>
              <a:xfrm>
                <a:off x="7598793" y="2657689"/>
                <a:ext cx="643684" cy="705677"/>
                <a:chOff x="3560562" y="4506186"/>
                <a:chExt cx="722483" cy="860303"/>
              </a:xfrm>
              <a:solidFill>
                <a:schemeClr val="bg1"/>
              </a:solidFill>
            </p:grpSpPr>
            <p:cxnSp>
              <p:nvCxnSpPr>
                <p:cNvPr id="642" name="Straight Connector 641">
                  <a:extLst>
                    <a:ext uri="{FF2B5EF4-FFF2-40B4-BE49-F238E27FC236}">
                      <a16:creationId xmlns:a16="http://schemas.microsoft.com/office/drawing/2014/main" id="{7CCA4A37-BA2A-CEF1-290A-3222175F782A}"/>
                    </a:ext>
                  </a:extLst>
                </p:cNvPr>
                <p:cNvCxnSpPr>
                  <a:cxnSpLocks/>
                  <a:stCxn id="649" idx="2"/>
                  <a:endCxn id="644" idx="6"/>
                </p:cNvCxnSpPr>
                <p:nvPr/>
              </p:nvCxnSpPr>
              <p:spPr>
                <a:xfrm flipH="1" flipV="1">
                  <a:off x="3630860" y="4566031"/>
                  <a:ext cx="153742" cy="7369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a:extLst>
                    <a:ext uri="{FF2B5EF4-FFF2-40B4-BE49-F238E27FC236}">
                      <a16:creationId xmlns:a16="http://schemas.microsoft.com/office/drawing/2014/main" id="{600E855E-36BE-9E77-2CA8-74C622818A6A}"/>
                    </a:ext>
                  </a:extLst>
                </p:cNvPr>
                <p:cNvCxnSpPr>
                  <a:cxnSpLocks/>
                  <a:stCxn id="653" idx="2"/>
                  <a:endCxn id="649" idx="6"/>
                </p:cNvCxnSpPr>
                <p:nvPr/>
              </p:nvCxnSpPr>
              <p:spPr>
                <a:xfrm flipH="1">
                  <a:off x="3854900" y="4545721"/>
                  <a:ext cx="153214" cy="9400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44" name="Oval 643">
                  <a:extLst>
                    <a:ext uri="{FF2B5EF4-FFF2-40B4-BE49-F238E27FC236}">
                      <a16:creationId xmlns:a16="http://schemas.microsoft.com/office/drawing/2014/main" id="{33D01358-4BD8-4D07-1FF1-880A857CE7CB}"/>
                    </a:ext>
                  </a:extLst>
                </p:cNvPr>
                <p:cNvSpPr/>
                <p:nvPr/>
              </p:nvSpPr>
              <p:spPr>
                <a:xfrm>
                  <a:off x="3560562" y="4526496"/>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645" name="Oval 644">
                  <a:extLst>
                    <a:ext uri="{FF2B5EF4-FFF2-40B4-BE49-F238E27FC236}">
                      <a16:creationId xmlns:a16="http://schemas.microsoft.com/office/drawing/2014/main" id="{6F4450BB-21CF-EE16-D772-DDF60358C5EF}"/>
                    </a:ext>
                  </a:extLst>
                </p:cNvPr>
                <p:cNvSpPr/>
                <p:nvPr/>
              </p:nvSpPr>
              <p:spPr>
                <a:xfrm>
                  <a:off x="3563331" y="4687155"/>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646" name="Oval 645">
                  <a:extLst>
                    <a:ext uri="{FF2B5EF4-FFF2-40B4-BE49-F238E27FC236}">
                      <a16:creationId xmlns:a16="http://schemas.microsoft.com/office/drawing/2014/main" id="{356B6FFB-E752-B697-A869-DEFF3BDF9EE6}"/>
                    </a:ext>
                  </a:extLst>
                </p:cNvPr>
                <p:cNvSpPr/>
                <p:nvPr/>
              </p:nvSpPr>
              <p:spPr>
                <a:xfrm>
                  <a:off x="3566374" y="5003801"/>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647" name="Oval 646">
                  <a:extLst>
                    <a:ext uri="{FF2B5EF4-FFF2-40B4-BE49-F238E27FC236}">
                      <a16:creationId xmlns:a16="http://schemas.microsoft.com/office/drawing/2014/main" id="{E6737171-D458-4187-BDE9-0996C30E51F8}"/>
                    </a:ext>
                  </a:extLst>
                </p:cNvPr>
                <p:cNvSpPr/>
                <p:nvPr/>
              </p:nvSpPr>
              <p:spPr>
                <a:xfrm>
                  <a:off x="3566374" y="4848040"/>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648" name="Oval 647">
                  <a:extLst>
                    <a:ext uri="{FF2B5EF4-FFF2-40B4-BE49-F238E27FC236}">
                      <a16:creationId xmlns:a16="http://schemas.microsoft.com/office/drawing/2014/main" id="{600E8ADA-A859-FC29-B6E0-1D195CD403CB}"/>
                    </a:ext>
                  </a:extLst>
                </p:cNvPr>
                <p:cNvSpPr/>
                <p:nvPr/>
              </p:nvSpPr>
              <p:spPr>
                <a:xfrm>
                  <a:off x="3567430" y="515956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649" name="Oval 648">
                  <a:extLst>
                    <a:ext uri="{FF2B5EF4-FFF2-40B4-BE49-F238E27FC236}">
                      <a16:creationId xmlns:a16="http://schemas.microsoft.com/office/drawing/2014/main" id="{AA41FF9A-1C23-9E45-7F71-42E881C3FB8C}"/>
                    </a:ext>
                  </a:extLst>
                </p:cNvPr>
                <p:cNvSpPr/>
                <p:nvPr/>
              </p:nvSpPr>
              <p:spPr>
                <a:xfrm>
                  <a:off x="3784602" y="4600187"/>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650" name="Oval 649">
                  <a:extLst>
                    <a:ext uri="{FF2B5EF4-FFF2-40B4-BE49-F238E27FC236}">
                      <a16:creationId xmlns:a16="http://schemas.microsoft.com/office/drawing/2014/main" id="{08210CC9-52FE-386C-1C96-92F7A58A0619}"/>
                    </a:ext>
                  </a:extLst>
                </p:cNvPr>
                <p:cNvSpPr/>
                <p:nvPr/>
              </p:nvSpPr>
              <p:spPr>
                <a:xfrm>
                  <a:off x="3787645" y="4916833"/>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651" name="Oval 650">
                  <a:extLst>
                    <a:ext uri="{FF2B5EF4-FFF2-40B4-BE49-F238E27FC236}">
                      <a16:creationId xmlns:a16="http://schemas.microsoft.com/office/drawing/2014/main" id="{9F655A9F-21FF-290A-B473-B50B0A9C24B4}"/>
                    </a:ext>
                  </a:extLst>
                </p:cNvPr>
                <p:cNvSpPr/>
                <p:nvPr/>
              </p:nvSpPr>
              <p:spPr>
                <a:xfrm>
                  <a:off x="3787645" y="476107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652" name="Oval 651">
                  <a:extLst>
                    <a:ext uri="{FF2B5EF4-FFF2-40B4-BE49-F238E27FC236}">
                      <a16:creationId xmlns:a16="http://schemas.microsoft.com/office/drawing/2014/main" id="{2EC83AC6-32AB-B47B-24C0-B309F6B77C42}"/>
                    </a:ext>
                  </a:extLst>
                </p:cNvPr>
                <p:cNvSpPr/>
                <p:nvPr/>
              </p:nvSpPr>
              <p:spPr>
                <a:xfrm>
                  <a:off x="3788701" y="5072594"/>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653" name="Oval 652">
                  <a:extLst>
                    <a:ext uri="{FF2B5EF4-FFF2-40B4-BE49-F238E27FC236}">
                      <a16:creationId xmlns:a16="http://schemas.microsoft.com/office/drawing/2014/main" id="{416E432F-13E1-E21B-D93A-5EA333DEA62D}"/>
                    </a:ext>
                  </a:extLst>
                </p:cNvPr>
                <p:cNvSpPr/>
                <p:nvPr/>
              </p:nvSpPr>
              <p:spPr>
                <a:xfrm>
                  <a:off x="4008114" y="4506186"/>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654" name="Oval 653">
                  <a:extLst>
                    <a:ext uri="{FF2B5EF4-FFF2-40B4-BE49-F238E27FC236}">
                      <a16:creationId xmlns:a16="http://schemas.microsoft.com/office/drawing/2014/main" id="{97303924-A046-F1DD-9CE5-6429CCEF1574}"/>
                    </a:ext>
                  </a:extLst>
                </p:cNvPr>
                <p:cNvSpPr/>
                <p:nvPr/>
              </p:nvSpPr>
              <p:spPr>
                <a:xfrm>
                  <a:off x="4011157" y="482283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655" name="Oval 654">
                  <a:extLst>
                    <a:ext uri="{FF2B5EF4-FFF2-40B4-BE49-F238E27FC236}">
                      <a16:creationId xmlns:a16="http://schemas.microsoft.com/office/drawing/2014/main" id="{A80F12C3-E219-2E23-0C70-A645B54119D7}"/>
                    </a:ext>
                  </a:extLst>
                </p:cNvPr>
                <p:cNvSpPr/>
                <p:nvPr/>
              </p:nvSpPr>
              <p:spPr>
                <a:xfrm>
                  <a:off x="4011157" y="4667071"/>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656" name="Oval 655">
                  <a:extLst>
                    <a:ext uri="{FF2B5EF4-FFF2-40B4-BE49-F238E27FC236}">
                      <a16:creationId xmlns:a16="http://schemas.microsoft.com/office/drawing/2014/main" id="{A3870A21-D139-978F-63EF-72238572A51C}"/>
                    </a:ext>
                  </a:extLst>
                </p:cNvPr>
                <p:cNvSpPr/>
                <p:nvPr/>
              </p:nvSpPr>
              <p:spPr>
                <a:xfrm>
                  <a:off x="4012213" y="4978593"/>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657" name="Oval 656">
                  <a:extLst>
                    <a:ext uri="{FF2B5EF4-FFF2-40B4-BE49-F238E27FC236}">
                      <a16:creationId xmlns:a16="http://schemas.microsoft.com/office/drawing/2014/main" id="{41E20803-39A2-A7DF-E41A-480462689655}"/>
                    </a:ext>
                  </a:extLst>
                </p:cNvPr>
                <p:cNvSpPr/>
                <p:nvPr/>
              </p:nvSpPr>
              <p:spPr>
                <a:xfrm>
                  <a:off x="4014177" y="5131658"/>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658" name="Oval 657">
                  <a:extLst>
                    <a:ext uri="{FF2B5EF4-FFF2-40B4-BE49-F238E27FC236}">
                      <a16:creationId xmlns:a16="http://schemas.microsoft.com/office/drawing/2014/main" id="{B5D458B7-7ABA-2773-4C63-110DF9908FFB}"/>
                    </a:ext>
                  </a:extLst>
                </p:cNvPr>
                <p:cNvSpPr/>
                <p:nvPr/>
              </p:nvSpPr>
              <p:spPr>
                <a:xfrm>
                  <a:off x="4015233" y="5287419"/>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659" name="Oval 658">
                  <a:extLst>
                    <a:ext uri="{FF2B5EF4-FFF2-40B4-BE49-F238E27FC236}">
                      <a16:creationId xmlns:a16="http://schemas.microsoft.com/office/drawing/2014/main" id="{7940A61A-F76C-1F22-A328-D48FCE37102C}"/>
                    </a:ext>
                  </a:extLst>
                </p:cNvPr>
                <p:cNvSpPr/>
                <p:nvPr/>
              </p:nvSpPr>
              <p:spPr>
                <a:xfrm>
                  <a:off x="4211691" y="4859431"/>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660" name="Oval 659">
                  <a:extLst>
                    <a:ext uri="{FF2B5EF4-FFF2-40B4-BE49-F238E27FC236}">
                      <a16:creationId xmlns:a16="http://schemas.microsoft.com/office/drawing/2014/main" id="{64EC6B88-029E-EAA0-14EA-AF5B9C0346A7}"/>
                    </a:ext>
                  </a:extLst>
                </p:cNvPr>
                <p:cNvSpPr/>
                <p:nvPr/>
              </p:nvSpPr>
              <p:spPr>
                <a:xfrm>
                  <a:off x="4211691" y="4703670"/>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661" name="Oval 660">
                  <a:extLst>
                    <a:ext uri="{FF2B5EF4-FFF2-40B4-BE49-F238E27FC236}">
                      <a16:creationId xmlns:a16="http://schemas.microsoft.com/office/drawing/2014/main" id="{38246B6D-F407-E0F6-7B0D-7EACDB4A6A42}"/>
                    </a:ext>
                  </a:extLst>
                </p:cNvPr>
                <p:cNvSpPr/>
                <p:nvPr/>
              </p:nvSpPr>
              <p:spPr>
                <a:xfrm>
                  <a:off x="4212747" y="501519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662" name="Straight Connector 661">
                  <a:extLst>
                    <a:ext uri="{FF2B5EF4-FFF2-40B4-BE49-F238E27FC236}">
                      <a16:creationId xmlns:a16="http://schemas.microsoft.com/office/drawing/2014/main" id="{D524082A-1F0B-3FA3-28CA-509D20994E32}"/>
                    </a:ext>
                  </a:extLst>
                </p:cNvPr>
                <p:cNvCxnSpPr>
                  <a:cxnSpLocks/>
                  <a:stCxn id="649" idx="2"/>
                  <a:endCxn id="645" idx="6"/>
                </p:cNvCxnSpPr>
                <p:nvPr/>
              </p:nvCxnSpPr>
              <p:spPr>
                <a:xfrm flipH="1">
                  <a:off x="3633629" y="4639722"/>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a:extLst>
                    <a:ext uri="{FF2B5EF4-FFF2-40B4-BE49-F238E27FC236}">
                      <a16:creationId xmlns:a16="http://schemas.microsoft.com/office/drawing/2014/main" id="{E7F1ABE7-AF06-C4E8-480C-99CB7B0991EC}"/>
                    </a:ext>
                  </a:extLst>
                </p:cNvPr>
                <p:cNvCxnSpPr>
                  <a:cxnSpLocks/>
                  <a:stCxn id="649" idx="2"/>
                  <a:endCxn id="647" idx="6"/>
                </p:cNvCxnSpPr>
                <p:nvPr/>
              </p:nvCxnSpPr>
              <p:spPr>
                <a:xfrm flipH="1">
                  <a:off x="3636672" y="4639722"/>
                  <a:ext cx="147930" cy="24785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a:extLst>
                    <a:ext uri="{FF2B5EF4-FFF2-40B4-BE49-F238E27FC236}">
                      <a16:creationId xmlns:a16="http://schemas.microsoft.com/office/drawing/2014/main" id="{023F4641-57F1-7785-2D89-219AE8C40E04}"/>
                    </a:ext>
                  </a:extLst>
                </p:cNvPr>
                <p:cNvCxnSpPr>
                  <a:cxnSpLocks/>
                  <a:stCxn id="651" idx="2"/>
                  <a:endCxn id="644" idx="6"/>
                </p:cNvCxnSpPr>
                <p:nvPr/>
              </p:nvCxnSpPr>
              <p:spPr>
                <a:xfrm flipH="1" flipV="1">
                  <a:off x="3630860" y="4566031"/>
                  <a:ext cx="156785" cy="23457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a:extLst>
                    <a:ext uri="{FF2B5EF4-FFF2-40B4-BE49-F238E27FC236}">
                      <a16:creationId xmlns:a16="http://schemas.microsoft.com/office/drawing/2014/main" id="{770C4369-4E2D-C9BA-81EC-92B393B92F25}"/>
                    </a:ext>
                  </a:extLst>
                </p:cNvPr>
                <p:cNvCxnSpPr>
                  <a:cxnSpLocks/>
                  <a:stCxn id="651" idx="2"/>
                  <a:endCxn id="645" idx="6"/>
                </p:cNvCxnSpPr>
                <p:nvPr/>
              </p:nvCxnSpPr>
              <p:spPr>
                <a:xfrm flipH="1" flipV="1">
                  <a:off x="3633629" y="4726690"/>
                  <a:ext cx="154016" cy="7391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a:extLst>
                    <a:ext uri="{FF2B5EF4-FFF2-40B4-BE49-F238E27FC236}">
                      <a16:creationId xmlns:a16="http://schemas.microsoft.com/office/drawing/2014/main" id="{25916E4B-17FC-B245-D3E0-67ACFC2E66A8}"/>
                    </a:ext>
                  </a:extLst>
                </p:cNvPr>
                <p:cNvCxnSpPr>
                  <a:cxnSpLocks/>
                  <a:stCxn id="651" idx="2"/>
                  <a:endCxn id="647" idx="6"/>
                </p:cNvCxnSpPr>
                <p:nvPr/>
              </p:nvCxnSpPr>
              <p:spPr>
                <a:xfrm flipH="1">
                  <a:off x="3636672" y="4800607"/>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a:extLst>
                    <a:ext uri="{FF2B5EF4-FFF2-40B4-BE49-F238E27FC236}">
                      <a16:creationId xmlns:a16="http://schemas.microsoft.com/office/drawing/2014/main" id="{0B253F38-8684-1EA1-676D-6ADE4D6804BF}"/>
                    </a:ext>
                  </a:extLst>
                </p:cNvPr>
                <p:cNvCxnSpPr>
                  <a:cxnSpLocks/>
                  <a:stCxn id="647" idx="6"/>
                  <a:endCxn id="650" idx="2"/>
                </p:cNvCxnSpPr>
                <p:nvPr/>
              </p:nvCxnSpPr>
              <p:spPr>
                <a:xfrm>
                  <a:off x="3636672" y="4887575"/>
                  <a:ext cx="150973"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a:extLst>
                    <a:ext uri="{FF2B5EF4-FFF2-40B4-BE49-F238E27FC236}">
                      <a16:creationId xmlns:a16="http://schemas.microsoft.com/office/drawing/2014/main" id="{9D5E7D33-B1F5-CD5B-4D06-378F4A982C7D}"/>
                    </a:ext>
                  </a:extLst>
                </p:cNvPr>
                <p:cNvCxnSpPr>
                  <a:cxnSpLocks/>
                  <a:stCxn id="646" idx="6"/>
                  <a:endCxn id="652" idx="2"/>
                </p:cNvCxnSpPr>
                <p:nvPr/>
              </p:nvCxnSpPr>
              <p:spPr>
                <a:xfrm>
                  <a:off x="3636672" y="5043336"/>
                  <a:ext cx="152029"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a:extLst>
                    <a:ext uri="{FF2B5EF4-FFF2-40B4-BE49-F238E27FC236}">
                      <a16:creationId xmlns:a16="http://schemas.microsoft.com/office/drawing/2014/main" id="{590ECC4B-DEE6-F620-8967-831892CF0DA3}"/>
                    </a:ext>
                  </a:extLst>
                </p:cNvPr>
                <p:cNvCxnSpPr>
                  <a:cxnSpLocks/>
                  <a:stCxn id="648" idx="6"/>
                  <a:endCxn id="652" idx="2"/>
                </p:cNvCxnSpPr>
                <p:nvPr/>
              </p:nvCxnSpPr>
              <p:spPr>
                <a:xfrm flipV="1">
                  <a:off x="3637728" y="5112129"/>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a:extLst>
                    <a:ext uri="{FF2B5EF4-FFF2-40B4-BE49-F238E27FC236}">
                      <a16:creationId xmlns:a16="http://schemas.microsoft.com/office/drawing/2014/main" id="{A7E346D4-E50F-4233-2EFC-F1626D281898}"/>
                    </a:ext>
                  </a:extLst>
                </p:cNvPr>
                <p:cNvCxnSpPr>
                  <a:cxnSpLocks/>
                  <a:stCxn id="648" idx="6"/>
                  <a:endCxn id="650" idx="2"/>
                </p:cNvCxnSpPr>
                <p:nvPr/>
              </p:nvCxnSpPr>
              <p:spPr>
                <a:xfrm flipV="1">
                  <a:off x="3637728" y="4956368"/>
                  <a:ext cx="149917" cy="24272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a:extLst>
                    <a:ext uri="{FF2B5EF4-FFF2-40B4-BE49-F238E27FC236}">
                      <a16:creationId xmlns:a16="http://schemas.microsoft.com/office/drawing/2014/main" id="{76C5567D-57BA-9183-1DF9-13F2D515A910}"/>
                    </a:ext>
                  </a:extLst>
                </p:cNvPr>
                <p:cNvCxnSpPr>
                  <a:cxnSpLocks/>
                  <a:stCxn id="646" idx="6"/>
                  <a:endCxn id="650" idx="2"/>
                </p:cNvCxnSpPr>
                <p:nvPr/>
              </p:nvCxnSpPr>
              <p:spPr>
                <a:xfrm flipV="1">
                  <a:off x="3636672" y="4956368"/>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a:extLst>
                    <a:ext uri="{FF2B5EF4-FFF2-40B4-BE49-F238E27FC236}">
                      <a16:creationId xmlns:a16="http://schemas.microsoft.com/office/drawing/2014/main" id="{4F18F103-54C0-ADA0-4604-9072C8537E4C}"/>
                    </a:ext>
                  </a:extLst>
                </p:cNvPr>
                <p:cNvCxnSpPr>
                  <a:cxnSpLocks/>
                  <a:stCxn id="647" idx="6"/>
                  <a:endCxn id="652" idx="2"/>
                </p:cNvCxnSpPr>
                <p:nvPr/>
              </p:nvCxnSpPr>
              <p:spPr>
                <a:xfrm>
                  <a:off x="3636672" y="4887575"/>
                  <a:ext cx="152029" cy="22455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3" name="Straight Connector 672">
                  <a:extLst>
                    <a:ext uri="{FF2B5EF4-FFF2-40B4-BE49-F238E27FC236}">
                      <a16:creationId xmlns:a16="http://schemas.microsoft.com/office/drawing/2014/main" id="{641C808B-6F57-A88D-3E43-7DBA93039813}"/>
                    </a:ext>
                  </a:extLst>
                </p:cNvPr>
                <p:cNvCxnSpPr>
                  <a:cxnSpLocks/>
                  <a:stCxn id="646" idx="6"/>
                  <a:endCxn id="651" idx="2"/>
                </p:cNvCxnSpPr>
                <p:nvPr/>
              </p:nvCxnSpPr>
              <p:spPr>
                <a:xfrm flipV="1">
                  <a:off x="3636672" y="4800607"/>
                  <a:ext cx="150973" cy="24272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4" name="Straight Connector 673">
                  <a:extLst>
                    <a:ext uri="{FF2B5EF4-FFF2-40B4-BE49-F238E27FC236}">
                      <a16:creationId xmlns:a16="http://schemas.microsoft.com/office/drawing/2014/main" id="{3752C2C8-0E5A-6FA0-24D1-B0A0D11DF528}"/>
                    </a:ext>
                  </a:extLst>
                </p:cNvPr>
                <p:cNvCxnSpPr>
                  <a:cxnSpLocks/>
                  <a:stCxn id="648" idx="6"/>
                  <a:endCxn id="649" idx="2"/>
                </p:cNvCxnSpPr>
                <p:nvPr/>
              </p:nvCxnSpPr>
              <p:spPr>
                <a:xfrm flipV="1">
                  <a:off x="3637728" y="4639722"/>
                  <a:ext cx="146874" cy="559375"/>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5" name="Straight Connector 674">
                  <a:extLst>
                    <a:ext uri="{FF2B5EF4-FFF2-40B4-BE49-F238E27FC236}">
                      <a16:creationId xmlns:a16="http://schemas.microsoft.com/office/drawing/2014/main" id="{2AAE8480-0731-1E0D-D73A-E3E5ADEE8030}"/>
                    </a:ext>
                  </a:extLst>
                </p:cNvPr>
                <p:cNvCxnSpPr>
                  <a:cxnSpLocks/>
                  <a:stCxn id="652" idx="2"/>
                  <a:endCxn id="644" idx="6"/>
                </p:cNvCxnSpPr>
                <p:nvPr/>
              </p:nvCxnSpPr>
              <p:spPr>
                <a:xfrm flipH="1" flipV="1">
                  <a:off x="3630860" y="4566031"/>
                  <a:ext cx="157841" cy="54609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6" name="Straight Connector 675">
                  <a:extLst>
                    <a:ext uri="{FF2B5EF4-FFF2-40B4-BE49-F238E27FC236}">
                      <a16:creationId xmlns:a16="http://schemas.microsoft.com/office/drawing/2014/main" id="{CADCCE50-9859-0FA4-BB8D-DB6AC73623F2}"/>
                    </a:ext>
                  </a:extLst>
                </p:cNvPr>
                <p:cNvCxnSpPr>
                  <a:cxnSpLocks/>
                  <a:stCxn id="652" idx="2"/>
                  <a:endCxn id="645" idx="6"/>
                </p:cNvCxnSpPr>
                <p:nvPr/>
              </p:nvCxnSpPr>
              <p:spPr>
                <a:xfrm flipH="1" flipV="1">
                  <a:off x="3633629" y="4726690"/>
                  <a:ext cx="155072" cy="38543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a:extLst>
                    <a:ext uri="{FF2B5EF4-FFF2-40B4-BE49-F238E27FC236}">
                      <a16:creationId xmlns:a16="http://schemas.microsoft.com/office/drawing/2014/main" id="{7C9B6F50-E79E-596C-9620-89B284599021}"/>
                    </a:ext>
                  </a:extLst>
                </p:cNvPr>
                <p:cNvCxnSpPr>
                  <a:cxnSpLocks/>
                  <a:stCxn id="649" idx="2"/>
                  <a:endCxn id="646" idx="6"/>
                </p:cNvCxnSpPr>
                <p:nvPr/>
              </p:nvCxnSpPr>
              <p:spPr>
                <a:xfrm flipH="1">
                  <a:off x="3636672" y="4639722"/>
                  <a:ext cx="147930" cy="40361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a:extLst>
                    <a:ext uri="{FF2B5EF4-FFF2-40B4-BE49-F238E27FC236}">
                      <a16:creationId xmlns:a16="http://schemas.microsoft.com/office/drawing/2014/main" id="{814D557E-7882-86F3-7D33-355F120A43D6}"/>
                    </a:ext>
                  </a:extLst>
                </p:cNvPr>
                <p:cNvCxnSpPr>
                  <a:cxnSpLocks/>
                </p:cNvCxnSpPr>
                <p:nvPr/>
              </p:nvCxnSpPr>
              <p:spPr>
                <a:xfrm flipH="1" flipV="1">
                  <a:off x="3857604" y="4640181"/>
                  <a:ext cx="153742" cy="7369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a:extLst>
                    <a:ext uri="{FF2B5EF4-FFF2-40B4-BE49-F238E27FC236}">
                      <a16:creationId xmlns:a16="http://schemas.microsoft.com/office/drawing/2014/main" id="{AE5E5E06-26F7-F0AB-D2E4-5DC2C2A67C39}"/>
                    </a:ext>
                  </a:extLst>
                </p:cNvPr>
                <p:cNvCxnSpPr>
                  <a:cxnSpLocks/>
                </p:cNvCxnSpPr>
                <p:nvPr/>
              </p:nvCxnSpPr>
              <p:spPr>
                <a:xfrm flipH="1">
                  <a:off x="3860373" y="4713872"/>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0" name="Straight Connector 679">
                  <a:extLst>
                    <a:ext uri="{FF2B5EF4-FFF2-40B4-BE49-F238E27FC236}">
                      <a16:creationId xmlns:a16="http://schemas.microsoft.com/office/drawing/2014/main" id="{B32CA50E-15D5-922D-1EE8-B390DD7CD1CA}"/>
                    </a:ext>
                  </a:extLst>
                </p:cNvPr>
                <p:cNvCxnSpPr>
                  <a:cxnSpLocks/>
                </p:cNvCxnSpPr>
                <p:nvPr/>
              </p:nvCxnSpPr>
              <p:spPr>
                <a:xfrm flipH="1">
                  <a:off x="3863416" y="4713872"/>
                  <a:ext cx="147930" cy="24785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1" name="Straight Connector 680">
                  <a:extLst>
                    <a:ext uri="{FF2B5EF4-FFF2-40B4-BE49-F238E27FC236}">
                      <a16:creationId xmlns:a16="http://schemas.microsoft.com/office/drawing/2014/main" id="{102D60AA-11D9-348C-3ADA-1E1870964FB6}"/>
                    </a:ext>
                  </a:extLst>
                </p:cNvPr>
                <p:cNvCxnSpPr>
                  <a:cxnSpLocks/>
                </p:cNvCxnSpPr>
                <p:nvPr/>
              </p:nvCxnSpPr>
              <p:spPr>
                <a:xfrm flipH="1" flipV="1">
                  <a:off x="3857604" y="4640181"/>
                  <a:ext cx="156785" cy="23457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a:extLst>
                    <a:ext uri="{FF2B5EF4-FFF2-40B4-BE49-F238E27FC236}">
                      <a16:creationId xmlns:a16="http://schemas.microsoft.com/office/drawing/2014/main" id="{69594AED-4936-D35C-F1FD-6193E06AED5E}"/>
                    </a:ext>
                  </a:extLst>
                </p:cNvPr>
                <p:cNvCxnSpPr>
                  <a:cxnSpLocks/>
                </p:cNvCxnSpPr>
                <p:nvPr/>
              </p:nvCxnSpPr>
              <p:spPr>
                <a:xfrm flipH="1" flipV="1">
                  <a:off x="3860373" y="4800840"/>
                  <a:ext cx="154016" cy="7391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a:extLst>
                    <a:ext uri="{FF2B5EF4-FFF2-40B4-BE49-F238E27FC236}">
                      <a16:creationId xmlns:a16="http://schemas.microsoft.com/office/drawing/2014/main" id="{B738C80B-FDC9-B121-E921-66B1ED69CCB0}"/>
                    </a:ext>
                  </a:extLst>
                </p:cNvPr>
                <p:cNvCxnSpPr>
                  <a:cxnSpLocks/>
                </p:cNvCxnSpPr>
                <p:nvPr/>
              </p:nvCxnSpPr>
              <p:spPr>
                <a:xfrm flipH="1">
                  <a:off x="3863416" y="4874757"/>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a:extLst>
                    <a:ext uri="{FF2B5EF4-FFF2-40B4-BE49-F238E27FC236}">
                      <a16:creationId xmlns:a16="http://schemas.microsoft.com/office/drawing/2014/main" id="{A9931114-714D-651D-0493-A560036D6B08}"/>
                    </a:ext>
                  </a:extLst>
                </p:cNvPr>
                <p:cNvCxnSpPr>
                  <a:cxnSpLocks/>
                </p:cNvCxnSpPr>
                <p:nvPr/>
              </p:nvCxnSpPr>
              <p:spPr>
                <a:xfrm>
                  <a:off x="3863416" y="4961725"/>
                  <a:ext cx="150973"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a:extLst>
                    <a:ext uri="{FF2B5EF4-FFF2-40B4-BE49-F238E27FC236}">
                      <a16:creationId xmlns:a16="http://schemas.microsoft.com/office/drawing/2014/main" id="{BFDE3D72-DAD7-E734-5FE2-CC48251EC96E}"/>
                    </a:ext>
                  </a:extLst>
                </p:cNvPr>
                <p:cNvCxnSpPr>
                  <a:cxnSpLocks/>
                </p:cNvCxnSpPr>
                <p:nvPr/>
              </p:nvCxnSpPr>
              <p:spPr>
                <a:xfrm>
                  <a:off x="3863416" y="5117486"/>
                  <a:ext cx="152029"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a:extLst>
                    <a:ext uri="{FF2B5EF4-FFF2-40B4-BE49-F238E27FC236}">
                      <a16:creationId xmlns:a16="http://schemas.microsoft.com/office/drawing/2014/main" id="{AD2D445A-65CF-8C40-FE79-93E636B770F2}"/>
                    </a:ext>
                  </a:extLst>
                </p:cNvPr>
                <p:cNvCxnSpPr>
                  <a:cxnSpLocks/>
                  <a:stCxn id="652" idx="6"/>
                  <a:endCxn id="658" idx="2"/>
                </p:cNvCxnSpPr>
                <p:nvPr/>
              </p:nvCxnSpPr>
              <p:spPr>
                <a:xfrm>
                  <a:off x="3858999" y="5112129"/>
                  <a:ext cx="156234" cy="214825"/>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a:extLst>
                    <a:ext uri="{FF2B5EF4-FFF2-40B4-BE49-F238E27FC236}">
                      <a16:creationId xmlns:a16="http://schemas.microsoft.com/office/drawing/2014/main" id="{9AD4E081-F29E-CE04-F45D-45B97D0D57E1}"/>
                    </a:ext>
                  </a:extLst>
                </p:cNvPr>
                <p:cNvCxnSpPr>
                  <a:cxnSpLocks/>
                  <a:stCxn id="651" idx="6"/>
                  <a:endCxn id="658" idx="2"/>
                </p:cNvCxnSpPr>
                <p:nvPr/>
              </p:nvCxnSpPr>
              <p:spPr>
                <a:xfrm>
                  <a:off x="3857943" y="4800607"/>
                  <a:ext cx="157290" cy="52634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a:extLst>
                    <a:ext uri="{FF2B5EF4-FFF2-40B4-BE49-F238E27FC236}">
                      <a16:creationId xmlns:a16="http://schemas.microsoft.com/office/drawing/2014/main" id="{1F67FA53-F655-CE51-DCFD-57CE0150182A}"/>
                    </a:ext>
                  </a:extLst>
                </p:cNvPr>
                <p:cNvCxnSpPr>
                  <a:cxnSpLocks/>
                </p:cNvCxnSpPr>
                <p:nvPr/>
              </p:nvCxnSpPr>
              <p:spPr>
                <a:xfrm flipV="1">
                  <a:off x="3863416" y="5030518"/>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a:extLst>
                    <a:ext uri="{FF2B5EF4-FFF2-40B4-BE49-F238E27FC236}">
                      <a16:creationId xmlns:a16="http://schemas.microsoft.com/office/drawing/2014/main" id="{1599CEAC-EEBC-E12F-531E-802F612D0543}"/>
                    </a:ext>
                  </a:extLst>
                </p:cNvPr>
                <p:cNvCxnSpPr>
                  <a:cxnSpLocks/>
                </p:cNvCxnSpPr>
                <p:nvPr/>
              </p:nvCxnSpPr>
              <p:spPr>
                <a:xfrm>
                  <a:off x="3863416" y="4961725"/>
                  <a:ext cx="152029" cy="22455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0" name="Straight Connector 689">
                  <a:extLst>
                    <a:ext uri="{FF2B5EF4-FFF2-40B4-BE49-F238E27FC236}">
                      <a16:creationId xmlns:a16="http://schemas.microsoft.com/office/drawing/2014/main" id="{71AF99DF-D1BC-1476-0E59-61848BAAD528}"/>
                    </a:ext>
                  </a:extLst>
                </p:cNvPr>
                <p:cNvCxnSpPr>
                  <a:cxnSpLocks/>
                </p:cNvCxnSpPr>
                <p:nvPr/>
              </p:nvCxnSpPr>
              <p:spPr>
                <a:xfrm flipV="1">
                  <a:off x="3863416" y="4874757"/>
                  <a:ext cx="150973" cy="24272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a:extLst>
                    <a:ext uri="{FF2B5EF4-FFF2-40B4-BE49-F238E27FC236}">
                      <a16:creationId xmlns:a16="http://schemas.microsoft.com/office/drawing/2014/main" id="{0B9D97F0-14FF-D692-F038-2327CAA818AA}"/>
                    </a:ext>
                  </a:extLst>
                </p:cNvPr>
                <p:cNvCxnSpPr>
                  <a:cxnSpLocks/>
                  <a:stCxn id="650" idx="6"/>
                  <a:endCxn id="658" idx="2"/>
                </p:cNvCxnSpPr>
                <p:nvPr/>
              </p:nvCxnSpPr>
              <p:spPr>
                <a:xfrm>
                  <a:off x="3857943" y="4956368"/>
                  <a:ext cx="157290" cy="37058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2" name="Straight Connector 691">
                  <a:extLst>
                    <a:ext uri="{FF2B5EF4-FFF2-40B4-BE49-F238E27FC236}">
                      <a16:creationId xmlns:a16="http://schemas.microsoft.com/office/drawing/2014/main" id="{9170AD37-CB4A-13F5-3A8B-FF73FD90F665}"/>
                    </a:ext>
                  </a:extLst>
                </p:cNvPr>
                <p:cNvCxnSpPr>
                  <a:cxnSpLocks/>
                </p:cNvCxnSpPr>
                <p:nvPr/>
              </p:nvCxnSpPr>
              <p:spPr>
                <a:xfrm flipH="1" flipV="1">
                  <a:off x="3857604" y="4640181"/>
                  <a:ext cx="157841" cy="54609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a:extLst>
                    <a:ext uri="{FF2B5EF4-FFF2-40B4-BE49-F238E27FC236}">
                      <a16:creationId xmlns:a16="http://schemas.microsoft.com/office/drawing/2014/main" id="{CC2B385E-076B-9501-F912-80AEFB7ACEF1}"/>
                    </a:ext>
                  </a:extLst>
                </p:cNvPr>
                <p:cNvCxnSpPr>
                  <a:cxnSpLocks/>
                </p:cNvCxnSpPr>
                <p:nvPr/>
              </p:nvCxnSpPr>
              <p:spPr>
                <a:xfrm flipH="1" flipV="1">
                  <a:off x="3860373" y="4800840"/>
                  <a:ext cx="155072" cy="38543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a:extLst>
                    <a:ext uri="{FF2B5EF4-FFF2-40B4-BE49-F238E27FC236}">
                      <a16:creationId xmlns:a16="http://schemas.microsoft.com/office/drawing/2014/main" id="{5E53A902-7CAB-97C6-BA1D-BD64B090DB2E}"/>
                    </a:ext>
                  </a:extLst>
                </p:cNvPr>
                <p:cNvCxnSpPr>
                  <a:cxnSpLocks/>
                </p:cNvCxnSpPr>
                <p:nvPr/>
              </p:nvCxnSpPr>
              <p:spPr>
                <a:xfrm flipH="1">
                  <a:off x="3863416" y="4713872"/>
                  <a:ext cx="147930" cy="40361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a:extLst>
                    <a:ext uri="{FF2B5EF4-FFF2-40B4-BE49-F238E27FC236}">
                      <a16:creationId xmlns:a16="http://schemas.microsoft.com/office/drawing/2014/main" id="{8D5B5007-3D6A-3B5A-99E1-6AD54952E054}"/>
                    </a:ext>
                  </a:extLst>
                </p:cNvPr>
                <p:cNvCxnSpPr>
                  <a:cxnSpLocks/>
                  <a:stCxn id="653" idx="2"/>
                  <a:endCxn id="651" idx="6"/>
                </p:cNvCxnSpPr>
                <p:nvPr/>
              </p:nvCxnSpPr>
              <p:spPr>
                <a:xfrm flipH="1">
                  <a:off x="3857943" y="4545721"/>
                  <a:ext cx="150171" cy="25488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6" name="Straight Connector 695">
                  <a:extLst>
                    <a:ext uri="{FF2B5EF4-FFF2-40B4-BE49-F238E27FC236}">
                      <a16:creationId xmlns:a16="http://schemas.microsoft.com/office/drawing/2014/main" id="{B4AAE6FB-0387-08D0-C3E2-66BD42760D62}"/>
                    </a:ext>
                  </a:extLst>
                </p:cNvPr>
                <p:cNvCxnSpPr>
                  <a:cxnSpLocks/>
                  <a:stCxn id="653" idx="2"/>
                  <a:endCxn id="650" idx="6"/>
                </p:cNvCxnSpPr>
                <p:nvPr/>
              </p:nvCxnSpPr>
              <p:spPr>
                <a:xfrm flipH="1">
                  <a:off x="3857943" y="4545721"/>
                  <a:ext cx="150171" cy="41064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a:extLst>
                    <a:ext uri="{FF2B5EF4-FFF2-40B4-BE49-F238E27FC236}">
                      <a16:creationId xmlns:a16="http://schemas.microsoft.com/office/drawing/2014/main" id="{D6A8AA2D-D5FB-EC65-0CC2-C35350722334}"/>
                    </a:ext>
                  </a:extLst>
                </p:cNvPr>
                <p:cNvCxnSpPr>
                  <a:cxnSpLocks/>
                  <a:stCxn id="653" idx="2"/>
                  <a:endCxn id="650" idx="6"/>
                </p:cNvCxnSpPr>
                <p:nvPr/>
              </p:nvCxnSpPr>
              <p:spPr>
                <a:xfrm flipH="1">
                  <a:off x="3857943" y="4545721"/>
                  <a:ext cx="150171" cy="41064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8" name="Straight Connector 697">
                  <a:extLst>
                    <a:ext uri="{FF2B5EF4-FFF2-40B4-BE49-F238E27FC236}">
                      <a16:creationId xmlns:a16="http://schemas.microsoft.com/office/drawing/2014/main" id="{3B803393-EAC2-73F7-5F31-B7EEF0990588}"/>
                    </a:ext>
                  </a:extLst>
                </p:cNvPr>
                <p:cNvCxnSpPr>
                  <a:cxnSpLocks/>
                  <a:stCxn id="653" idx="2"/>
                  <a:endCxn id="652" idx="6"/>
                </p:cNvCxnSpPr>
                <p:nvPr/>
              </p:nvCxnSpPr>
              <p:spPr>
                <a:xfrm flipH="1">
                  <a:off x="3858999" y="4545721"/>
                  <a:ext cx="149115" cy="56640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a:extLst>
                    <a:ext uri="{FF2B5EF4-FFF2-40B4-BE49-F238E27FC236}">
                      <a16:creationId xmlns:a16="http://schemas.microsoft.com/office/drawing/2014/main" id="{8E10D8C3-C27E-18AC-FBC0-6DB3A1A9E876}"/>
                    </a:ext>
                  </a:extLst>
                </p:cNvPr>
                <p:cNvCxnSpPr>
                  <a:cxnSpLocks/>
                  <a:stCxn id="649" idx="6"/>
                  <a:endCxn id="658" idx="2"/>
                </p:cNvCxnSpPr>
                <p:nvPr/>
              </p:nvCxnSpPr>
              <p:spPr>
                <a:xfrm>
                  <a:off x="3854900" y="4639722"/>
                  <a:ext cx="160333" cy="68723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0" name="Straight Connector 699">
                  <a:extLst>
                    <a:ext uri="{FF2B5EF4-FFF2-40B4-BE49-F238E27FC236}">
                      <a16:creationId xmlns:a16="http://schemas.microsoft.com/office/drawing/2014/main" id="{56ADE835-756A-3752-4091-7AE42CB1E354}"/>
                    </a:ext>
                  </a:extLst>
                </p:cNvPr>
                <p:cNvCxnSpPr>
                  <a:cxnSpLocks/>
                  <a:stCxn id="660" idx="2"/>
                  <a:endCxn id="653" idx="6"/>
                </p:cNvCxnSpPr>
                <p:nvPr/>
              </p:nvCxnSpPr>
              <p:spPr>
                <a:xfrm flipH="1" flipV="1">
                  <a:off x="4078412" y="4545721"/>
                  <a:ext cx="133279" cy="19748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a:extLst>
                    <a:ext uri="{FF2B5EF4-FFF2-40B4-BE49-F238E27FC236}">
                      <a16:creationId xmlns:a16="http://schemas.microsoft.com/office/drawing/2014/main" id="{9CFCCCE7-4023-5062-689C-797AB22FDC6A}"/>
                    </a:ext>
                  </a:extLst>
                </p:cNvPr>
                <p:cNvCxnSpPr>
                  <a:cxnSpLocks/>
                  <a:stCxn id="660" idx="2"/>
                  <a:endCxn id="655" idx="6"/>
                </p:cNvCxnSpPr>
                <p:nvPr/>
              </p:nvCxnSpPr>
              <p:spPr>
                <a:xfrm flipH="1" flipV="1">
                  <a:off x="4081455" y="4706606"/>
                  <a:ext cx="130236" cy="365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2" name="Straight Connector 701">
                  <a:extLst>
                    <a:ext uri="{FF2B5EF4-FFF2-40B4-BE49-F238E27FC236}">
                      <a16:creationId xmlns:a16="http://schemas.microsoft.com/office/drawing/2014/main" id="{3250EE10-999B-A514-8521-447F78180742}"/>
                    </a:ext>
                  </a:extLst>
                </p:cNvPr>
                <p:cNvCxnSpPr>
                  <a:cxnSpLocks/>
                  <a:stCxn id="659" idx="2"/>
                  <a:endCxn id="654" idx="6"/>
                </p:cNvCxnSpPr>
                <p:nvPr/>
              </p:nvCxnSpPr>
              <p:spPr>
                <a:xfrm flipH="1" flipV="1">
                  <a:off x="4081455" y="4862367"/>
                  <a:ext cx="130236" cy="365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3" name="Straight Connector 702">
                  <a:extLst>
                    <a:ext uri="{FF2B5EF4-FFF2-40B4-BE49-F238E27FC236}">
                      <a16:creationId xmlns:a16="http://schemas.microsoft.com/office/drawing/2014/main" id="{3093DFAD-A6AA-232E-0C48-C21F854ED592}"/>
                    </a:ext>
                  </a:extLst>
                </p:cNvPr>
                <p:cNvCxnSpPr>
                  <a:cxnSpLocks/>
                  <a:stCxn id="659" idx="2"/>
                  <a:endCxn id="656" idx="6"/>
                </p:cNvCxnSpPr>
                <p:nvPr/>
              </p:nvCxnSpPr>
              <p:spPr>
                <a:xfrm flipH="1">
                  <a:off x="4082511" y="4898966"/>
                  <a:ext cx="129180" cy="11916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4" name="Straight Connector 703">
                  <a:extLst>
                    <a:ext uri="{FF2B5EF4-FFF2-40B4-BE49-F238E27FC236}">
                      <a16:creationId xmlns:a16="http://schemas.microsoft.com/office/drawing/2014/main" id="{0DC6AD01-EBF1-B583-FB1B-8ED61250C964}"/>
                    </a:ext>
                  </a:extLst>
                </p:cNvPr>
                <p:cNvCxnSpPr>
                  <a:cxnSpLocks/>
                  <a:stCxn id="661" idx="2"/>
                  <a:endCxn id="656" idx="6"/>
                </p:cNvCxnSpPr>
                <p:nvPr/>
              </p:nvCxnSpPr>
              <p:spPr>
                <a:xfrm flipH="1" flipV="1">
                  <a:off x="4082511" y="5018128"/>
                  <a:ext cx="130236" cy="365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5" name="Straight Connector 704">
                  <a:extLst>
                    <a:ext uri="{FF2B5EF4-FFF2-40B4-BE49-F238E27FC236}">
                      <a16:creationId xmlns:a16="http://schemas.microsoft.com/office/drawing/2014/main" id="{D2A7B819-EC2B-D49D-57C4-2C5D29ED9747}"/>
                    </a:ext>
                  </a:extLst>
                </p:cNvPr>
                <p:cNvCxnSpPr>
                  <a:cxnSpLocks/>
                  <a:stCxn id="661" idx="2"/>
                  <a:endCxn id="657" idx="6"/>
                </p:cNvCxnSpPr>
                <p:nvPr/>
              </p:nvCxnSpPr>
              <p:spPr>
                <a:xfrm flipH="1">
                  <a:off x="4084475" y="5054727"/>
                  <a:ext cx="128272" cy="11646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6" name="Straight Connector 705">
                  <a:extLst>
                    <a:ext uri="{FF2B5EF4-FFF2-40B4-BE49-F238E27FC236}">
                      <a16:creationId xmlns:a16="http://schemas.microsoft.com/office/drawing/2014/main" id="{4B8CE4F2-7B01-565B-3C86-F9CB43B9EF3B}"/>
                    </a:ext>
                  </a:extLst>
                </p:cNvPr>
                <p:cNvCxnSpPr>
                  <a:cxnSpLocks/>
                  <a:stCxn id="661" idx="2"/>
                  <a:endCxn id="658" idx="6"/>
                </p:cNvCxnSpPr>
                <p:nvPr/>
              </p:nvCxnSpPr>
              <p:spPr>
                <a:xfrm flipH="1">
                  <a:off x="4085531" y="5054727"/>
                  <a:ext cx="127216" cy="27222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7" name="Straight Connector 706">
                  <a:extLst>
                    <a:ext uri="{FF2B5EF4-FFF2-40B4-BE49-F238E27FC236}">
                      <a16:creationId xmlns:a16="http://schemas.microsoft.com/office/drawing/2014/main" id="{391CC9EB-2C92-5963-090F-25595F572FC3}"/>
                    </a:ext>
                  </a:extLst>
                </p:cNvPr>
                <p:cNvCxnSpPr>
                  <a:cxnSpLocks/>
                  <a:stCxn id="659" idx="2"/>
                  <a:endCxn id="657" idx="6"/>
                </p:cNvCxnSpPr>
                <p:nvPr/>
              </p:nvCxnSpPr>
              <p:spPr>
                <a:xfrm flipH="1">
                  <a:off x="4084475" y="4898966"/>
                  <a:ext cx="127216" cy="27222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a:extLst>
                    <a:ext uri="{FF2B5EF4-FFF2-40B4-BE49-F238E27FC236}">
                      <a16:creationId xmlns:a16="http://schemas.microsoft.com/office/drawing/2014/main" id="{0951C1D6-0D63-B907-741F-C16AF38034A6}"/>
                    </a:ext>
                  </a:extLst>
                </p:cNvPr>
                <p:cNvCxnSpPr>
                  <a:cxnSpLocks/>
                  <a:stCxn id="660" idx="2"/>
                  <a:endCxn id="657" idx="6"/>
                </p:cNvCxnSpPr>
                <p:nvPr/>
              </p:nvCxnSpPr>
              <p:spPr>
                <a:xfrm flipH="1">
                  <a:off x="4084475" y="4743205"/>
                  <a:ext cx="127216" cy="42798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9" name="Straight Connector 708">
                  <a:extLst>
                    <a:ext uri="{FF2B5EF4-FFF2-40B4-BE49-F238E27FC236}">
                      <a16:creationId xmlns:a16="http://schemas.microsoft.com/office/drawing/2014/main" id="{C14546B3-CDAF-ACAE-32F9-E86C03781C6A}"/>
                    </a:ext>
                  </a:extLst>
                </p:cNvPr>
                <p:cNvCxnSpPr>
                  <a:cxnSpLocks/>
                  <a:stCxn id="660" idx="2"/>
                  <a:endCxn id="658" idx="6"/>
                </p:cNvCxnSpPr>
                <p:nvPr/>
              </p:nvCxnSpPr>
              <p:spPr>
                <a:xfrm flipH="1">
                  <a:off x="4085531" y="4743205"/>
                  <a:ext cx="126160" cy="58374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a:extLst>
                    <a:ext uri="{FF2B5EF4-FFF2-40B4-BE49-F238E27FC236}">
                      <a16:creationId xmlns:a16="http://schemas.microsoft.com/office/drawing/2014/main" id="{E14649FC-B168-9543-FBD6-23981AC1EC2D}"/>
                    </a:ext>
                  </a:extLst>
                </p:cNvPr>
                <p:cNvCxnSpPr>
                  <a:cxnSpLocks/>
                  <a:stCxn id="659" idx="2"/>
                  <a:endCxn id="658" idx="6"/>
                </p:cNvCxnSpPr>
                <p:nvPr/>
              </p:nvCxnSpPr>
              <p:spPr>
                <a:xfrm flipH="1">
                  <a:off x="4085531" y="4898966"/>
                  <a:ext cx="126160" cy="42798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a:extLst>
                    <a:ext uri="{FF2B5EF4-FFF2-40B4-BE49-F238E27FC236}">
                      <a16:creationId xmlns:a16="http://schemas.microsoft.com/office/drawing/2014/main" id="{268B0DE6-CCC7-11DD-5CBA-FC615C713E5B}"/>
                    </a:ext>
                  </a:extLst>
                </p:cNvPr>
                <p:cNvCxnSpPr>
                  <a:cxnSpLocks/>
                  <a:stCxn id="656" idx="6"/>
                  <a:endCxn id="660" idx="2"/>
                </p:cNvCxnSpPr>
                <p:nvPr/>
              </p:nvCxnSpPr>
              <p:spPr>
                <a:xfrm flipV="1">
                  <a:off x="4082511" y="4743205"/>
                  <a:ext cx="129180" cy="27492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a:extLst>
                    <a:ext uri="{FF2B5EF4-FFF2-40B4-BE49-F238E27FC236}">
                      <a16:creationId xmlns:a16="http://schemas.microsoft.com/office/drawing/2014/main" id="{CE7F8133-C862-3862-DADA-5E635DA21AFA}"/>
                    </a:ext>
                  </a:extLst>
                </p:cNvPr>
                <p:cNvCxnSpPr>
                  <a:cxnSpLocks/>
                  <a:stCxn id="661" idx="2"/>
                  <a:endCxn id="655" idx="6"/>
                </p:cNvCxnSpPr>
                <p:nvPr/>
              </p:nvCxnSpPr>
              <p:spPr>
                <a:xfrm flipH="1" flipV="1">
                  <a:off x="4081455" y="4706606"/>
                  <a:ext cx="131292" cy="34812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a:extLst>
                    <a:ext uri="{FF2B5EF4-FFF2-40B4-BE49-F238E27FC236}">
                      <a16:creationId xmlns:a16="http://schemas.microsoft.com/office/drawing/2014/main" id="{F412F0C3-BB33-E055-9F90-DA1E37AB5D71}"/>
                    </a:ext>
                  </a:extLst>
                </p:cNvPr>
                <p:cNvCxnSpPr>
                  <a:cxnSpLocks/>
                  <a:stCxn id="661" idx="2"/>
                  <a:endCxn id="653" idx="6"/>
                </p:cNvCxnSpPr>
                <p:nvPr/>
              </p:nvCxnSpPr>
              <p:spPr>
                <a:xfrm flipH="1" flipV="1">
                  <a:off x="4078412" y="4545721"/>
                  <a:ext cx="134335" cy="50900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a:extLst>
                    <a:ext uri="{FF2B5EF4-FFF2-40B4-BE49-F238E27FC236}">
                      <a16:creationId xmlns:a16="http://schemas.microsoft.com/office/drawing/2014/main" id="{C06B1605-8FFF-E29E-8CF3-0A24214A2A58}"/>
                    </a:ext>
                  </a:extLst>
                </p:cNvPr>
                <p:cNvCxnSpPr>
                  <a:cxnSpLocks/>
                  <a:stCxn id="659" idx="3"/>
                  <a:endCxn id="653" idx="6"/>
                </p:cNvCxnSpPr>
                <p:nvPr/>
              </p:nvCxnSpPr>
              <p:spPr>
                <a:xfrm flipH="1" flipV="1">
                  <a:off x="4078412" y="4545721"/>
                  <a:ext cx="143574" cy="38120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5" name="Straight Connector 714">
                  <a:extLst>
                    <a:ext uri="{FF2B5EF4-FFF2-40B4-BE49-F238E27FC236}">
                      <a16:creationId xmlns:a16="http://schemas.microsoft.com/office/drawing/2014/main" id="{D9B29983-1146-57B9-35B1-C0B4CCE05168}"/>
                    </a:ext>
                  </a:extLst>
                </p:cNvPr>
                <p:cNvCxnSpPr>
                  <a:cxnSpLocks/>
                  <a:stCxn id="659" idx="2"/>
                  <a:endCxn id="655" idx="6"/>
                </p:cNvCxnSpPr>
                <p:nvPr/>
              </p:nvCxnSpPr>
              <p:spPr>
                <a:xfrm flipH="1" flipV="1">
                  <a:off x="4081455" y="4706606"/>
                  <a:ext cx="130236" cy="19236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6" name="Straight Connector 715">
                  <a:extLst>
                    <a:ext uri="{FF2B5EF4-FFF2-40B4-BE49-F238E27FC236}">
                      <a16:creationId xmlns:a16="http://schemas.microsoft.com/office/drawing/2014/main" id="{3F52F340-344F-C7EA-B6BA-2E0A2CCCB6D2}"/>
                    </a:ext>
                  </a:extLst>
                </p:cNvPr>
                <p:cNvCxnSpPr>
                  <a:cxnSpLocks/>
                  <a:stCxn id="660" idx="2"/>
                  <a:endCxn id="654" idx="6"/>
                </p:cNvCxnSpPr>
                <p:nvPr/>
              </p:nvCxnSpPr>
              <p:spPr>
                <a:xfrm flipH="1">
                  <a:off x="4081455" y="4743205"/>
                  <a:ext cx="130236" cy="11916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7" name="Straight Connector 716">
                  <a:extLst>
                    <a:ext uri="{FF2B5EF4-FFF2-40B4-BE49-F238E27FC236}">
                      <a16:creationId xmlns:a16="http://schemas.microsoft.com/office/drawing/2014/main" id="{6AEAC0AF-C57F-A504-8AF6-DBDA0CEE1949}"/>
                    </a:ext>
                  </a:extLst>
                </p:cNvPr>
                <p:cNvCxnSpPr>
                  <a:cxnSpLocks/>
                  <a:stCxn id="654" idx="6"/>
                  <a:endCxn id="661" idx="2"/>
                </p:cNvCxnSpPr>
                <p:nvPr/>
              </p:nvCxnSpPr>
              <p:spPr>
                <a:xfrm>
                  <a:off x="4081455" y="4862367"/>
                  <a:ext cx="131292" cy="19236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637" name="Picture 636">
                <a:extLst>
                  <a:ext uri="{FF2B5EF4-FFF2-40B4-BE49-F238E27FC236}">
                    <a16:creationId xmlns:a16="http://schemas.microsoft.com/office/drawing/2014/main" id="{B7393FE7-3A2A-0350-568A-1A0FB0C33675}"/>
                  </a:ext>
                </a:extLst>
              </p:cNvPr>
              <p:cNvPicPr>
                <a:picLocks noChangeAspect="1"/>
              </p:cNvPicPr>
              <p:nvPr/>
            </p:nvPicPr>
            <p:blipFill>
              <a:blip r:embed="rId3"/>
              <a:stretch>
                <a:fillRect/>
              </a:stretch>
            </p:blipFill>
            <p:spPr>
              <a:xfrm>
                <a:off x="8317928" y="2927883"/>
                <a:ext cx="197252" cy="226840"/>
              </a:xfrm>
              <a:prstGeom prst="rect">
                <a:avLst/>
              </a:prstGeom>
            </p:spPr>
          </p:pic>
          <p:pic>
            <p:nvPicPr>
              <p:cNvPr id="638" name="Picture 637">
                <a:extLst>
                  <a:ext uri="{FF2B5EF4-FFF2-40B4-BE49-F238E27FC236}">
                    <a16:creationId xmlns:a16="http://schemas.microsoft.com/office/drawing/2014/main" id="{A35567B9-3AAD-0A3B-24A5-EED9E27B9569}"/>
                  </a:ext>
                </a:extLst>
              </p:cNvPr>
              <p:cNvPicPr>
                <a:picLocks noChangeAspect="1"/>
              </p:cNvPicPr>
              <p:nvPr/>
            </p:nvPicPr>
            <p:blipFill>
              <a:blip r:embed="rId4"/>
              <a:stretch>
                <a:fillRect/>
              </a:stretch>
            </p:blipFill>
            <p:spPr>
              <a:xfrm>
                <a:off x="7729911" y="2437272"/>
                <a:ext cx="197252" cy="226840"/>
              </a:xfrm>
              <a:prstGeom prst="rect">
                <a:avLst/>
              </a:prstGeom>
            </p:spPr>
          </p:pic>
          <p:pic>
            <p:nvPicPr>
              <p:cNvPr id="639" name="Picture 638">
                <a:extLst>
                  <a:ext uri="{FF2B5EF4-FFF2-40B4-BE49-F238E27FC236}">
                    <a16:creationId xmlns:a16="http://schemas.microsoft.com/office/drawing/2014/main" id="{5C7935AE-4610-DDA1-E66A-6BF0EA5EDA8B}"/>
                  </a:ext>
                </a:extLst>
              </p:cNvPr>
              <p:cNvPicPr>
                <a:picLocks noChangeAspect="1"/>
              </p:cNvPicPr>
              <p:nvPr/>
            </p:nvPicPr>
            <p:blipFill>
              <a:blip r:embed="rId5"/>
              <a:stretch>
                <a:fillRect/>
              </a:stretch>
            </p:blipFill>
            <p:spPr>
              <a:xfrm>
                <a:off x="7967976" y="3400820"/>
                <a:ext cx="156130" cy="238788"/>
              </a:xfrm>
              <a:prstGeom prst="rect">
                <a:avLst/>
              </a:prstGeom>
            </p:spPr>
          </p:pic>
          <p:pic>
            <p:nvPicPr>
              <p:cNvPr id="640" name="Picture 639">
                <a:extLst>
                  <a:ext uri="{FF2B5EF4-FFF2-40B4-BE49-F238E27FC236}">
                    <a16:creationId xmlns:a16="http://schemas.microsoft.com/office/drawing/2014/main" id="{C0F31EFF-0D1A-23FC-9011-7402160EA853}"/>
                  </a:ext>
                </a:extLst>
              </p:cNvPr>
              <p:cNvPicPr>
                <a:picLocks noChangeAspect="1"/>
              </p:cNvPicPr>
              <p:nvPr/>
            </p:nvPicPr>
            <p:blipFill>
              <a:blip r:embed="rId6"/>
              <a:stretch>
                <a:fillRect/>
              </a:stretch>
            </p:blipFill>
            <p:spPr>
              <a:xfrm>
                <a:off x="7319294" y="3025154"/>
                <a:ext cx="148819" cy="200906"/>
              </a:xfrm>
              <a:prstGeom prst="rect">
                <a:avLst/>
              </a:prstGeom>
            </p:spPr>
          </p:pic>
          <p:pic>
            <p:nvPicPr>
              <p:cNvPr id="641" name="Picture 640">
                <a:extLst>
                  <a:ext uri="{FF2B5EF4-FFF2-40B4-BE49-F238E27FC236}">
                    <a16:creationId xmlns:a16="http://schemas.microsoft.com/office/drawing/2014/main" id="{6712E798-EC60-FAED-9849-4DF69F4CA0E1}"/>
                  </a:ext>
                </a:extLst>
              </p:cNvPr>
              <p:cNvPicPr>
                <a:picLocks noChangeAspect="1"/>
              </p:cNvPicPr>
              <p:nvPr/>
            </p:nvPicPr>
            <p:blipFill>
              <a:blip r:embed="rId7"/>
              <a:stretch>
                <a:fillRect/>
              </a:stretch>
            </p:blipFill>
            <p:spPr>
              <a:xfrm>
                <a:off x="7598793" y="3348744"/>
                <a:ext cx="207115" cy="98626"/>
              </a:xfrm>
              <a:prstGeom prst="rect">
                <a:avLst/>
              </a:prstGeom>
            </p:spPr>
          </p:pic>
        </p:grpSp>
      </p:grpSp>
      <p:grpSp>
        <p:nvGrpSpPr>
          <p:cNvPr id="9" name="Group 8">
            <a:extLst>
              <a:ext uri="{FF2B5EF4-FFF2-40B4-BE49-F238E27FC236}">
                <a16:creationId xmlns:a16="http://schemas.microsoft.com/office/drawing/2014/main" id="{91624452-6877-3E7C-92A9-33023E9F4209}"/>
              </a:ext>
            </a:extLst>
          </p:cNvPr>
          <p:cNvGrpSpPr/>
          <p:nvPr/>
        </p:nvGrpSpPr>
        <p:grpSpPr>
          <a:xfrm>
            <a:off x="4198569" y="2253812"/>
            <a:ext cx="1368742" cy="1233515"/>
            <a:chOff x="7150913" y="2220949"/>
            <a:chExt cx="1606897" cy="1634556"/>
          </a:xfrm>
        </p:grpSpPr>
        <p:sp>
          <p:nvSpPr>
            <p:cNvPr id="12" name="Oval 11">
              <a:extLst>
                <a:ext uri="{FF2B5EF4-FFF2-40B4-BE49-F238E27FC236}">
                  <a16:creationId xmlns:a16="http://schemas.microsoft.com/office/drawing/2014/main" id="{A6AB5EBF-A889-18A3-6A85-DF766BB11EA4}"/>
                </a:ext>
              </a:extLst>
            </p:cNvPr>
            <p:cNvSpPr/>
            <p:nvPr/>
          </p:nvSpPr>
          <p:spPr>
            <a:xfrm>
              <a:off x="7150913" y="2220949"/>
              <a:ext cx="1606897" cy="1634556"/>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sz="1600" dirty="0"/>
            </a:p>
          </p:txBody>
        </p:sp>
        <p:grpSp>
          <p:nvGrpSpPr>
            <p:cNvPr id="13" name="Group 12">
              <a:extLst>
                <a:ext uri="{FF2B5EF4-FFF2-40B4-BE49-F238E27FC236}">
                  <a16:creationId xmlns:a16="http://schemas.microsoft.com/office/drawing/2014/main" id="{4E03F882-01A7-C0D3-B4AD-8121FDB6CFF8}"/>
                </a:ext>
              </a:extLst>
            </p:cNvPr>
            <p:cNvGrpSpPr/>
            <p:nvPr/>
          </p:nvGrpSpPr>
          <p:grpSpPr>
            <a:xfrm>
              <a:off x="7598793" y="2657689"/>
              <a:ext cx="643684" cy="705677"/>
              <a:chOff x="3560562" y="4506186"/>
              <a:chExt cx="722483" cy="860303"/>
            </a:xfrm>
            <a:solidFill>
              <a:schemeClr val="bg1"/>
            </a:solidFill>
          </p:grpSpPr>
          <p:cxnSp>
            <p:nvCxnSpPr>
              <p:cNvPr id="20" name="Straight Connector 19">
                <a:extLst>
                  <a:ext uri="{FF2B5EF4-FFF2-40B4-BE49-F238E27FC236}">
                    <a16:creationId xmlns:a16="http://schemas.microsoft.com/office/drawing/2014/main" id="{025D01F2-D0B2-3BD6-1D8D-E244380D6969}"/>
                  </a:ext>
                </a:extLst>
              </p:cNvPr>
              <p:cNvCxnSpPr>
                <a:cxnSpLocks/>
                <a:stCxn id="27" idx="2"/>
                <a:endCxn id="22" idx="6"/>
              </p:cNvCxnSpPr>
              <p:nvPr/>
            </p:nvCxnSpPr>
            <p:spPr>
              <a:xfrm flipH="1" flipV="1">
                <a:off x="3630860" y="4566031"/>
                <a:ext cx="153742" cy="7369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2C9A72D-C1EA-1AE8-AED9-E8D13AA6F527}"/>
                  </a:ext>
                </a:extLst>
              </p:cNvPr>
              <p:cNvCxnSpPr>
                <a:cxnSpLocks/>
                <a:stCxn id="31" idx="2"/>
                <a:endCxn id="27" idx="6"/>
              </p:cNvCxnSpPr>
              <p:nvPr/>
            </p:nvCxnSpPr>
            <p:spPr>
              <a:xfrm flipH="1">
                <a:off x="3854900" y="4545721"/>
                <a:ext cx="153214" cy="9400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5261F91E-4676-AEEE-F6F9-BF7CD37A0403}"/>
                  </a:ext>
                </a:extLst>
              </p:cNvPr>
              <p:cNvSpPr/>
              <p:nvPr/>
            </p:nvSpPr>
            <p:spPr>
              <a:xfrm>
                <a:off x="3560562" y="4526496"/>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3" name="Oval 22">
                <a:extLst>
                  <a:ext uri="{FF2B5EF4-FFF2-40B4-BE49-F238E27FC236}">
                    <a16:creationId xmlns:a16="http://schemas.microsoft.com/office/drawing/2014/main" id="{CA6832B2-7A06-06C8-1FEB-29E8017AFFB5}"/>
                  </a:ext>
                </a:extLst>
              </p:cNvPr>
              <p:cNvSpPr/>
              <p:nvPr/>
            </p:nvSpPr>
            <p:spPr>
              <a:xfrm>
                <a:off x="3563331" y="4687155"/>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4" name="Oval 23">
                <a:extLst>
                  <a:ext uri="{FF2B5EF4-FFF2-40B4-BE49-F238E27FC236}">
                    <a16:creationId xmlns:a16="http://schemas.microsoft.com/office/drawing/2014/main" id="{D526A6FB-1E4A-0FBA-52BC-68060A621C67}"/>
                  </a:ext>
                </a:extLst>
              </p:cNvPr>
              <p:cNvSpPr/>
              <p:nvPr/>
            </p:nvSpPr>
            <p:spPr>
              <a:xfrm>
                <a:off x="3566374" y="5003801"/>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5" name="Oval 24">
                <a:extLst>
                  <a:ext uri="{FF2B5EF4-FFF2-40B4-BE49-F238E27FC236}">
                    <a16:creationId xmlns:a16="http://schemas.microsoft.com/office/drawing/2014/main" id="{7BE3444B-6215-81EB-8C68-AB9161465A12}"/>
                  </a:ext>
                </a:extLst>
              </p:cNvPr>
              <p:cNvSpPr/>
              <p:nvPr/>
            </p:nvSpPr>
            <p:spPr>
              <a:xfrm>
                <a:off x="3566374" y="4848040"/>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6" name="Oval 25">
                <a:extLst>
                  <a:ext uri="{FF2B5EF4-FFF2-40B4-BE49-F238E27FC236}">
                    <a16:creationId xmlns:a16="http://schemas.microsoft.com/office/drawing/2014/main" id="{FD719959-1632-8D6C-25F5-17A444188889}"/>
                  </a:ext>
                </a:extLst>
              </p:cNvPr>
              <p:cNvSpPr/>
              <p:nvPr/>
            </p:nvSpPr>
            <p:spPr>
              <a:xfrm>
                <a:off x="3567430" y="515956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7" name="Oval 26">
                <a:extLst>
                  <a:ext uri="{FF2B5EF4-FFF2-40B4-BE49-F238E27FC236}">
                    <a16:creationId xmlns:a16="http://schemas.microsoft.com/office/drawing/2014/main" id="{DB9EC66F-179A-1EAE-E835-816C9AEAED4B}"/>
                  </a:ext>
                </a:extLst>
              </p:cNvPr>
              <p:cNvSpPr/>
              <p:nvPr/>
            </p:nvSpPr>
            <p:spPr>
              <a:xfrm>
                <a:off x="3784602" y="4600187"/>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8" name="Oval 27">
                <a:extLst>
                  <a:ext uri="{FF2B5EF4-FFF2-40B4-BE49-F238E27FC236}">
                    <a16:creationId xmlns:a16="http://schemas.microsoft.com/office/drawing/2014/main" id="{7B0AB444-9176-8661-6B75-B2F45876F2C3}"/>
                  </a:ext>
                </a:extLst>
              </p:cNvPr>
              <p:cNvSpPr/>
              <p:nvPr/>
            </p:nvSpPr>
            <p:spPr>
              <a:xfrm>
                <a:off x="3787645" y="4916833"/>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9" name="Oval 28">
                <a:extLst>
                  <a:ext uri="{FF2B5EF4-FFF2-40B4-BE49-F238E27FC236}">
                    <a16:creationId xmlns:a16="http://schemas.microsoft.com/office/drawing/2014/main" id="{8C8EB264-6AB1-6E7E-A15F-DBC66EF4145C}"/>
                  </a:ext>
                </a:extLst>
              </p:cNvPr>
              <p:cNvSpPr/>
              <p:nvPr/>
            </p:nvSpPr>
            <p:spPr>
              <a:xfrm>
                <a:off x="3787645" y="476107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0" name="Oval 29">
                <a:extLst>
                  <a:ext uri="{FF2B5EF4-FFF2-40B4-BE49-F238E27FC236}">
                    <a16:creationId xmlns:a16="http://schemas.microsoft.com/office/drawing/2014/main" id="{FABDCA75-4720-59AA-68EF-390699918748}"/>
                  </a:ext>
                </a:extLst>
              </p:cNvPr>
              <p:cNvSpPr/>
              <p:nvPr/>
            </p:nvSpPr>
            <p:spPr>
              <a:xfrm>
                <a:off x="3788701" y="5072594"/>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1" name="Oval 30">
                <a:extLst>
                  <a:ext uri="{FF2B5EF4-FFF2-40B4-BE49-F238E27FC236}">
                    <a16:creationId xmlns:a16="http://schemas.microsoft.com/office/drawing/2014/main" id="{A44A05BD-FEE6-B78E-B6B3-DA5EB3F4083F}"/>
                  </a:ext>
                </a:extLst>
              </p:cNvPr>
              <p:cNvSpPr/>
              <p:nvPr/>
            </p:nvSpPr>
            <p:spPr>
              <a:xfrm>
                <a:off x="4008114" y="4506186"/>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2" name="Oval 31">
                <a:extLst>
                  <a:ext uri="{FF2B5EF4-FFF2-40B4-BE49-F238E27FC236}">
                    <a16:creationId xmlns:a16="http://schemas.microsoft.com/office/drawing/2014/main" id="{ADBA7BA2-6643-8F18-51B8-16B9F6F93037}"/>
                  </a:ext>
                </a:extLst>
              </p:cNvPr>
              <p:cNvSpPr/>
              <p:nvPr/>
            </p:nvSpPr>
            <p:spPr>
              <a:xfrm>
                <a:off x="4011157" y="482283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3" name="Oval 32">
                <a:extLst>
                  <a:ext uri="{FF2B5EF4-FFF2-40B4-BE49-F238E27FC236}">
                    <a16:creationId xmlns:a16="http://schemas.microsoft.com/office/drawing/2014/main" id="{F0262DEE-9C94-77BE-D0ED-052BC42A6339}"/>
                  </a:ext>
                </a:extLst>
              </p:cNvPr>
              <p:cNvSpPr/>
              <p:nvPr/>
            </p:nvSpPr>
            <p:spPr>
              <a:xfrm>
                <a:off x="4011157" y="4667071"/>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4" name="Oval 33">
                <a:extLst>
                  <a:ext uri="{FF2B5EF4-FFF2-40B4-BE49-F238E27FC236}">
                    <a16:creationId xmlns:a16="http://schemas.microsoft.com/office/drawing/2014/main" id="{B4986AB9-7457-D044-8FC9-1C13E3EFECC8}"/>
                  </a:ext>
                </a:extLst>
              </p:cNvPr>
              <p:cNvSpPr/>
              <p:nvPr/>
            </p:nvSpPr>
            <p:spPr>
              <a:xfrm>
                <a:off x="4012213" y="4978593"/>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5" name="Oval 34">
                <a:extLst>
                  <a:ext uri="{FF2B5EF4-FFF2-40B4-BE49-F238E27FC236}">
                    <a16:creationId xmlns:a16="http://schemas.microsoft.com/office/drawing/2014/main" id="{B7405E04-705D-59A3-D274-21D525AEB690}"/>
                  </a:ext>
                </a:extLst>
              </p:cNvPr>
              <p:cNvSpPr/>
              <p:nvPr/>
            </p:nvSpPr>
            <p:spPr>
              <a:xfrm>
                <a:off x="4014177" y="5131658"/>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6" name="Oval 35">
                <a:extLst>
                  <a:ext uri="{FF2B5EF4-FFF2-40B4-BE49-F238E27FC236}">
                    <a16:creationId xmlns:a16="http://schemas.microsoft.com/office/drawing/2014/main" id="{4FB44F04-D9A5-477F-2A0D-F71498B98CB4}"/>
                  </a:ext>
                </a:extLst>
              </p:cNvPr>
              <p:cNvSpPr/>
              <p:nvPr/>
            </p:nvSpPr>
            <p:spPr>
              <a:xfrm>
                <a:off x="4015233" y="5287419"/>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7" name="Oval 36">
                <a:extLst>
                  <a:ext uri="{FF2B5EF4-FFF2-40B4-BE49-F238E27FC236}">
                    <a16:creationId xmlns:a16="http://schemas.microsoft.com/office/drawing/2014/main" id="{AFA871DE-3E6F-4EF3-1167-79F39994C6A8}"/>
                  </a:ext>
                </a:extLst>
              </p:cNvPr>
              <p:cNvSpPr/>
              <p:nvPr/>
            </p:nvSpPr>
            <p:spPr>
              <a:xfrm>
                <a:off x="4211691" y="4859431"/>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8" name="Oval 37">
                <a:extLst>
                  <a:ext uri="{FF2B5EF4-FFF2-40B4-BE49-F238E27FC236}">
                    <a16:creationId xmlns:a16="http://schemas.microsoft.com/office/drawing/2014/main" id="{6E84060C-58B3-109A-1528-ED93737767BD}"/>
                  </a:ext>
                </a:extLst>
              </p:cNvPr>
              <p:cNvSpPr/>
              <p:nvPr/>
            </p:nvSpPr>
            <p:spPr>
              <a:xfrm>
                <a:off x="4211691" y="4703670"/>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9" name="Oval 38">
                <a:extLst>
                  <a:ext uri="{FF2B5EF4-FFF2-40B4-BE49-F238E27FC236}">
                    <a16:creationId xmlns:a16="http://schemas.microsoft.com/office/drawing/2014/main" id="{1B75769C-821E-7272-0DE3-A159904AD1A3}"/>
                  </a:ext>
                </a:extLst>
              </p:cNvPr>
              <p:cNvSpPr/>
              <p:nvPr/>
            </p:nvSpPr>
            <p:spPr>
              <a:xfrm>
                <a:off x="4212747" y="501519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40" name="Straight Connector 39">
                <a:extLst>
                  <a:ext uri="{FF2B5EF4-FFF2-40B4-BE49-F238E27FC236}">
                    <a16:creationId xmlns:a16="http://schemas.microsoft.com/office/drawing/2014/main" id="{7AD6BE21-BF48-028A-5C85-02469D4443BA}"/>
                  </a:ext>
                </a:extLst>
              </p:cNvPr>
              <p:cNvCxnSpPr>
                <a:cxnSpLocks/>
                <a:stCxn id="27" idx="2"/>
                <a:endCxn id="23" idx="6"/>
              </p:cNvCxnSpPr>
              <p:nvPr/>
            </p:nvCxnSpPr>
            <p:spPr>
              <a:xfrm flipH="1">
                <a:off x="3633629" y="4639722"/>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2F73A0D-9198-1172-BFCB-AD2B8096F0E9}"/>
                  </a:ext>
                </a:extLst>
              </p:cNvPr>
              <p:cNvCxnSpPr>
                <a:cxnSpLocks/>
                <a:stCxn id="27" idx="2"/>
                <a:endCxn id="25" idx="6"/>
              </p:cNvCxnSpPr>
              <p:nvPr/>
            </p:nvCxnSpPr>
            <p:spPr>
              <a:xfrm flipH="1">
                <a:off x="3636672" y="4639722"/>
                <a:ext cx="147930" cy="24785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B1C853-3A13-E218-00ED-1C192CA586D5}"/>
                  </a:ext>
                </a:extLst>
              </p:cNvPr>
              <p:cNvCxnSpPr>
                <a:cxnSpLocks/>
                <a:stCxn id="29" idx="2"/>
                <a:endCxn id="22" idx="6"/>
              </p:cNvCxnSpPr>
              <p:nvPr/>
            </p:nvCxnSpPr>
            <p:spPr>
              <a:xfrm flipH="1" flipV="1">
                <a:off x="3630860" y="4566031"/>
                <a:ext cx="156785" cy="23457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E9E91DF-FD10-8E4F-A7E3-6C71CE9CD644}"/>
                  </a:ext>
                </a:extLst>
              </p:cNvPr>
              <p:cNvCxnSpPr>
                <a:cxnSpLocks/>
                <a:stCxn id="29" idx="2"/>
                <a:endCxn id="23" idx="6"/>
              </p:cNvCxnSpPr>
              <p:nvPr/>
            </p:nvCxnSpPr>
            <p:spPr>
              <a:xfrm flipH="1" flipV="1">
                <a:off x="3633629" y="4726690"/>
                <a:ext cx="154016" cy="7391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667E75B-31C8-7FB5-E7BC-3398BF6289B2}"/>
                  </a:ext>
                </a:extLst>
              </p:cNvPr>
              <p:cNvCxnSpPr>
                <a:cxnSpLocks/>
                <a:stCxn id="29" idx="2"/>
                <a:endCxn id="25" idx="6"/>
              </p:cNvCxnSpPr>
              <p:nvPr/>
            </p:nvCxnSpPr>
            <p:spPr>
              <a:xfrm flipH="1">
                <a:off x="3636672" y="4800607"/>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44A6377-1B4A-D947-5DDD-681B7739DBF8}"/>
                  </a:ext>
                </a:extLst>
              </p:cNvPr>
              <p:cNvCxnSpPr>
                <a:cxnSpLocks/>
                <a:stCxn id="25" idx="6"/>
                <a:endCxn id="28" idx="2"/>
              </p:cNvCxnSpPr>
              <p:nvPr/>
            </p:nvCxnSpPr>
            <p:spPr>
              <a:xfrm>
                <a:off x="3636672" y="4887575"/>
                <a:ext cx="150973"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0271784-8C3A-BA01-4F90-481F4B649938}"/>
                  </a:ext>
                </a:extLst>
              </p:cNvPr>
              <p:cNvCxnSpPr>
                <a:cxnSpLocks/>
                <a:stCxn id="24" idx="6"/>
                <a:endCxn id="30" idx="2"/>
              </p:cNvCxnSpPr>
              <p:nvPr/>
            </p:nvCxnSpPr>
            <p:spPr>
              <a:xfrm>
                <a:off x="3636672" y="5043336"/>
                <a:ext cx="152029"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9D69CE5-5A77-A1C6-0769-7870AC497026}"/>
                  </a:ext>
                </a:extLst>
              </p:cNvPr>
              <p:cNvCxnSpPr>
                <a:cxnSpLocks/>
                <a:stCxn id="26" idx="6"/>
                <a:endCxn id="30" idx="2"/>
              </p:cNvCxnSpPr>
              <p:nvPr/>
            </p:nvCxnSpPr>
            <p:spPr>
              <a:xfrm flipV="1">
                <a:off x="3637728" y="5112129"/>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FB8B8D1-59A5-AAC5-3ECC-395DA646886C}"/>
                  </a:ext>
                </a:extLst>
              </p:cNvPr>
              <p:cNvCxnSpPr>
                <a:cxnSpLocks/>
                <a:stCxn id="26" idx="6"/>
                <a:endCxn id="28" idx="2"/>
              </p:cNvCxnSpPr>
              <p:nvPr/>
            </p:nvCxnSpPr>
            <p:spPr>
              <a:xfrm flipV="1">
                <a:off x="3637728" y="4956368"/>
                <a:ext cx="149917" cy="24272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CCE435E-0E7F-DFBC-0B67-361842B082F0}"/>
                  </a:ext>
                </a:extLst>
              </p:cNvPr>
              <p:cNvCxnSpPr>
                <a:cxnSpLocks/>
                <a:stCxn id="24" idx="6"/>
                <a:endCxn id="28" idx="2"/>
              </p:cNvCxnSpPr>
              <p:nvPr/>
            </p:nvCxnSpPr>
            <p:spPr>
              <a:xfrm flipV="1">
                <a:off x="3636672" y="4956368"/>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8FA29F5-A447-19AE-72D4-9E28FBC3893F}"/>
                  </a:ext>
                </a:extLst>
              </p:cNvPr>
              <p:cNvCxnSpPr>
                <a:cxnSpLocks/>
                <a:stCxn id="25" idx="6"/>
                <a:endCxn id="30" idx="2"/>
              </p:cNvCxnSpPr>
              <p:nvPr/>
            </p:nvCxnSpPr>
            <p:spPr>
              <a:xfrm>
                <a:off x="3636672" y="4887575"/>
                <a:ext cx="152029" cy="22455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6E2B6F8-ED0B-FFD1-FE87-B154880EFA1A}"/>
                  </a:ext>
                </a:extLst>
              </p:cNvPr>
              <p:cNvCxnSpPr>
                <a:cxnSpLocks/>
                <a:stCxn id="24" idx="6"/>
                <a:endCxn id="29" idx="2"/>
              </p:cNvCxnSpPr>
              <p:nvPr/>
            </p:nvCxnSpPr>
            <p:spPr>
              <a:xfrm flipV="1">
                <a:off x="3636672" y="4800607"/>
                <a:ext cx="150973" cy="24272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F161F78-862B-308C-E4C8-93656B7BEFAA}"/>
                  </a:ext>
                </a:extLst>
              </p:cNvPr>
              <p:cNvCxnSpPr>
                <a:cxnSpLocks/>
                <a:stCxn id="26" idx="6"/>
                <a:endCxn id="27" idx="2"/>
              </p:cNvCxnSpPr>
              <p:nvPr/>
            </p:nvCxnSpPr>
            <p:spPr>
              <a:xfrm flipV="1">
                <a:off x="3637728" y="4639722"/>
                <a:ext cx="146874" cy="559375"/>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F783A2B-10CA-47A6-7C4B-CEDEFADD54BB}"/>
                  </a:ext>
                </a:extLst>
              </p:cNvPr>
              <p:cNvCxnSpPr>
                <a:cxnSpLocks/>
                <a:stCxn id="30" idx="2"/>
                <a:endCxn id="22" idx="6"/>
              </p:cNvCxnSpPr>
              <p:nvPr/>
            </p:nvCxnSpPr>
            <p:spPr>
              <a:xfrm flipH="1" flipV="1">
                <a:off x="3630860" y="4566031"/>
                <a:ext cx="157841" cy="54609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EF8252D-CAE3-668E-DE0B-1C32E86E6855}"/>
                  </a:ext>
                </a:extLst>
              </p:cNvPr>
              <p:cNvCxnSpPr>
                <a:cxnSpLocks/>
                <a:stCxn id="30" idx="2"/>
                <a:endCxn id="23" idx="6"/>
              </p:cNvCxnSpPr>
              <p:nvPr/>
            </p:nvCxnSpPr>
            <p:spPr>
              <a:xfrm flipH="1" flipV="1">
                <a:off x="3633629" y="4726690"/>
                <a:ext cx="155072" cy="38543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9772DFB-6D12-9CBF-FC99-5EF7006A0E5A}"/>
                  </a:ext>
                </a:extLst>
              </p:cNvPr>
              <p:cNvCxnSpPr>
                <a:cxnSpLocks/>
                <a:stCxn id="27" idx="2"/>
                <a:endCxn id="24" idx="6"/>
              </p:cNvCxnSpPr>
              <p:nvPr/>
            </p:nvCxnSpPr>
            <p:spPr>
              <a:xfrm flipH="1">
                <a:off x="3636672" y="4639722"/>
                <a:ext cx="147930" cy="40361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F357AB9-26FD-E124-29BF-5526375FD4F8}"/>
                  </a:ext>
                </a:extLst>
              </p:cNvPr>
              <p:cNvCxnSpPr>
                <a:cxnSpLocks/>
              </p:cNvCxnSpPr>
              <p:nvPr/>
            </p:nvCxnSpPr>
            <p:spPr>
              <a:xfrm flipH="1" flipV="1">
                <a:off x="3857604" y="4640181"/>
                <a:ext cx="153742" cy="7369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8DAF2D8-86A2-98C7-CC86-9A32979802AC}"/>
                  </a:ext>
                </a:extLst>
              </p:cNvPr>
              <p:cNvCxnSpPr>
                <a:cxnSpLocks/>
              </p:cNvCxnSpPr>
              <p:nvPr/>
            </p:nvCxnSpPr>
            <p:spPr>
              <a:xfrm flipH="1">
                <a:off x="3860373" y="4713872"/>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DB79CA3-05BD-F306-059D-96AADB4EAAAD}"/>
                  </a:ext>
                </a:extLst>
              </p:cNvPr>
              <p:cNvCxnSpPr>
                <a:cxnSpLocks/>
              </p:cNvCxnSpPr>
              <p:nvPr/>
            </p:nvCxnSpPr>
            <p:spPr>
              <a:xfrm flipH="1">
                <a:off x="3863416" y="4713872"/>
                <a:ext cx="147930" cy="24785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863B9A2-7028-7B5B-CD0F-AB94807910A0}"/>
                  </a:ext>
                </a:extLst>
              </p:cNvPr>
              <p:cNvCxnSpPr>
                <a:cxnSpLocks/>
              </p:cNvCxnSpPr>
              <p:nvPr/>
            </p:nvCxnSpPr>
            <p:spPr>
              <a:xfrm flipH="1" flipV="1">
                <a:off x="3857604" y="4640181"/>
                <a:ext cx="156785" cy="23457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B5E6FDD-2BD8-B7D0-E6FF-E0545F8EADE8}"/>
                  </a:ext>
                </a:extLst>
              </p:cNvPr>
              <p:cNvCxnSpPr>
                <a:cxnSpLocks/>
              </p:cNvCxnSpPr>
              <p:nvPr/>
            </p:nvCxnSpPr>
            <p:spPr>
              <a:xfrm flipH="1" flipV="1">
                <a:off x="3860373" y="4800840"/>
                <a:ext cx="154016" cy="7391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61E77F1-0101-5FB8-6003-63D818892393}"/>
                  </a:ext>
                </a:extLst>
              </p:cNvPr>
              <p:cNvCxnSpPr>
                <a:cxnSpLocks/>
              </p:cNvCxnSpPr>
              <p:nvPr/>
            </p:nvCxnSpPr>
            <p:spPr>
              <a:xfrm flipH="1">
                <a:off x="3863416" y="4874757"/>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C1C53C1-98F8-2FD2-FBB1-3903489E2439}"/>
                  </a:ext>
                </a:extLst>
              </p:cNvPr>
              <p:cNvCxnSpPr>
                <a:cxnSpLocks/>
              </p:cNvCxnSpPr>
              <p:nvPr/>
            </p:nvCxnSpPr>
            <p:spPr>
              <a:xfrm>
                <a:off x="3863416" y="4961725"/>
                <a:ext cx="150973"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D684A66-8BE1-CF76-B9AD-F32AA3C09001}"/>
                  </a:ext>
                </a:extLst>
              </p:cNvPr>
              <p:cNvCxnSpPr>
                <a:cxnSpLocks/>
              </p:cNvCxnSpPr>
              <p:nvPr/>
            </p:nvCxnSpPr>
            <p:spPr>
              <a:xfrm>
                <a:off x="3863416" y="5117486"/>
                <a:ext cx="152029"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78CE4E1-6D62-7D98-B203-B2366992F3CC}"/>
                  </a:ext>
                </a:extLst>
              </p:cNvPr>
              <p:cNvCxnSpPr>
                <a:cxnSpLocks/>
                <a:stCxn id="30" idx="6"/>
                <a:endCxn id="36" idx="2"/>
              </p:cNvCxnSpPr>
              <p:nvPr/>
            </p:nvCxnSpPr>
            <p:spPr>
              <a:xfrm>
                <a:off x="3858999" y="5112129"/>
                <a:ext cx="156234" cy="214825"/>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CCF0259-2C56-8917-CD72-9D3DAFE2146C}"/>
                  </a:ext>
                </a:extLst>
              </p:cNvPr>
              <p:cNvCxnSpPr>
                <a:cxnSpLocks/>
                <a:stCxn id="29" idx="6"/>
                <a:endCxn id="36" idx="2"/>
              </p:cNvCxnSpPr>
              <p:nvPr/>
            </p:nvCxnSpPr>
            <p:spPr>
              <a:xfrm>
                <a:off x="3857943" y="4800607"/>
                <a:ext cx="157290" cy="52634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07FA857-4F34-DE88-D40F-E3581EAE137B}"/>
                  </a:ext>
                </a:extLst>
              </p:cNvPr>
              <p:cNvCxnSpPr>
                <a:cxnSpLocks/>
              </p:cNvCxnSpPr>
              <p:nvPr/>
            </p:nvCxnSpPr>
            <p:spPr>
              <a:xfrm flipV="1">
                <a:off x="3863416" y="5030518"/>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321CEC5-D5F9-FCE7-D132-D36E38B573CC}"/>
                  </a:ext>
                </a:extLst>
              </p:cNvPr>
              <p:cNvCxnSpPr>
                <a:cxnSpLocks/>
              </p:cNvCxnSpPr>
              <p:nvPr/>
            </p:nvCxnSpPr>
            <p:spPr>
              <a:xfrm>
                <a:off x="3863416" y="4961725"/>
                <a:ext cx="152029" cy="22455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0E95A48-B528-BE6E-999E-30BC77A8C72E}"/>
                  </a:ext>
                </a:extLst>
              </p:cNvPr>
              <p:cNvCxnSpPr>
                <a:cxnSpLocks/>
              </p:cNvCxnSpPr>
              <p:nvPr/>
            </p:nvCxnSpPr>
            <p:spPr>
              <a:xfrm flipV="1">
                <a:off x="3863416" y="4874757"/>
                <a:ext cx="150973" cy="24272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CD1D022C-07E6-707C-012B-F5521848F3F4}"/>
                  </a:ext>
                </a:extLst>
              </p:cNvPr>
              <p:cNvCxnSpPr>
                <a:cxnSpLocks/>
                <a:stCxn id="28" idx="6"/>
                <a:endCxn id="36" idx="2"/>
              </p:cNvCxnSpPr>
              <p:nvPr/>
            </p:nvCxnSpPr>
            <p:spPr>
              <a:xfrm>
                <a:off x="3857943" y="4956368"/>
                <a:ext cx="157290" cy="37058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48C943-3CB5-6E41-63E7-238704258460}"/>
                  </a:ext>
                </a:extLst>
              </p:cNvPr>
              <p:cNvCxnSpPr>
                <a:cxnSpLocks/>
              </p:cNvCxnSpPr>
              <p:nvPr/>
            </p:nvCxnSpPr>
            <p:spPr>
              <a:xfrm flipH="1" flipV="1">
                <a:off x="3857604" y="4640181"/>
                <a:ext cx="157841" cy="54609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E8A4C86-3120-716A-1FFD-CB3BD49B5529}"/>
                  </a:ext>
                </a:extLst>
              </p:cNvPr>
              <p:cNvCxnSpPr>
                <a:cxnSpLocks/>
              </p:cNvCxnSpPr>
              <p:nvPr/>
            </p:nvCxnSpPr>
            <p:spPr>
              <a:xfrm flipH="1" flipV="1">
                <a:off x="3860373" y="4800840"/>
                <a:ext cx="155072" cy="38543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BADE9E4-1136-9B65-F906-06629B8EDC33}"/>
                  </a:ext>
                </a:extLst>
              </p:cNvPr>
              <p:cNvCxnSpPr>
                <a:cxnSpLocks/>
              </p:cNvCxnSpPr>
              <p:nvPr/>
            </p:nvCxnSpPr>
            <p:spPr>
              <a:xfrm flipH="1">
                <a:off x="3863416" y="4713872"/>
                <a:ext cx="147930" cy="40361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C32C8F6-26B8-7F58-5038-6A8CEE5A421D}"/>
                  </a:ext>
                </a:extLst>
              </p:cNvPr>
              <p:cNvCxnSpPr>
                <a:cxnSpLocks/>
                <a:stCxn id="31" idx="2"/>
                <a:endCxn id="29" idx="6"/>
              </p:cNvCxnSpPr>
              <p:nvPr/>
            </p:nvCxnSpPr>
            <p:spPr>
              <a:xfrm flipH="1">
                <a:off x="3857943" y="4545721"/>
                <a:ext cx="150171" cy="25488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A92F7BD-CD2B-71E0-D469-61A497E968C6}"/>
                  </a:ext>
                </a:extLst>
              </p:cNvPr>
              <p:cNvCxnSpPr>
                <a:cxnSpLocks/>
                <a:stCxn id="31" idx="2"/>
                <a:endCxn id="28" idx="6"/>
              </p:cNvCxnSpPr>
              <p:nvPr/>
            </p:nvCxnSpPr>
            <p:spPr>
              <a:xfrm flipH="1">
                <a:off x="3857943" y="4545721"/>
                <a:ext cx="150171" cy="41064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C5222F1-C002-BFB3-C0A9-2BB5B5B41895}"/>
                  </a:ext>
                </a:extLst>
              </p:cNvPr>
              <p:cNvCxnSpPr>
                <a:cxnSpLocks/>
                <a:stCxn id="31" idx="2"/>
                <a:endCxn id="28" idx="6"/>
              </p:cNvCxnSpPr>
              <p:nvPr/>
            </p:nvCxnSpPr>
            <p:spPr>
              <a:xfrm flipH="1">
                <a:off x="3857943" y="4545721"/>
                <a:ext cx="150171" cy="41064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1811DBA-C1C9-7E68-F471-8A3C703E0DFF}"/>
                  </a:ext>
                </a:extLst>
              </p:cNvPr>
              <p:cNvCxnSpPr>
                <a:cxnSpLocks/>
                <a:stCxn id="31" idx="2"/>
                <a:endCxn id="30" idx="6"/>
              </p:cNvCxnSpPr>
              <p:nvPr/>
            </p:nvCxnSpPr>
            <p:spPr>
              <a:xfrm flipH="1">
                <a:off x="3858999" y="4545721"/>
                <a:ext cx="149115" cy="56640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AA7F96A-EED8-91CF-D915-5470AFDE60E0}"/>
                  </a:ext>
                </a:extLst>
              </p:cNvPr>
              <p:cNvCxnSpPr>
                <a:cxnSpLocks/>
                <a:stCxn id="27" idx="6"/>
                <a:endCxn id="36" idx="2"/>
              </p:cNvCxnSpPr>
              <p:nvPr/>
            </p:nvCxnSpPr>
            <p:spPr>
              <a:xfrm>
                <a:off x="3854900" y="4639722"/>
                <a:ext cx="160333" cy="68723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5DDD1CE-87AC-A451-BCDD-30C946F353B3}"/>
                  </a:ext>
                </a:extLst>
              </p:cNvPr>
              <p:cNvCxnSpPr>
                <a:cxnSpLocks/>
                <a:stCxn id="38" idx="2"/>
                <a:endCxn id="31" idx="6"/>
              </p:cNvCxnSpPr>
              <p:nvPr/>
            </p:nvCxnSpPr>
            <p:spPr>
              <a:xfrm flipH="1" flipV="1">
                <a:off x="4078412" y="4545721"/>
                <a:ext cx="133279" cy="19748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FAF8E9E-29A0-3751-82C7-DC8DE6B5E80D}"/>
                  </a:ext>
                </a:extLst>
              </p:cNvPr>
              <p:cNvCxnSpPr>
                <a:cxnSpLocks/>
                <a:stCxn id="38" idx="2"/>
                <a:endCxn id="33" idx="6"/>
              </p:cNvCxnSpPr>
              <p:nvPr/>
            </p:nvCxnSpPr>
            <p:spPr>
              <a:xfrm flipH="1" flipV="1">
                <a:off x="4081455" y="4706606"/>
                <a:ext cx="130236" cy="365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7343AF5-7967-BE76-D62D-4246A5D27E65}"/>
                  </a:ext>
                </a:extLst>
              </p:cNvPr>
              <p:cNvCxnSpPr>
                <a:cxnSpLocks/>
                <a:stCxn id="37" idx="2"/>
                <a:endCxn id="32" idx="6"/>
              </p:cNvCxnSpPr>
              <p:nvPr/>
            </p:nvCxnSpPr>
            <p:spPr>
              <a:xfrm flipH="1" flipV="1">
                <a:off x="4081455" y="4862367"/>
                <a:ext cx="130236" cy="365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5E4AAC-F3F0-7CDF-27A5-1B05714A59E2}"/>
                  </a:ext>
                </a:extLst>
              </p:cNvPr>
              <p:cNvCxnSpPr>
                <a:cxnSpLocks/>
                <a:stCxn id="37" idx="2"/>
                <a:endCxn id="34" idx="6"/>
              </p:cNvCxnSpPr>
              <p:nvPr/>
            </p:nvCxnSpPr>
            <p:spPr>
              <a:xfrm flipH="1">
                <a:off x="4082511" y="4898966"/>
                <a:ext cx="129180" cy="11916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192916D-9B30-2982-0E7F-FF78F52E4C5C}"/>
                  </a:ext>
                </a:extLst>
              </p:cNvPr>
              <p:cNvCxnSpPr>
                <a:cxnSpLocks/>
                <a:stCxn id="39" idx="2"/>
                <a:endCxn id="34" idx="6"/>
              </p:cNvCxnSpPr>
              <p:nvPr/>
            </p:nvCxnSpPr>
            <p:spPr>
              <a:xfrm flipH="1" flipV="1">
                <a:off x="4082511" y="5018128"/>
                <a:ext cx="130236" cy="365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23F48783-569D-5CB5-1EFE-0A45E5AAD72E}"/>
                  </a:ext>
                </a:extLst>
              </p:cNvPr>
              <p:cNvCxnSpPr>
                <a:cxnSpLocks/>
                <a:stCxn id="39" idx="2"/>
                <a:endCxn id="35" idx="6"/>
              </p:cNvCxnSpPr>
              <p:nvPr/>
            </p:nvCxnSpPr>
            <p:spPr>
              <a:xfrm flipH="1">
                <a:off x="4084475" y="5054727"/>
                <a:ext cx="128272" cy="11646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0A22A68-3B8E-9D56-73D5-E766518C0CD0}"/>
                  </a:ext>
                </a:extLst>
              </p:cNvPr>
              <p:cNvCxnSpPr>
                <a:cxnSpLocks/>
                <a:stCxn id="39" idx="2"/>
                <a:endCxn id="36" idx="6"/>
              </p:cNvCxnSpPr>
              <p:nvPr/>
            </p:nvCxnSpPr>
            <p:spPr>
              <a:xfrm flipH="1">
                <a:off x="4085531" y="5054727"/>
                <a:ext cx="127216" cy="27222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624AD74-4850-F043-4E35-878937D21B52}"/>
                  </a:ext>
                </a:extLst>
              </p:cNvPr>
              <p:cNvCxnSpPr>
                <a:cxnSpLocks/>
                <a:stCxn id="37" idx="2"/>
                <a:endCxn id="35" idx="6"/>
              </p:cNvCxnSpPr>
              <p:nvPr/>
            </p:nvCxnSpPr>
            <p:spPr>
              <a:xfrm flipH="1">
                <a:off x="4084475" y="4898966"/>
                <a:ext cx="127216" cy="27222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CB165D0-3C30-682C-F407-C8AA61C7D85C}"/>
                  </a:ext>
                </a:extLst>
              </p:cNvPr>
              <p:cNvCxnSpPr>
                <a:cxnSpLocks/>
                <a:stCxn id="38" idx="2"/>
                <a:endCxn id="35" idx="6"/>
              </p:cNvCxnSpPr>
              <p:nvPr/>
            </p:nvCxnSpPr>
            <p:spPr>
              <a:xfrm flipH="1">
                <a:off x="4084475" y="4743205"/>
                <a:ext cx="127216" cy="42798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a16="http://schemas.microsoft.com/office/drawing/2014/main" id="{C0D3DB01-6498-E682-8A94-05963CB78641}"/>
                  </a:ext>
                </a:extLst>
              </p:cNvPr>
              <p:cNvCxnSpPr>
                <a:cxnSpLocks/>
                <a:stCxn id="38" idx="2"/>
                <a:endCxn id="36" idx="6"/>
              </p:cNvCxnSpPr>
              <p:nvPr/>
            </p:nvCxnSpPr>
            <p:spPr>
              <a:xfrm flipH="1">
                <a:off x="4085531" y="4743205"/>
                <a:ext cx="126160" cy="58374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a16="http://schemas.microsoft.com/office/drawing/2014/main" id="{61CF7DD2-6D2C-35DF-5093-4226295136F7}"/>
                  </a:ext>
                </a:extLst>
              </p:cNvPr>
              <p:cNvCxnSpPr>
                <a:cxnSpLocks/>
                <a:stCxn id="37" idx="2"/>
                <a:endCxn id="36" idx="6"/>
              </p:cNvCxnSpPr>
              <p:nvPr/>
            </p:nvCxnSpPr>
            <p:spPr>
              <a:xfrm flipH="1">
                <a:off x="4085531" y="4898966"/>
                <a:ext cx="126160" cy="42798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a:extLst>
                  <a:ext uri="{FF2B5EF4-FFF2-40B4-BE49-F238E27FC236}">
                    <a16:creationId xmlns:a16="http://schemas.microsoft.com/office/drawing/2014/main" id="{04F81564-3CF3-4390-D639-D5B5060BB965}"/>
                  </a:ext>
                </a:extLst>
              </p:cNvPr>
              <p:cNvCxnSpPr>
                <a:cxnSpLocks/>
                <a:stCxn id="34" idx="6"/>
                <a:endCxn id="38" idx="2"/>
              </p:cNvCxnSpPr>
              <p:nvPr/>
            </p:nvCxnSpPr>
            <p:spPr>
              <a:xfrm flipV="1">
                <a:off x="4082511" y="4743205"/>
                <a:ext cx="129180" cy="27492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a:extLst>
                  <a:ext uri="{FF2B5EF4-FFF2-40B4-BE49-F238E27FC236}">
                    <a16:creationId xmlns:a16="http://schemas.microsoft.com/office/drawing/2014/main" id="{50716F21-CFF0-D7F7-AED5-4C94C45BBD04}"/>
                  </a:ext>
                </a:extLst>
              </p:cNvPr>
              <p:cNvCxnSpPr>
                <a:cxnSpLocks/>
                <a:stCxn id="39" idx="2"/>
                <a:endCxn id="33" idx="6"/>
              </p:cNvCxnSpPr>
              <p:nvPr/>
            </p:nvCxnSpPr>
            <p:spPr>
              <a:xfrm flipH="1" flipV="1">
                <a:off x="4081455" y="4706606"/>
                <a:ext cx="131292" cy="34812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a:extLst>
                  <a:ext uri="{FF2B5EF4-FFF2-40B4-BE49-F238E27FC236}">
                    <a16:creationId xmlns:a16="http://schemas.microsoft.com/office/drawing/2014/main" id="{9F9E4DD5-D3DA-BB79-BFC2-5F47335ED392}"/>
                  </a:ext>
                </a:extLst>
              </p:cNvPr>
              <p:cNvCxnSpPr>
                <a:cxnSpLocks/>
                <a:stCxn id="39" idx="2"/>
                <a:endCxn id="31" idx="6"/>
              </p:cNvCxnSpPr>
              <p:nvPr/>
            </p:nvCxnSpPr>
            <p:spPr>
              <a:xfrm flipH="1" flipV="1">
                <a:off x="4078412" y="4545721"/>
                <a:ext cx="134335" cy="50900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a16="http://schemas.microsoft.com/office/drawing/2014/main" id="{F0739C0B-3DDA-8CBA-ECB6-6F71E60F1EBA}"/>
                  </a:ext>
                </a:extLst>
              </p:cNvPr>
              <p:cNvCxnSpPr>
                <a:cxnSpLocks/>
                <a:stCxn id="37" idx="3"/>
                <a:endCxn id="31" idx="6"/>
              </p:cNvCxnSpPr>
              <p:nvPr/>
            </p:nvCxnSpPr>
            <p:spPr>
              <a:xfrm flipH="1" flipV="1">
                <a:off x="4078412" y="4545721"/>
                <a:ext cx="143574" cy="38120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a16="http://schemas.microsoft.com/office/drawing/2014/main" id="{E2E8D27D-6957-3D8F-8C64-6443E5B8700E}"/>
                  </a:ext>
                </a:extLst>
              </p:cNvPr>
              <p:cNvCxnSpPr>
                <a:cxnSpLocks/>
                <a:stCxn id="37" idx="2"/>
                <a:endCxn id="33" idx="6"/>
              </p:cNvCxnSpPr>
              <p:nvPr/>
            </p:nvCxnSpPr>
            <p:spPr>
              <a:xfrm flipH="1" flipV="1">
                <a:off x="4081455" y="4706606"/>
                <a:ext cx="130236" cy="19236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a16="http://schemas.microsoft.com/office/drawing/2014/main" id="{BEFDCD6E-1F9C-8683-525E-13680A3F7DEC}"/>
                  </a:ext>
                </a:extLst>
              </p:cNvPr>
              <p:cNvCxnSpPr>
                <a:cxnSpLocks/>
                <a:stCxn id="38" idx="2"/>
                <a:endCxn id="32" idx="6"/>
              </p:cNvCxnSpPr>
              <p:nvPr/>
            </p:nvCxnSpPr>
            <p:spPr>
              <a:xfrm flipH="1">
                <a:off x="4081455" y="4743205"/>
                <a:ext cx="130236" cy="11916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E27C4D8D-1F4C-840F-E14C-14B8D7273518}"/>
                  </a:ext>
                </a:extLst>
              </p:cNvPr>
              <p:cNvCxnSpPr>
                <a:cxnSpLocks/>
                <a:stCxn id="32" idx="6"/>
                <a:endCxn id="39" idx="2"/>
              </p:cNvCxnSpPr>
              <p:nvPr/>
            </p:nvCxnSpPr>
            <p:spPr>
              <a:xfrm>
                <a:off x="4081455" y="4862367"/>
                <a:ext cx="131292" cy="19236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F2537224-4DB2-AAFB-08E3-FA62B20273E1}"/>
                </a:ext>
              </a:extLst>
            </p:cNvPr>
            <p:cNvPicPr>
              <a:picLocks noChangeAspect="1"/>
            </p:cNvPicPr>
            <p:nvPr/>
          </p:nvPicPr>
          <p:blipFill>
            <a:blip r:embed="rId3"/>
            <a:stretch>
              <a:fillRect/>
            </a:stretch>
          </p:blipFill>
          <p:spPr>
            <a:xfrm>
              <a:off x="8317928" y="2927883"/>
              <a:ext cx="197252" cy="226840"/>
            </a:xfrm>
            <a:prstGeom prst="rect">
              <a:avLst/>
            </a:prstGeom>
          </p:spPr>
        </p:pic>
        <p:pic>
          <p:nvPicPr>
            <p:cNvPr id="16" name="Picture 15">
              <a:extLst>
                <a:ext uri="{FF2B5EF4-FFF2-40B4-BE49-F238E27FC236}">
                  <a16:creationId xmlns:a16="http://schemas.microsoft.com/office/drawing/2014/main" id="{7D5285E9-2CFD-8BBD-40C9-9B0CD70D6A26}"/>
                </a:ext>
              </a:extLst>
            </p:cNvPr>
            <p:cNvPicPr>
              <a:picLocks noChangeAspect="1"/>
            </p:cNvPicPr>
            <p:nvPr/>
          </p:nvPicPr>
          <p:blipFill>
            <a:blip r:embed="rId4"/>
            <a:stretch>
              <a:fillRect/>
            </a:stretch>
          </p:blipFill>
          <p:spPr>
            <a:xfrm>
              <a:off x="7729911" y="2437272"/>
              <a:ext cx="197252" cy="226840"/>
            </a:xfrm>
            <a:prstGeom prst="rect">
              <a:avLst/>
            </a:prstGeom>
          </p:spPr>
        </p:pic>
        <p:pic>
          <p:nvPicPr>
            <p:cNvPr id="17" name="Picture 16">
              <a:extLst>
                <a:ext uri="{FF2B5EF4-FFF2-40B4-BE49-F238E27FC236}">
                  <a16:creationId xmlns:a16="http://schemas.microsoft.com/office/drawing/2014/main" id="{E6F8BD93-DDF7-BDCE-B4CA-7EDC072FC839}"/>
                </a:ext>
              </a:extLst>
            </p:cNvPr>
            <p:cNvPicPr>
              <a:picLocks noChangeAspect="1"/>
            </p:cNvPicPr>
            <p:nvPr/>
          </p:nvPicPr>
          <p:blipFill>
            <a:blip r:embed="rId5"/>
            <a:stretch>
              <a:fillRect/>
            </a:stretch>
          </p:blipFill>
          <p:spPr>
            <a:xfrm>
              <a:off x="7967976" y="3400820"/>
              <a:ext cx="156130" cy="238788"/>
            </a:xfrm>
            <a:prstGeom prst="rect">
              <a:avLst/>
            </a:prstGeom>
          </p:spPr>
        </p:pic>
        <p:pic>
          <p:nvPicPr>
            <p:cNvPr id="18" name="Picture 17">
              <a:extLst>
                <a:ext uri="{FF2B5EF4-FFF2-40B4-BE49-F238E27FC236}">
                  <a16:creationId xmlns:a16="http://schemas.microsoft.com/office/drawing/2014/main" id="{8F696070-EA57-A165-A33F-B8EB986D1FE3}"/>
                </a:ext>
              </a:extLst>
            </p:cNvPr>
            <p:cNvPicPr>
              <a:picLocks noChangeAspect="1"/>
            </p:cNvPicPr>
            <p:nvPr/>
          </p:nvPicPr>
          <p:blipFill>
            <a:blip r:embed="rId6"/>
            <a:stretch>
              <a:fillRect/>
            </a:stretch>
          </p:blipFill>
          <p:spPr>
            <a:xfrm>
              <a:off x="7319294" y="3025154"/>
              <a:ext cx="148819" cy="200906"/>
            </a:xfrm>
            <a:prstGeom prst="rect">
              <a:avLst/>
            </a:prstGeom>
          </p:spPr>
        </p:pic>
        <p:pic>
          <p:nvPicPr>
            <p:cNvPr id="19" name="Picture 18">
              <a:extLst>
                <a:ext uri="{FF2B5EF4-FFF2-40B4-BE49-F238E27FC236}">
                  <a16:creationId xmlns:a16="http://schemas.microsoft.com/office/drawing/2014/main" id="{C7DFAB8C-6520-5360-D53A-AEB75DAFCB80}"/>
                </a:ext>
              </a:extLst>
            </p:cNvPr>
            <p:cNvPicPr>
              <a:picLocks noChangeAspect="1"/>
            </p:cNvPicPr>
            <p:nvPr/>
          </p:nvPicPr>
          <p:blipFill>
            <a:blip r:embed="rId7"/>
            <a:stretch>
              <a:fillRect/>
            </a:stretch>
          </p:blipFill>
          <p:spPr>
            <a:xfrm>
              <a:off x="7598793" y="3348744"/>
              <a:ext cx="207115" cy="98626"/>
            </a:xfrm>
            <a:prstGeom prst="rect">
              <a:avLst/>
            </a:prstGeom>
          </p:spPr>
        </p:pic>
      </p:grpSp>
      <p:grpSp>
        <p:nvGrpSpPr>
          <p:cNvPr id="535" name="Group 534">
            <a:extLst>
              <a:ext uri="{FF2B5EF4-FFF2-40B4-BE49-F238E27FC236}">
                <a16:creationId xmlns:a16="http://schemas.microsoft.com/office/drawing/2014/main" id="{FA57E0CA-F89E-E41A-0462-1394B58A4100}"/>
              </a:ext>
            </a:extLst>
          </p:cNvPr>
          <p:cNvGrpSpPr/>
          <p:nvPr/>
        </p:nvGrpSpPr>
        <p:grpSpPr>
          <a:xfrm>
            <a:off x="3056913" y="3729408"/>
            <a:ext cx="1368742" cy="1233515"/>
            <a:chOff x="7150913" y="2220949"/>
            <a:chExt cx="1606897" cy="1634556"/>
          </a:xfrm>
        </p:grpSpPr>
        <p:sp>
          <p:nvSpPr>
            <p:cNvPr id="536" name="Oval 535">
              <a:extLst>
                <a:ext uri="{FF2B5EF4-FFF2-40B4-BE49-F238E27FC236}">
                  <a16:creationId xmlns:a16="http://schemas.microsoft.com/office/drawing/2014/main" id="{2A7E88FC-A29A-DB13-899C-02DC3377F631}"/>
                </a:ext>
              </a:extLst>
            </p:cNvPr>
            <p:cNvSpPr/>
            <p:nvPr/>
          </p:nvSpPr>
          <p:spPr>
            <a:xfrm>
              <a:off x="7150913" y="2220949"/>
              <a:ext cx="1606897" cy="1634556"/>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sz="1600" dirty="0"/>
            </a:p>
          </p:txBody>
        </p:sp>
        <p:grpSp>
          <p:nvGrpSpPr>
            <p:cNvPr id="537" name="Group 536">
              <a:extLst>
                <a:ext uri="{FF2B5EF4-FFF2-40B4-BE49-F238E27FC236}">
                  <a16:creationId xmlns:a16="http://schemas.microsoft.com/office/drawing/2014/main" id="{955DDABB-276D-0A3D-4A88-C15D01547DD7}"/>
                </a:ext>
              </a:extLst>
            </p:cNvPr>
            <p:cNvGrpSpPr/>
            <p:nvPr/>
          </p:nvGrpSpPr>
          <p:grpSpPr>
            <a:xfrm>
              <a:off x="7598793" y="2657689"/>
              <a:ext cx="643684" cy="705677"/>
              <a:chOff x="3560562" y="4506186"/>
              <a:chExt cx="722483" cy="860303"/>
            </a:xfrm>
            <a:solidFill>
              <a:schemeClr val="bg1"/>
            </a:solidFill>
          </p:grpSpPr>
          <p:cxnSp>
            <p:nvCxnSpPr>
              <p:cNvPr id="543" name="Straight Connector 542">
                <a:extLst>
                  <a:ext uri="{FF2B5EF4-FFF2-40B4-BE49-F238E27FC236}">
                    <a16:creationId xmlns:a16="http://schemas.microsoft.com/office/drawing/2014/main" id="{36D5187E-2BFB-E127-683D-A559F614D9FF}"/>
                  </a:ext>
                </a:extLst>
              </p:cNvPr>
              <p:cNvCxnSpPr>
                <a:cxnSpLocks/>
                <a:stCxn id="550" idx="2"/>
                <a:endCxn id="545" idx="6"/>
              </p:cNvCxnSpPr>
              <p:nvPr/>
            </p:nvCxnSpPr>
            <p:spPr>
              <a:xfrm flipH="1" flipV="1">
                <a:off x="3630860" y="4566031"/>
                <a:ext cx="153742" cy="7369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a:extLst>
                  <a:ext uri="{FF2B5EF4-FFF2-40B4-BE49-F238E27FC236}">
                    <a16:creationId xmlns:a16="http://schemas.microsoft.com/office/drawing/2014/main" id="{9261B75E-18AB-8DFE-BB26-D205F3E90C8D}"/>
                  </a:ext>
                </a:extLst>
              </p:cNvPr>
              <p:cNvCxnSpPr>
                <a:cxnSpLocks/>
                <a:stCxn id="554" idx="2"/>
                <a:endCxn id="550" idx="6"/>
              </p:cNvCxnSpPr>
              <p:nvPr/>
            </p:nvCxnSpPr>
            <p:spPr>
              <a:xfrm flipH="1">
                <a:off x="3854900" y="4545721"/>
                <a:ext cx="153214" cy="9400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45" name="Oval 544">
                <a:extLst>
                  <a:ext uri="{FF2B5EF4-FFF2-40B4-BE49-F238E27FC236}">
                    <a16:creationId xmlns:a16="http://schemas.microsoft.com/office/drawing/2014/main" id="{9BAD23FF-18D7-46C0-4D47-FCBBD7BE773C}"/>
                  </a:ext>
                </a:extLst>
              </p:cNvPr>
              <p:cNvSpPr/>
              <p:nvPr/>
            </p:nvSpPr>
            <p:spPr>
              <a:xfrm>
                <a:off x="3560562" y="4526496"/>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46" name="Oval 545">
                <a:extLst>
                  <a:ext uri="{FF2B5EF4-FFF2-40B4-BE49-F238E27FC236}">
                    <a16:creationId xmlns:a16="http://schemas.microsoft.com/office/drawing/2014/main" id="{2B30F592-4B9D-AB82-B79C-E524205CB666}"/>
                  </a:ext>
                </a:extLst>
              </p:cNvPr>
              <p:cNvSpPr/>
              <p:nvPr/>
            </p:nvSpPr>
            <p:spPr>
              <a:xfrm>
                <a:off x="3563331" y="4687155"/>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47" name="Oval 546">
                <a:extLst>
                  <a:ext uri="{FF2B5EF4-FFF2-40B4-BE49-F238E27FC236}">
                    <a16:creationId xmlns:a16="http://schemas.microsoft.com/office/drawing/2014/main" id="{854942D5-E2DD-B4F8-92DA-A97A437CFE2E}"/>
                  </a:ext>
                </a:extLst>
              </p:cNvPr>
              <p:cNvSpPr/>
              <p:nvPr/>
            </p:nvSpPr>
            <p:spPr>
              <a:xfrm>
                <a:off x="3566374" y="5003801"/>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48" name="Oval 547">
                <a:extLst>
                  <a:ext uri="{FF2B5EF4-FFF2-40B4-BE49-F238E27FC236}">
                    <a16:creationId xmlns:a16="http://schemas.microsoft.com/office/drawing/2014/main" id="{3DB97079-20A5-A3BA-DA56-C0F79F781294}"/>
                  </a:ext>
                </a:extLst>
              </p:cNvPr>
              <p:cNvSpPr/>
              <p:nvPr/>
            </p:nvSpPr>
            <p:spPr>
              <a:xfrm>
                <a:off x="3566374" y="4848040"/>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49" name="Oval 548">
                <a:extLst>
                  <a:ext uri="{FF2B5EF4-FFF2-40B4-BE49-F238E27FC236}">
                    <a16:creationId xmlns:a16="http://schemas.microsoft.com/office/drawing/2014/main" id="{D7635BE7-FD7F-AF5F-2B45-CEAD6DFBBA4E}"/>
                  </a:ext>
                </a:extLst>
              </p:cNvPr>
              <p:cNvSpPr/>
              <p:nvPr/>
            </p:nvSpPr>
            <p:spPr>
              <a:xfrm>
                <a:off x="3567430" y="515956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50" name="Oval 549">
                <a:extLst>
                  <a:ext uri="{FF2B5EF4-FFF2-40B4-BE49-F238E27FC236}">
                    <a16:creationId xmlns:a16="http://schemas.microsoft.com/office/drawing/2014/main" id="{5F351B3F-17C9-52A8-FF3E-7CA1A1D3EE6A}"/>
                  </a:ext>
                </a:extLst>
              </p:cNvPr>
              <p:cNvSpPr/>
              <p:nvPr/>
            </p:nvSpPr>
            <p:spPr>
              <a:xfrm>
                <a:off x="3784602" y="4600187"/>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51" name="Oval 550">
                <a:extLst>
                  <a:ext uri="{FF2B5EF4-FFF2-40B4-BE49-F238E27FC236}">
                    <a16:creationId xmlns:a16="http://schemas.microsoft.com/office/drawing/2014/main" id="{50E39AB1-7408-9133-653E-7341C4E87525}"/>
                  </a:ext>
                </a:extLst>
              </p:cNvPr>
              <p:cNvSpPr/>
              <p:nvPr/>
            </p:nvSpPr>
            <p:spPr>
              <a:xfrm>
                <a:off x="3787645" y="4916833"/>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52" name="Oval 551">
                <a:extLst>
                  <a:ext uri="{FF2B5EF4-FFF2-40B4-BE49-F238E27FC236}">
                    <a16:creationId xmlns:a16="http://schemas.microsoft.com/office/drawing/2014/main" id="{45553D6D-ECE3-2AC5-E1B0-80EC584989E9}"/>
                  </a:ext>
                </a:extLst>
              </p:cNvPr>
              <p:cNvSpPr/>
              <p:nvPr/>
            </p:nvSpPr>
            <p:spPr>
              <a:xfrm>
                <a:off x="3787645" y="476107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53" name="Oval 552">
                <a:extLst>
                  <a:ext uri="{FF2B5EF4-FFF2-40B4-BE49-F238E27FC236}">
                    <a16:creationId xmlns:a16="http://schemas.microsoft.com/office/drawing/2014/main" id="{F6592EFC-8074-0EC1-8C66-183789D55272}"/>
                  </a:ext>
                </a:extLst>
              </p:cNvPr>
              <p:cNvSpPr/>
              <p:nvPr/>
            </p:nvSpPr>
            <p:spPr>
              <a:xfrm>
                <a:off x="3788701" y="5072594"/>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54" name="Oval 553">
                <a:extLst>
                  <a:ext uri="{FF2B5EF4-FFF2-40B4-BE49-F238E27FC236}">
                    <a16:creationId xmlns:a16="http://schemas.microsoft.com/office/drawing/2014/main" id="{9A9EED6E-79A9-9F53-EB55-9190ABC7F914}"/>
                  </a:ext>
                </a:extLst>
              </p:cNvPr>
              <p:cNvSpPr/>
              <p:nvPr/>
            </p:nvSpPr>
            <p:spPr>
              <a:xfrm>
                <a:off x="4008114" y="4506186"/>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55" name="Oval 554">
                <a:extLst>
                  <a:ext uri="{FF2B5EF4-FFF2-40B4-BE49-F238E27FC236}">
                    <a16:creationId xmlns:a16="http://schemas.microsoft.com/office/drawing/2014/main" id="{BB9EF0C7-8FFD-485A-91D6-AFED73ACCFB6}"/>
                  </a:ext>
                </a:extLst>
              </p:cNvPr>
              <p:cNvSpPr/>
              <p:nvPr/>
            </p:nvSpPr>
            <p:spPr>
              <a:xfrm>
                <a:off x="4011157" y="482283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56" name="Oval 555">
                <a:extLst>
                  <a:ext uri="{FF2B5EF4-FFF2-40B4-BE49-F238E27FC236}">
                    <a16:creationId xmlns:a16="http://schemas.microsoft.com/office/drawing/2014/main" id="{A13D66A4-8D8A-2DA4-A618-E13A2974AD1D}"/>
                  </a:ext>
                </a:extLst>
              </p:cNvPr>
              <p:cNvSpPr/>
              <p:nvPr/>
            </p:nvSpPr>
            <p:spPr>
              <a:xfrm>
                <a:off x="4011157" y="4667071"/>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57" name="Oval 556">
                <a:extLst>
                  <a:ext uri="{FF2B5EF4-FFF2-40B4-BE49-F238E27FC236}">
                    <a16:creationId xmlns:a16="http://schemas.microsoft.com/office/drawing/2014/main" id="{C295FBE9-7A07-DFDB-3C34-D76CFB077901}"/>
                  </a:ext>
                </a:extLst>
              </p:cNvPr>
              <p:cNvSpPr/>
              <p:nvPr/>
            </p:nvSpPr>
            <p:spPr>
              <a:xfrm>
                <a:off x="4012213" y="4978593"/>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58" name="Oval 557">
                <a:extLst>
                  <a:ext uri="{FF2B5EF4-FFF2-40B4-BE49-F238E27FC236}">
                    <a16:creationId xmlns:a16="http://schemas.microsoft.com/office/drawing/2014/main" id="{6248F068-84A9-4B3E-F0EE-3D0611EE3301}"/>
                  </a:ext>
                </a:extLst>
              </p:cNvPr>
              <p:cNvSpPr/>
              <p:nvPr/>
            </p:nvSpPr>
            <p:spPr>
              <a:xfrm>
                <a:off x="4014177" y="5131658"/>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59" name="Oval 558">
                <a:extLst>
                  <a:ext uri="{FF2B5EF4-FFF2-40B4-BE49-F238E27FC236}">
                    <a16:creationId xmlns:a16="http://schemas.microsoft.com/office/drawing/2014/main" id="{34312AD3-7F18-557B-488F-EB2430FC61D6}"/>
                  </a:ext>
                </a:extLst>
              </p:cNvPr>
              <p:cNvSpPr/>
              <p:nvPr/>
            </p:nvSpPr>
            <p:spPr>
              <a:xfrm>
                <a:off x="4015233" y="5287419"/>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60" name="Oval 559">
                <a:extLst>
                  <a:ext uri="{FF2B5EF4-FFF2-40B4-BE49-F238E27FC236}">
                    <a16:creationId xmlns:a16="http://schemas.microsoft.com/office/drawing/2014/main" id="{63798671-34B4-4B8C-701F-49B437828321}"/>
                  </a:ext>
                </a:extLst>
              </p:cNvPr>
              <p:cNvSpPr/>
              <p:nvPr/>
            </p:nvSpPr>
            <p:spPr>
              <a:xfrm>
                <a:off x="4211691" y="4859431"/>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61" name="Oval 560">
                <a:extLst>
                  <a:ext uri="{FF2B5EF4-FFF2-40B4-BE49-F238E27FC236}">
                    <a16:creationId xmlns:a16="http://schemas.microsoft.com/office/drawing/2014/main" id="{5DC12176-27BE-942A-CFEF-129533FE2569}"/>
                  </a:ext>
                </a:extLst>
              </p:cNvPr>
              <p:cNvSpPr/>
              <p:nvPr/>
            </p:nvSpPr>
            <p:spPr>
              <a:xfrm>
                <a:off x="4211691" y="4703670"/>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62" name="Oval 561">
                <a:extLst>
                  <a:ext uri="{FF2B5EF4-FFF2-40B4-BE49-F238E27FC236}">
                    <a16:creationId xmlns:a16="http://schemas.microsoft.com/office/drawing/2014/main" id="{2A8AB55F-4062-F483-E0F0-4357F568CE1B}"/>
                  </a:ext>
                </a:extLst>
              </p:cNvPr>
              <p:cNvSpPr/>
              <p:nvPr/>
            </p:nvSpPr>
            <p:spPr>
              <a:xfrm>
                <a:off x="4212747" y="501519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563" name="Straight Connector 562">
                <a:extLst>
                  <a:ext uri="{FF2B5EF4-FFF2-40B4-BE49-F238E27FC236}">
                    <a16:creationId xmlns:a16="http://schemas.microsoft.com/office/drawing/2014/main" id="{D6459464-9476-E65D-9298-85E0FB7F0252}"/>
                  </a:ext>
                </a:extLst>
              </p:cNvPr>
              <p:cNvCxnSpPr>
                <a:cxnSpLocks/>
                <a:stCxn id="550" idx="2"/>
                <a:endCxn id="546" idx="6"/>
              </p:cNvCxnSpPr>
              <p:nvPr/>
            </p:nvCxnSpPr>
            <p:spPr>
              <a:xfrm flipH="1">
                <a:off x="3633629" y="4639722"/>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a:extLst>
                  <a:ext uri="{FF2B5EF4-FFF2-40B4-BE49-F238E27FC236}">
                    <a16:creationId xmlns:a16="http://schemas.microsoft.com/office/drawing/2014/main" id="{154758C0-EC69-6971-2A85-16D1A0675D79}"/>
                  </a:ext>
                </a:extLst>
              </p:cNvPr>
              <p:cNvCxnSpPr>
                <a:cxnSpLocks/>
                <a:stCxn id="550" idx="2"/>
                <a:endCxn id="548" idx="6"/>
              </p:cNvCxnSpPr>
              <p:nvPr/>
            </p:nvCxnSpPr>
            <p:spPr>
              <a:xfrm flipH="1">
                <a:off x="3636672" y="4639722"/>
                <a:ext cx="147930" cy="24785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a:extLst>
                  <a:ext uri="{FF2B5EF4-FFF2-40B4-BE49-F238E27FC236}">
                    <a16:creationId xmlns:a16="http://schemas.microsoft.com/office/drawing/2014/main" id="{4CCD82A1-6B3C-BC03-EDB3-D0E90C17E23F}"/>
                  </a:ext>
                </a:extLst>
              </p:cNvPr>
              <p:cNvCxnSpPr>
                <a:cxnSpLocks/>
                <a:stCxn id="552" idx="2"/>
                <a:endCxn id="545" idx="6"/>
              </p:cNvCxnSpPr>
              <p:nvPr/>
            </p:nvCxnSpPr>
            <p:spPr>
              <a:xfrm flipH="1" flipV="1">
                <a:off x="3630860" y="4566031"/>
                <a:ext cx="156785" cy="23457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a:extLst>
                  <a:ext uri="{FF2B5EF4-FFF2-40B4-BE49-F238E27FC236}">
                    <a16:creationId xmlns:a16="http://schemas.microsoft.com/office/drawing/2014/main" id="{8068BF10-5923-7D96-608D-4EB79C6DB29C}"/>
                  </a:ext>
                </a:extLst>
              </p:cNvPr>
              <p:cNvCxnSpPr>
                <a:cxnSpLocks/>
                <a:stCxn id="552" idx="2"/>
                <a:endCxn id="546" idx="6"/>
              </p:cNvCxnSpPr>
              <p:nvPr/>
            </p:nvCxnSpPr>
            <p:spPr>
              <a:xfrm flipH="1" flipV="1">
                <a:off x="3633629" y="4726690"/>
                <a:ext cx="154016" cy="7391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id="{3FD3A724-11BF-2423-092C-07221EA6A54B}"/>
                  </a:ext>
                </a:extLst>
              </p:cNvPr>
              <p:cNvCxnSpPr>
                <a:cxnSpLocks/>
                <a:stCxn id="552" idx="2"/>
                <a:endCxn id="548" idx="6"/>
              </p:cNvCxnSpPr>
              <p:nvPr/>
            </p:nvCxnSpPr>
            <p:spPr>
              <a:xfrm flipH="1">
                <a:off x="3636672" y="4800607"/>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a:extLst>
                  <a:ext uri="{FF2B5EF4-FFF2-40B4-BE49-F238E27FC236}">
                    <a16:creationId xmlns:a16="http://schemas.microsoft.com/office/drawing/2014/main" id="{0053761F-08D2-9736-054F-30945C5A1BB5}"/>
                  </a:ext>
                </a:extLst>
              </p:cNvPr>
              <p:cNvCxnSpPr>
                <a:cxnSpLocks/>
                <a:stCxn id="548" idx="6"/>
                <a:endCxn id="551" idx="2"/>
              </p:cNvCxnSpPr>
              <p:nvPr/>
            </p:nvCxnSpPr>
            <p:spPr>
              <a:xfrm>
                <a:off x="3636672" y="4887575"/>
                <a:ext cx="150973"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a:extLst>
                  <a:ext uri="{FF2B5EF4-FFF2-40B4-BE49-F238E27FC236}">
                    <a16:creationId xmlns:a16="http://schemas.microsoft.com/office/drawing/2014/main" id="{C34815EF-F301-2DEB-64EC-BE4D5FB54ED8}"/>
                  </a:ext>
                </a:extLst>
              </p:cNvPr>
              <p:cNvCxnSpPr>
                <a:cxnSpLocks/>
                <a:stCxn id="547" idx="6"/>
                <a:endCxn id="553" idx="2"/>
              </p:cNvCxnSpPr>
              <p:nvPr/>
            </p:nvCxnSpPr>
            <p:spPr>
              <a:xfrm>
                <a:off x="3636672" y="5043336"/>
                <a:ext cx="152029"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a:extLst>
                  <a:ext uri="{FF2B5EF4-FFF2-40B4-BE49-F238E27FC236}">
                    <a16:creationId xmlns:a16="http://schemas.microsoft.com/office/drawing/2014/main" id="{93F15718-E63A-8D64-4867-92A8A9929C6F}"/>
                  </a:ext>
                </a:extLst>
              </p:cNvPr>
              <p:cNvCxnSpPr>
                <a:cxnSpLocks/>
                <a:stCxn id="549" idx="6"/>
                <a:endCxn id="553" idx="2"/>
              </p:cNvCxnSpPr>
              <p:nvPr/>
            </p:nvCxnSpPr>
            <p:spPr>
              <a:xfrm flipV="1">
                <a:off x="3637728" y="5112129"/>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a:extLst>
                  <a:ext uri="{FF2B5EF4-FFF2-40B4-BE49-F238E27FC236}">
                    <a16:creationId xmlns:a16="http://schemas.microsoft.com/office/drawing/2014/main" id="{69E99E31-EDDD-220C-22CB-13D539AECF2D}"/>
                  </a:ext>
                </a:extLst>
              </p:cNvPr>
              <p:cNvCxnSpPr>
                <a:cxnSpLocks/>
                <a:stCxn id="549" idx="6"/>
                <a:endCxn id="551" idx="2"/>
              </p:cNvCxnSpPr>
              <p:nvPr/>
            </p:nvCxnSpPr>
            <p:spPr>
              <a:xfrm flipV="1">
                <a:off x="3637728" y="4956368"/>
                <a:ext cx="149917" cy="24272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a:extLst>
                  <a:ext uri="{FF2B5EF4-FFF2-40B4-BE49-F238E27FC236}">
                    <a16:creationId xmlns:a16="http://schemas.microsoft.com/office/drawing/2014/main" id="{45DABCCC-8B53-93B8-C488-D00156B586CA}"/>
                  </a:ext>
                </a:extLst>
              </p:cNvPr>
              <p:cNvCxnSpPr>
                <a:cxnSpLocks/>
                <a:stCxn id="547" idx="6"/>
                <a:endCxn id="551" idx="2"/>
              </p:cNvCxnSpPr>
              <p:nvPr/>
            </p:nvCxnSpPr>
            <p:spPr>
              <a:xfrm flipV="1">
                <a:off x="3636672" y="4956368"/>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a:extLst>
                  <a:ext uri="{FF2B5EF4-FFF2-40B4-BE49-F238E27FC236}">
                    <a16:creationId xmlns:a16="http://schemas.microsoft.com/office/drawing/2014/main" id="{A1B4240B-1A96-6360-6C08-6CAB54DEA57F}"/>
                  </a:ext>
                </a:extLst>
              </p:cNvPr>
              <p:cNvCxnSpPr>
                <a:cxnSpLocks/>
                <a:stCxn id="548" idx="6"/>
                <a:endCxn id="553" idx="2"/>
              </p:cNvCxnSpPr>
              <p:nvPr/>
            </p:nvCxnSpPr>
            <p:spPr>
              <a:xfrm>
                <a:off x="3636672" y="4887575"/>
                <a:ext cx="152029" cy="22455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a:extLst>
                  <a:ext uri="{FF2B5EF4-FFF2-40B4-BE49-F238E27FC236}">
                    <a16:creationId xmlns:a16="http://schemas.microsoft.com/office/drawing/2014/main" id="{F58E2069-318A-03AF-26DE-B47CFE60E389}"/>
                  </a:ext>
                </a:extLst>
              </p:cNvPr>
              <p:cNvCxnSpPr>
                <a:cxnSpLocks/>
                <a:stCxn id="547" idx="6"/>
                <a:endCxn id="552" idx="2"/>
              </p:cNvCxnSpPr>
              <p:nvPr/>
            </p:nvCxnSpPr>
            <p:spPr>
              <a:xfrm flipV="1">
                <a:off x="3636672" y="4800607"/>
                <a:ext cx="150973" cy="24272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a:extLst>
                  <a:ext uri="{FF2B5EF4-FFF2-40B4-BE49-F238E27FC236}">
                    <a16:creationId xmlns:a16="http://schemas.microsoft.com/office/drawing/2014/main" id="{57BC5C7C-8F7B-8296-5DB5-773E75E79233}"/>
                  </a:ext>
                </a:extLst>
              </p:cNvPr>
              <p:cNvCxnSpPr>
                <a:cxnSpLocks/>
                <a:stCxn id="549" idx="6"/>
                <a:endCxn id="550" idx="2"/>
              </p:cNvCxnSpPr>
              <p:nvPr/>
            </p:nvCxnSpPr>
            <p:spPr>
              <a:xfrm flipV="1">
                <a:off x="3637728" y="4639722"/>
                <a:ext cx="146874" cy="559375"/>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312C760-662B-71EF-0845-5E8FB48FD95C}"/>
                  </a:ext>
                </a:extLst>
              </p:cNvPr>
              <p:cNvCxnSpPr>
                <a:cxnSpLocks/>
                <a:stCxn id="553" idx="2"/>
                <a:endCxn id="545" idx="6"/>
              </p:cNvCxnSpPr>
              <p:nvPr/>
            </p:nvCxnSpPr>
            <p:spPr>
              <a:xfrm flipH="1" flipV="1">
                <a:off x="3630860" y="4566031"/>
                <a:ext cx="157841" cy="54609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4035E47-2186-9A25-3B08-15355A31885D}"/>
                  </a:ext>
                </a:extLst>
              </p:cNvPr>
              <p:cNvCxnSpPr>
                <a:cxnSpLocks/>
                <a:stCxn id="553" idx="2"/>
                <a:endCxn id="546" idx="6"/>
              </p:cNvCxnSpPr>
              <p:nvPr/>
            </p:nvCxnSpPr>
            <p:spPr>
              <a:xfrm flipH="1" flipV="1">
                <a:off x="3633629" y="4726690"/>
                <a:ext cx="155072" cy="38543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EE44AD0-AF51-5438-A46F-1D5F50248B5F}"/>
                  </a:ext>
                </a:extLst>
              </p:cNvPr>
              <p:cNvCxnSpPr>
                <a:cxnSpLocks/>
                <a:stCxn id="550" idx="2"/>
                <a:endCxn id="547" idx="6"/>
              </p:cNvCxnSpPr>
              <p:nvPr/>
            </p:nvCxnSpPr>
            <p:spPr>
              <a:xfrm flipH="1">
                <a:off x="3636672" y="4639722"/>
                <a:ext cx="147930" cy="40361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FE1CA9F-A501-7EA5-5CE0-933B8921B6AF}"/>
                  </a:ext>
                </a:extLst>
              </p:cNvPr>
              <p:cNvCxnSpPr>
                <a:cxnSpLocks/>
              </p:cNvCxnSpPr>
              <p:nvPr/>
            </p:nvCxnSpPr>
            <p:spPr>
              <a:xfrm flipH="1" flipV="1">
                <a:off x="3857604" y="4640181"/>
                <a:ext cx="153742" cy="7369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8EAEB88D-7CC0-BEED-C202-1CA67F8E3F67}"/>
                  </a:ext>
                </a:extLst>
              </p:cNvPr>
              <p:cNvCxnSpPr>
                <a:cxnSpLocks/>
              </p:cNvCxnSpPr>
              <p:nvPr/>
            </p:nvCxnSpPr>
            <p:spPr>
              <a:xfrm flipH="1">
                <a:off x="3860373" y="4713872"/>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00EC1AB5-2492-1271-ECB7-F96DFD4C95FF}"/>
                  </a:ext>
                </a:extLst>
              </p:cNvPr>
              <p:cNvCxnSpPr>
                <a:cxnSpLocks/>
              </p:cNvCxnSpPr>
              <p:nvPr/>
            </p:nvCxnSpPr>
            <p:spPr>
              <a:xfrm flipH="1">
                <a:off x="3863416" y="4713872"/>
                <a:ext cx="147930" cy="24785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07EA256-ABFB-2BDC-1E6B-0523D62FCDB2}"/>
                  </a:ext>
                </a:extLst>
              </p:cNvPr>
              <p:cNvCxnSpPr>
                <a:cxnSpLocks/>
              </p:cNvCxnSpPr>
              <p:nvPr/>
            </p:nvCxnSpPr>
            <p:spPr>
              <a:xfrm flipH="1" flipV="1">
                <a:off x="3857604" y="4640181"/>
                <a:ext cx="156785" cy="23457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8981A3EC-0CD5-12AA-D7D9-BFAFD7D7F67B}"/>
                  </a:ext>
                </a:extLst>
              </p:cNvPr>
              <p:cNvCxnSpPr>
                <a:cxnSpLocks/>
              </p:cNvCxnSpPr>
              <p:nvPr/>
            </p:nvCxnSpPr>
            <p:spPr>
              <a:xfrm flipH="1" flipV="1">
                <a:off x="3860373" y="4800840"/>
                <a:ext cx="154016" cy="7391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20CFDF16-B61C-07A0-E2CA-E1A3DAB88AE8}"/>
                  </a:ext>
                </a:extLst>
              </p:cNvPr>
              <p:cNvCxnSpPr>
                <a:cxnSpLocks/>
              </p:cNvCxnSpPr>
              <p:nvPr/>
            </p:nvCxnSpPr>
            <p:spPr>
              <a:xfrm flipH="1">
                <a:off x="3863416" y="4874757"/>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1B2E57C-9122-3526-A294-01A76F9A7AC1}"/>
                  </a:ext>
                </a:extLst>
              </p:cNvPr>
              <p:cNvCxnSpPr>
                <a:cxnSpLocks/>
              </p:cNvCxnSpPr>
              <p:nvPr/>
            </p:nvCxnSpPr>
            <p:spPr>
              <a:xfrm>
                <a:off x="3863416" y="4961725"/>
                <a:ext cx="150973"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183B232-F802-4834-0E9E-318CF9478D01}"/>
                  </a:ext>
                </a:extLst>
              </p:cNvPr>
              <p:cNvCxnSpPr>
                <a:cxnSpLocks/>
              </p:cNvCxnSpPr>
              <p:nvPr/>
            </p:nvCxnSpPr>
            <p:spPr>
              <a:xfrm>
                <a:off x="3863416" y="5117486"/>
                <a:ext cx="152029"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7B75900-C58C-71B6-3619-0C11F64868C2}"/>
                  </a:ext>
                </a:extLst>
              </p:cNvPr>
              <p:cNvCxnSpPr>
                <a:cxnSpLocks/>
                <a:stCxn id="553" idx="6"/>
                <a:endCxn id="559" idx="2"/>
              </p:cNvCxnSpPr>
              <p:nvPr/>
            </p:nvCxnSpPr>
            <p:spPr>
              <a:xfrm>
                <a:off x="3858999" y="5112129"/>
                <a:ext cx="156234" cy="214825"/>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2D2CFCB-1742-4AF1-FE45-0514BE1166E7}"/>
                  </a:ext>
                </a:extLst>
              </p:cNvPr>
              <p:cNvCxnSpPr>
                <a:cxnSpLocks/>
                <a:stCxn id="552" idx="6"/>
                <a:endCxn id="559" idx="2"/>
              </p:cNvCxnSpPr>
              <p:nvPr/>
            </p:nvCxnSpPr>
            <p:spPr>
              <a:xfrm>
                <a:off x="3857943" y="4800607"/>
                <a:ext cx="157290" cy="52634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7E9005CA-2FAB-2390-1B80-57C7FA0FEB52}"/>
                  </a:ext>
                </a:extLst>
              </p:cNvPr>
              <p:cNvCxnSpPr>
                <a:cxnSpLocks/>
              </p:cNvCxnSpPr>
              <p:nvPr/>
            </p:nvCxnSpPr>
            <p:spPr>
              <a:xfrm flipV="1">
                <a:off x="3863416" y="5030518"/>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FB9293B-3D39-27F8-752B-F9018770C061}"/>
                  </a:ext>
                </a:extLst>
              </p:cNvPr>
              <p:cNvCxnSpPr>
                <a:cxnSpLocks/>
              </p:cNvCxnSpPr>
              <p:nvPr/>
            </p:nvCxnSpPr>
            <p:spPr>
              <a:xfrm>
                <a:off x="3863416" y="4961725"/>
                <a:ext cx="152029" cy="22455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5322971-D846-891B-9B3C-84F424E2E869}"/>
                  </a:ext>
                </a:extLst>
              </p:cNvPr>
              <p:cNvCxnSpPr>
                <a:cxnSpLocks/>
              </p:cNvCxnSpPr>
              <p:nvPr/>
            </p:nvCxnSpPr>
            <p:spPr>
              <a:xfrm flipV="1">
                <a:off x="3863416" y="4874757"/>
                <a:ext cx="150973" cy="24272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6138CF1-13D1-9EC9-112C-C93D093454AF}"/>
                  </a:ext>
                </a:extLst>
              </p:cNvPr>
              <p:cNvCxnSpPr>
                <a:cxnSpLocks/>
                <a:stCxn id="551" idx="6"/>
                <a:endCxn id="559" idx="2"/>
              </p:cNvCxnSpPr>
              <p:nvPr/>
            </p:nvCxnSpPr>
            <p:spPr>
              <a:xfrm>
                <a:off x="3857943" y="4956368"/>
                <a:ext cx="157290" cy="37058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523D78C9-ED9E-5D1A-58BE-74C3DA7695BC}"/>
                  </a:ext>
                </a:extLst>
              </p:cNvPr>
              <p:cNvCxnSpPr>
                <a:cxnSpLocks/>
              </p:cNvCxnSpPr>
              <p:nvPr/>
            </p:nvCxnSpPr>
            <p:spPr>
              <a:xfrm flipH="1" flipV="1">
                <a:off x="3857604" y="4640181"/>
                <a:ext cx="157841" cy="54609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8BD9B850-0A22-B525-6AE5-F0444582CE6E}"/>
                  </a:ext>
                </a:extLst>
              </p:cNvPr>
              <p:cNvCxnSpPr>
                <a:cxnSpLocks/>
              </p:cNvCxnSpPr>
              <p:nvPr/>
            </p:nvCxnSpPr>
            <p:spPr>
              <a:xfrm flipH="1" flipV="1">
                <a:off x="3860373" y="4800840"/>
                <a:ext cx="155072" cy="38543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E2ABED5C-026E-122F-05F8-A02F3755230F}"/>
                  </a:ext>
                </a:extLst>
              </p:cNvPr>
              <p:cNvCxnSpPr>
                <a:cxnSpLocks/>
              </p:cNvCxnSpPr>
              <p:nvPr/>
            </p:nvCxnSpPr>
            <p:spPr>
              <a:xfrm flipH="1">
                <a:off x="3863416" y="4713872"/>
                <a:ext cx="147930" cy="40361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3443C8F-DC12-64AE-DF1C-B674087477E3}"/>
                  </a:ext>
                </a:extLst>
              </p:cNvPr>
              <p:cNvCxnSpPr>
                <a:cxnSpLocks/>
                <a:stCxn id="554" idx="2"/>
                <a:endCxn id="552" idx="6"/>
              </p:cNvCxnSpPr>
              <p:nvPr/>
            </p:nvCxnSpPr>
            <p:spPr>
              <a:xfrm flipH="1">
                <a:off x="3857943" y="4545721"/>
                <a:ext cx="150171" cy="25488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BC537706-F5F4-3180-B06B-21EE5F7F1273}"/>
                  </a:ext>
                </a:extLst>
              </p:cNvPr>
              <p:cNvCxnSpPr>
                <a:cxnSpLocks/>
                <a:stCxn id="554" idx="2"/>
                <a:endCxn id="551" idx="6"/>
              </p:cNvCxnSpPr>
              <p:nvPr/>
            </p:nvCxnSpPr>
            <p:spPr>
              <a:xfrm flipH="1">
                <a:off x="3857943" y="4545721"/>
                <a:ext cx="150171" cy="41064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085C18C1-07F0-ECD5-E55C-8F9CF08A1075}"/>
                  </a:ext>
                </a:extLst>
              </p:cNvPr>
              <p:cNvCxnSpPr>
                <a:cxnSpLocks/>
                <a:stCxn id="554" idx="2"/>
                <a:endCxn id="551" idx="6"/>
              </p:cNvCxnSpPr>
              <p:nvPr/>
            </p:nvCxnSpPr>
            <p:spPr>
              <a:xfrm flipH="1">
                <a:off x="3857943" y="4545721"/>
                <a:ext cx="150171" cy="41064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584D17B6-BF75-8978-D8F0-E6AA09DAFD01}"/>
                  </a:ext>
                </a:extLst>
              </p:cNvPr>
              <p:cNvCxnSpPr>
                <a:cxnSpLocks/>
                <a:stCxn id="554" idx="2"/>
                <a:endCxn id="553" idx="6"/>
              </p:cNvCxnSpPr>
              <p:nvPr/>
            </p:nvCxnSpPr>
            <p:spPr>
              <a:xfrm flipH="1">
                <a:off x="3858999" y="4545721"/>
                <a:ext cx="149115" cy="56640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68B3FDB2-7509-6B23-1969-98FF0488B326}"/>
                  </a:ext>
                </a:extLst>
              </p:cNvPr>
              <p:cNvCxnSpPr>
                <a:cxnSpLocks/>
                <a:stCxn id="550" idx="6"/>
                <a:endCxn id="559" idx="2"/>
              </p:cNvCxnSpPr>
              <p:nvPr/>
            </p:nvCxnSpPr>
            <p:spPr>
              <a:xfrm>
                <a:off x="3854900" y="4639722"/>
                <a:ext cx="160333" cy="68723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DE135117-7C76-2016-F54B-4A209D238A94}"/>
                  </a:ext>
                </a:extLst>
              </p:cNvPr>
              <p:cNvCxnSpPr>
                <a:cxnSpLocks/>
                <a:stCxn id="561" idx="2"/>
                <a:endCxn id="554" idx="6"/>
              </p:cNvCxnSpPr>
              <p:nvPr/>
            </p:nvCxnSpPr>
            <p:spPr>
              <a:xfrm flipH="1" flipV="1">
                <a:off x="4078412" y="4545721"/>
                <a:ext cx="133279" cy="19748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6F1573D9-E1DC-97CE-A19A-D105627899CC}"/>
                  </a:ext>
                </a:extLst>
              </p:cNvPr>
              <p:cNvCxnSpPr>
                <a:cxnSpLocks/>
                <a:stCxn id="561" idx="2"/>
                <a:endCxn id="556" idx="6"/>
              </p:cNvCxnSpPr>
              <p:nvPr/>
            </p:nvCxnSpPr>
            <p:spPr>
              <a:xfrm flipH="1" flipV="1">
                <a:off x="4081455" y="4706606"/>
                <a:ext cx="130236" cy="365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677DE8D7-66AD-F4E7-F66D-F4E63AE5204F}"/>
                  </a:ext>
                </a:extLst>
              </p:cNvPr>
              <p:cNvCxnSpPr>
                <a:cxnSpLocks/>
                <a:stCxn id="560" idx="2"/>
                <a:endCxn id="555" idx="6"/>
              </p:cNvCxnSpPr>
              <p:nvPr/>
            </p:nvCxnSpPr>
            <p:spPr>
              <a:xfrm flipH="1" flipV="1">
                <a:off x="4081455" y="4862367"/>
                <a:ext cx="130236" cy="365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40CA0FF3-B981-C33F-4561-3BF6156480F3}"/>
                  </a:ext>
                </a:extLst>
              </p:cNvPr>
              <p:cNvCxnSpPr>
                <a:cxnSpLocks/>
                <a:stCxn id="560" idx="2"/>
                <a:endCxn id="557" idx="6"/>
              </p:cNvCxnSpPr>
              <p:nvPr/>
            </p:nvCxnSpPr>
            <p:spPr>
              <a:xfrm flipH="1">
                <a:off x="4082511" y="4898966"/>
                <a:ext cx="129180" cy="11916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E38EEAC-74F0-D460-30EB-4A55A825E0DD}"/>
                  </a:ext>
                </a:extLst>
              </p:cNvPr>
              <p:cNvCxnSpPr>
                <a:cxnSpLocks/>
                <a:stCxn id="562" idx="2"/>
                <a:endCxn id="557" idx="6"/>
              </p:cNvCxnSpPr>
              <p:nvPr/>
            </p:nvCxnSpPr>
            <p:spPr>
              <a:xfrm flipH="1" flipV="1">
                <a:off x="4082511" y="5018128"/>
                <a:ext cx="130236" cy="365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96CA70AF-C6ED-E8E5-EE22-8E8BBC9E29D9}"/>
                  </a:ext>
                </a:extLst>
              </p:cNvPr>
              <p:cNvCxnSpPr>
                <a:cxnSpLocks/>
                <a:stCxn id="562" idx="2"/>
                <a:endCxn id="558" idx="6"/>
              </p:cNvCxnSpPr>
              <p:nvPr/>
            </p:nvCxnSpPr>
            <p:spPr>
              <a:xfrm flipH="1">
                <a:off x="4084475" y="5054727"/>
                <a:ext cx="128272" cy="11646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F1781545-3998-5A30-F200-916229258A74}"/>
                  </a:ext>
                </a:extLst>
              </p:cNvPr>
              <p:cNvCxnSpPr>
                <a:cxnSpLocks/>
                <a:stCxn id="562" idx="2"/>
                <a:endCxn id="559" idx="6"/>
              </p:cNvCxnSpPr>
              <p:nvPr/>
            </p:nvCxnSpPr>
            <p:spPr>
              <a:xfrm flipH="1">
                <a:off x="4085531" y="5054727"/>
                <a:ext cx="127216" cy="27222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8BEFB47-E2DF-361B-2709-40D494A6520E}"/>
                  </a:ext>
                </a:extLst>
              </p:cNvPr>
              <p:cNvCxnSpPr>
                <a:cxnSpLocks/>
                <a:stCxn id="560" idx="2"/>
                <a:endCxn id="558" idx="6"/>
              </p:cNvCxnSpPr>
              <p:nvPr/>
            </p:nvCxnSpPr>
            <p:spPr>
              <a:xfrm flipH="1">
                <a:off x="4084475" y="4898966"/>
                <a:ext cx="127216" cy="27222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194BCFEE-74A1-D5E9-DE42-D8B53A950F3D}"/>
                  </a:ext>
                </a:extLst>
              </p:cNvPr>
              <p:cNvCxnSpPr>
                <a:cxnSpLocks/>
                <a:stCxn id="561" idx="2"/>
                <a:endCxn id="558" idx="6"/>
              </p:cNvCxnSpPr>
              <p:nvPr/>
            </p:nvCxnSpPr>
            <p:spPr>
              <a:xfrm flipH="1">
                <a:off x="4084475" y="4743205"/>
                <a:ext cx="127216" cy="42798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212A9AC5-0A0A-A7F3-92F8-E3E8ECC3E284}"/>
                  </a:ext>
                </a:extLst>
              </p:cNvPr>
              <p:cNvCxnSpPr>
                <a:cxnSpLocks/>
                <a:stCxn id="561" idx="2"/>
                <a:endCxn id="559" idx="6"/>
              </p:cNvCxnSpPr>
              <p:nvPr/>
            </p:nvCxnSpPr>
            <p:spPr>
              <a:xfrm flipH="1">
                <a:off x="4085531" y="4743205"/>
                <a:ext cx="126160" cy="58374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E5C9390-40A3-A4F3-A49B-74D228F7B811}"/>
                  </a:ext>
                </a:extLst>
              </p:cNvPr>
              <p:cNvCxnSpPr>
                <a:cxnSpLocks/>
                <a:stCxn id="560" idx="2"/>
                <a:endCxn id="559" idx="6"/>
              </p:cNvCxnSpPr>
              <p:nvPr/>
            </p:nvCxnSpPr>
            <p:spPr>
              <a:xfrm flipH="1">
                <a:off x="4085531" y="4898966"/>
                <a:ext cx="126160" cy="42798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C7CC058-ED9A-4E24-9CA8-C1FCAF3A97A8}"/>
                  </a:ext>
                </a:extLst>
              </p:cNvPr>
              <p:cNvCxnSpPr>
                <a:cxnSpLocks/>
                <a:stCxn id="557" idx="6"/>
                <a:endCxn id="561" idx="2"/>
              </p:cNvCxnSpPr>
              <p:nvPr/>
            </p:nvCxnSpPr>
            <p:spPr>
              <a:xfrm flipV="1">
                <a:off x="4082511" y="4743205"/>
                <a:ext cx="129180" cy="27492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8B267FD-78FC-0E49-F5F5-85199F4673A5}"/>
                  </a:ext>
                </a:extLst>
              </p:cNvPr>
              <p:cNvCxnSpPr>
                <a:cxnSpLocks/>
                <a:stCxn id="562" idx="2"/>
                <a:endCxn id="556" idx="6"/>
              </p:cNvCxnSpPr>
              <p:nvPr/>
            </p:nvCxnSpPr>
            <p:spPr>
              <a:xfrm flipH="1" flipV="1">
                <a:off x="4081455" y="4706606"/>
                <a:ext cx="131292" cy="34812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FD070B4-974C-7DA1-F7E5-4CCD644B0BB5}"/>
                  </a:ext>
                </a:extLst>
              </p:cNvPr>
              <p:cNvCxnSpPr>
                <a:cxnSpLocks/>
                <a:stCxn id="562" idx="2"/>
                <a:endCxn id="554" idx="6"/>
              </p:cNvCxnSpPr>
              <p:nvPr/>
            </p:nvCxnSpPr>
            <p:spPr>
              <a:xfrm flipH="1" flipV="1">
                <a:off x="4078412" y="4545721"/>
                <a:ext cx="134335" cy="50900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FCD8DA6F-8BAB-576D-3426-015391C3FED5}"/>
                  </a:ext>
                </a:extLst>
              </p:cNvPr>
              <p:cNvCxnSpPr>
                <a:cxnSpLocks/>
                <a:stCxn id="560" idx="3"/>
                <a:endCxn id="554" idx="6"/>
              </p:cNvCxnSpPr>
              <p:nvPr/>
            </p:nvCxnSpPr>
            <p:spPr>
              <a:xfrm flipH="1" flipV="1">
                <a:off x="4078412" y="4545721"/>
                <a:ext cx="143574" cy="38120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A8F46B6F-0DA9-7680-7416-920CADEBA65E}"/>
                  </a:ext>
                </a:extLst>
              </p:cNvPr>
              <p:cNvCxnSpPr>
                <a:cxnSpLocks/>
                <a:stCxn id="560" idx="2"/>
                <a:endCxn id="556" idx="6"/>
              </p:cNvCxnSpPr>
              <p:nvPr/>
            </p:nvCxnSpPr>
            <p:spPr>
              <a:xfrm flipH="1" flipV="1">
                <a:off x="4081455" y="4706606"/>
                <a:ext cx="130236" cy="19236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8863295C-D9B1-FE84-F4D9-133C84D214A6}"/>
                  </a:ext>
                </a:extLst>
              </p:cNvPr>
              <p:cNvCxnSpPr>
                <a:cxnSpLocks/>
                <a:stCxn id="561" idx="2"/>
                <a:endCxn id="555" idx="6"/>
              </p:cNvCxnSpPr>
              <p:nvPr/>
            </p:nvCxnSpPr>
            <p:spPr>
              <a:xfrm flipH="1">
                <a:off x="4081455" y="4743205"/>
                <a:ext cx="130236" cy="11916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7AA648D9-222F-E4A7-E76B-61E0259A6A34}"/>
                  </a:ext>
                </a:extLst>
              </p:cNvPr>
              <p:cNvCxnSpPr>
                <a:cxnSpLocks/>
                <a:stCxn id="555" idx="6"/>
                <a:endCxn id="562" idx="2"/>
              </p:cNvCxnSpPr>
              <p:nvPr/>
            </p:nvCxnSpPr>
            <p:spPr>
              <a:xfrm>
                <a:off x="4081455" y="4862367"/>
                <a:ext cx="131292" cy="19236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38" name="Picture 537">
              <a:extLst>
                <a:ext uri="{FF2B5EF4-FFF2-40B4-BE49-F238E27FC236}">
                  <a16:creationId xmlns:a16="http://schemas.microsoft.com/office/drawing/2014/main" id="{E5E852A4-C7D2-765D-A8D5-0658C2747EC9}"/>
                </a:ext>
              </a:extLst>
            </p:cNvPr>
            <p:cNvPicPr>
              <a:picLocks noChangeAspect="1"/>
            </p:cNvPicPr>
            <p:nvPr/>
          </p:nvPicPr>
          <p:blipFill>
            <a:blip r:embed="rId3"/>
            <a:stretch>
              <a:fillRect/>
            </a:stretch>
          </p:blipFill>
          <p:spPr>
            <a:xfrm>
              <a:off x="8317928" y="2927883"/>
              <a:ext cx="197252" cy="226840"/>
            </a:xfrm>
            <a:prstGeom prst="rect">
              <a:avLst/>
            </a:prstGeom>
          </p:spPr>
        </p:pic>
        <p:pic>
          <p:nvPicPr>
            <p:cNvPr id="539" name="Picture 538">
              <a:extLst>
                <a:ext uri="{FF2B5EF4-FFF2-40B4-BE49-F238E27FC236}">
                  <a16:creationId xmlns:a16="http://schemas.microsoft.com/office/drawing/2014/main" id="{48C087D2-4C0B-47C4-B146-3E2F189C5D0C}"/>
                </a:ext>
              </a:extLst>
            </p:cNvPr>
            <p:cNvPicPr>
              <a:picLocks noChangeAspect="1"/>
            </p:cNvPicPr>
            <p:nvPr/>
          </p:nvPicPr>
          <p:blipFill>
            <a:blip r:embed="rId4"/>
            <a:stretch>
              <a:fillRect/>
            </a:stretch>
          </p:blipFill>
          <p:spPr>
            <a:xfrm>
              <a:off x="7729911" y="2437272"/>
              <a:ext cx="197252" cy="226840"/>
            </a:xfrm>
            <a:prstGeom prst="rect">
              <a:avLst/>
            </a:prstGeom>
          </p:spPr>
        </p:pic>
        <p:pic>
          <p:nvPicPr>
            <p:cNvPr id="540" name="Picture 539">
              <a:extLst>
                <a:ext uri="{FF2B5EF4-FFF2-40B4-BE49-F238E27FC236}">
                  <a16:creationId xmlns:a16="http://schemas.microsoft.com/office/drawing/2014/main" id="{64A03D92-463C-998F-A5C6-0C9934C92137}"/>
                </a:ext>
              </a:extLst>
            </p:cNvPr>
            <p:cNvPicPr>
              <a:picLocks noChangeAspect="1"/>
            </p:cNvPicPr>
            <p:nvPr/>
          </p:nvPicPr>
          <p:blipFill>
            <a:blip r:embed="rId5"/>
            <a:stretch>
              <a:fillRect/>
            </a:stretch>
          </p:blipFill>
          <p:spPr>
            <a:xfrm>
              <a:off x="7967976" y="3400820"/>
              <a:ext cx="156130" cy="238788"/>
            </a:xfrm>
            <a:prstGeom prst="rect">
              <a:avLst/>
            </a:prstGeom>
          </p:spPr>
        </p:pic>
        <p:pic>
          <p:nvPicPr>
            <p:cNvPr id="541" name="Picture 540">
              <a:extLst>
                <a:ext uri="{FF2B5EF4-FFF2-40B4-BE49-F238E27FC236}">
                  <a16:creationId xmlns:a16="http://schemas.microsoft.com/office/drawing/2014/main" id="{E08657FF-B680-8C14-9200-FB8C63BA1830}"/>
                </a:ext>
              </a:extLst>
            </p:cNvPr>
            <p:cNvPicPr>
              <a:picLocks noChangeAspect="1"/>
            </p:cNvPicPr>
            <p:nvPr/>
          </p:nvPicPr>
          <p:blipFill>
            <a:blip r:embed="rId6"/>
            <a:stretch>
              <a:fillRect/>
            </a:stretch>
          </p:blipFill>
          <p:spPr>
            <a:xfrm>
              <a:off x="7319294" y="3025154"/>
              <a:ext cx="148819" cy="200906"/>
            </a:xfrm>
            <a:prstGeom prst="rect">
              <a:avLst/>
            </a:prstGeom>
          </p:spPr>
        </p:pic>
        <p:pic>
          <p:nvPicPr>
            <p:cNvPr id="542" name="Picture 541">
              <a:extLst>
                <a:ext uri="{FF2B5EF4-FFF2-40B4-BE49-F238E27FC236}">
                  <a16:creationId xmlns:a16="http://schemas.microsoft.com/office/drawing/2014/main" id="{86532C4E-62B8-E286-321C-12DC4E0B01B5}"/>
                </a:ext>
              </a:extLst>
            </p:cNvPr>
            <p:cNvPicPr>
              <a:picLocks noChangeAspect="1"/>
            </p:cNvPicPr>
            <p:nvPr/>
          </p:nvPicPr>
          <p:blipFill>
            <a:blip r:embed="rId7"/>
            <a:stretch>
              <a:fillRect/>
            </a:stretch>
          </p:blipFill>
          <p:spPr>
            <a:xfrm>
              <a:off x="7598793" y="3348744"/>
              <a:ext cx="207115" cy="98626"/>
            </a:xfrm>
            <a:prstGeom prst="rect">
              <a:avLst/>
            </a:prstGeom>
          </p:spPr>
        </p:pic>
      </p:grpSp>
      <p:grpSp>
        <p:nvGrpSpPr>
          <p:cNvPr id="524" name="Group 523">
            <a:extLst>
              <a:ext uri="{FF2B5EF4-FFF2-40B4-BE49-F238E27FC236}">
                <a16:creationId xmlns:a16="http://schemas.microsoft.com/office/drawing/2014/main" id="{5FF128AA-362E-2805-9DBD-3DC7969C0839}"/>
              </a:ext>
            </a:extLst>
          </p:cNvPr>
          <p:cNvGrpSpPr/>
          <p:nvPr/>
        </p:nvGrpSpPr>
        <p:grpSpPr>
          <a:xfrm>
            <a:off x="1955247" y="2327838"/>
            <a:ext cx="1368742" cy="1233515"/>
            <a:chOff x="7150913" y="2220949"/>
            <a:chExt cx="1606897" cy="1634556"/>
          </a:xfrm>
        </p:grpSpPr>
        <p:sp>
          <p:nvSpPr>
            <p:cNvPr id="523" name="Oval 522">
              <a:extLst>
                <a:ext uri="{FF2B5EF4-FFF2-40B4-BE49-F238E27FC236}">
                  <a16:creationId xmlns:a16="http://schemas.microsoft.com/office/drawing/2014/main" id="{487E475F-80F5-2E6A-8C7C-919230D24CA3}"/>
                </a:ext>
              </a:extLst>
            </p:cNvPr>
            <p:cNvSpPr/>
            <p:nvPr/>
          </p:nvSpPr>
          <p:spPr>
            <a:xfrm>
              <a:off x="7150913" y="2220949"/>
              <a:ext cx="1606897" cy="1634556"/>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sz="1600" dirty="0"/>
            </a:p>
          </p:txBody>
        </p:sp>
        <p:grpSp>
          <p:nvGrpSpPr>
            <p:cNvPr id="441" name="Group 440">
              <a:extLst>
                <a:ext uri="{FF2B5EF4-FFF2-40B4-BE49-F238E27FC236}">
                  <a16:creationId xmlns:a16="http://schemas.microsoft.com/office/drawing/2014/main" id="{2CED9BD4-542D-6368-A456-98C48E4C4A95}"/>
                </a:ext>
              </a:extLst>
            </p:cNvPr>
            <p:cNvGrpSpPr/>
            <p:nvPr/>
          </p:nvGrpSpPr>
          <p:grpSpPr>
            <a:xfrm>
              <a:off x="7598793" y="2657689"/>
              <a:ext cx="643684" cy="705677"/>
              <a:chOff x="3560562" y="4506186"/>
              <a:chExt cx="722483" cy="860303"/>
            </a:xfrm>
            <a:solidFill>
              <a:schemeClr val="bg1"/>
            </a:solidFill>
          </p:grpSpPr>
          <p:cxnSp>
            <p:nvCxnSpPr>
              <p:cNvPr id="442" name="Straight Connector 441">
                <a:extLst>
                  <a:ext uri="{FF2B5EF4-FFF2-40B4-BE49-F238E27FC236}">
                    <a16:creationId xmlns:a16="http://schemas.microsoft.com/office/drawing/2014/main" id="{EA5A2039-E82D-1F0C-0786-3596DF9D3744}"/>
                  </a:ext>
                </a:extLst>
              </p:cNvPr>
              <p:cNvCxnSpPr>
                <a:cxnSpLocks/>
                <a:stCxn id="449" idx="2"/>
                <a:endCxn id="444" idx="6"/>
              </p:cNvCxnSpPr>
              <p:nvPr/>
            </p:nvCxnSpPr>
            <p:spPr>
              <a:xfrm flipH="1" flipV="1">
                <a:off x="3630860" y="4566031"/>
                <a:ext cx="153742" cy="7369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88D021EF-EDED-BC3A-E3E9-B71853B9DFDB}"/>
                  </a:ext>
                </a:extLst>
              </p:cNvPr>
              <p:cNvCxnSpPr>
                <a:cxnSpLocks/>
                <a:stCxn id="453" idx="2"/>
                <a:endCxn id="449" idx="6"/>
              </p:cNvCxnSpPr>
              <p:nvPr/>
            </p:nvCxnSpPr>
            <p:spPr>
              <a:xfrm flipH="1">
                <a:off x="3854900" y="4545721"/>
                <a:ext cx="153214" cy="9400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4" name="Oval 443">
                <a:extLst>
                  <a:ext uri="{FF2B5EF4-FFF2-40B4-BE49-F238E27FC236}">
                    <a16:creationId xmlns:a16="http://schemas.microsoft.com/office/drawing/2014/main" id="{DA09EBB5-F198-8B0B-6939-6268B87C1946}"/>
                  </a:ext>
                </a:extLst>
              </p:cNvPr>
              <p:cNvSpPr/>
              <p:nvPr/>
            </p:nvSpPr>
            <p:spPr>
              <a:xfrm>
                <a:off x="3560562" y="4526496"/>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45" name="Oval 444">
                <a:extLst>
                  <a:ext uri="{FF2B5EF4-FFF2-40B4-BE49-F238E27FC236}">
                    <a16:creationId xmlns:a16="http://schemas.microsoft.com/office/drawing/2014/main" id="{835FC7C5-51DE-C226-8586-012C41ECBA99}"/>
                  </a:ext>
                </a:extLst>
              </p:cNvPr>
              <p:cNvSpPr/>
              <p:nvPr/>
            </p:nvSpPr>
            <p:spPr>
              <a:xfrm>
                <a:off x="3563331" y="4687155"/>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46" name="Oval 445">
                <a:extLst>
                  <a:ext uri="{FF2B5EF4-FFF2-40B4-BE49-F238E27FC236}">
                    <a16:creationId xmlns:a16="http://schemas.microsoft.com/office/drawing/2014/main" id="{F49B6EA5-DEE6-FA89-930F-5AABE4F97826}"/>
                  </a:ext>
                </a:extLst>
              </p:cNvPr>
              <p:cNvSpPr/>
              <p:nvPr/>
            </p:nvSpPr>
            <p:spPr>
              <a:xfrm>
                <a:off x="3566374" y="5003801"/>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47" name="Oval 446">
                <a:extLst>
                  <a:ext uri="{FF2B5EF4-FFF2-40B4-BE49-F238E27FC236}">
                    <a16:creationId xmlns:a16="http://schemas.microsoft.com/office/drawing/2014/main" id="{1F15177B-38A7-CF97-FDCB-323733B0E1F2}"/>
                  </a:ext>
                </a:extLst>
              </p:cNvPr>
              <p:cNvSpPr/>
              <p:nvPr/>
            </p:nvSpPr>
            <p:spPr>
              <a:xfrm>
                <a:off x="3566374" y="4848040"/>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48" name="Oval 447">
                <a:extLst>
                  <a:ext uri="{FF2B5EF4-FFF2-40B4-BE49-F238E27FC236}">
                    <a16:creationId xmlns:a16="http://schemas.microsoft.com/office/drawing/2014/main" id="{8BEFAE9F-85A3-0B6C-4516-4212829533C0}"/>
                  </a:ext>
                </a:extLst>
              </p:cNvPr>
              <p:cNvSpPr/>
              <p:nvPr/>
            </p:nvSpPr>
            <p:spPr>
              <a:xfrm>
                <a:off x="3567430" y="515956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49" name="Oval 448">
                <a:extLst>
                  <a:ext uri="{FF2B5EF4-FFF2-40B4-BE49-F238E27FC236}">
                    <a16:creationId xmlns:a16="http://schemas.microsoft.com/office/drawing/2014/main" id="{E4940484-8D05-A4CB-32D0-3E929B242F87}"/>
                  </a:ext>
                </a:extLst>
              </p:cNvPr>
              <p:cNvSpPr/>
              <p:nvPr/>
            </p:nvSpPr>
            <p:spPr>
              <a:xfrm>
                <a:off x="3784602" y="4600187"/>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50" name="Oval 449">
                <a:extLst>
                  <a:ext uri="{FF2B5EF4-FFF2-40B4-BE49-F238E27FC236}">
                    <a16:creationId xmlns:a16="http://schemas.microsoft.com/office/drawing/2014/main" id="{F0935891-6CC3-5D0B-292B-9352A1BAD798}"/>
                  </a:ext>
                </a:extLst>
              </p:cNvPr>
              <p:cNvSpPr/>
              <p:nvPr/>
            </p:nvSpPr>
            <p:spPr>
              <a:xfrm>
                <a:off x="3787645" y="4916833"/>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51" name="Oval 450">
                <a:extLst>
                  <a:ext uri="{FF2B5EF4-FFF2-40B4-BE49-F238E27FC236}">
                    <a16:creationId xmlns:a16="http://schemas.microsoft.com/office/drawing/2014/main" id="{713EAB90-873A-CB61-70A2-AA5144E3A7B6}"/>
                  </a:ext>
                </a:extLst>
              </p:cNvPr>
              <p:cNvSpPr/>
              <p:nvPr/>
            </p:nvSpPr>
            <p:spPr>
              <a:xfrm>
                <a:off x="3787645" y="476107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52" name="Oval 451">
                <a:extLst>
                  <a:ext uri="{FF2B5EF4-FFF2-40B4-BE49-F238E27FC236}">
                    <a16:creationId xmlns:a16="http://schemas.microsoft.com/office/drawing/2014/main" id="{98371D7D-55F1-303C-C40C-3BED999B0C83}"/>
                  </a:ext>
                </a:extLst>
              </p:cNvPr>
              <p:cNvSpPr/>
              <p:nvPr/>
            </p:nvSpPr>
            <p:spPr>
              <a:xfrm>
                <a:off x="3788701" y="5072594"/>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53" name="Oval 452">
                <a:extLst>
                  <a:ext uri="{FF2B5EF4-FFF2-40B4-BE49-F238E27FC236}">
                    <a16:creationId xmlns:a16="http://schemas.microsoft.com/office/drawing/2014/main" id="{78C78031-2B5E-5894-6947-24CD364758A3}"/>
                  </a:ext>
                </a:extLst>
              </p:cNvPr>
              <p:cNvSpPr/>
              <p:nvPr/>
            </p:nvSpPr>
            <p:spPr>
              <a:xfrm>
                <a:off x="4008114" y="4506186"/>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54" name="Oval 453">
                <a:extLst>
                  <a:ext uri="{FF2B5EF4-FFF2-40B4-BE49-F238E27FC236}">
                    <a16:creationId xmlns:a16="http://schemas.microsoft.com/office/drawing/2014/main" id="{E5C4ED05-947E-16BD-DBE4-32D1117869FF}"/>
                  </a:ext>
                </a:extLst>
              </p:cNvPr>
              <p:cNvSpPr/>
              <p:nvPr/>
            </p:nvSpPr>
            <p:spPr>
              <a:xfrm>
                <a:off x="4011157" y="482283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55" name="Oval 454">
                <a:extLst>
                  <a:ext uri="{FF2B5EF4-FFF2-40B4-BE49-F238E27FC236}">
                    <a16:creationId xmlns:a16="http://schemas.microsoft.com/office/drawing/2014/main" id="{C1AFF970-8A33-44B6-7A5A-D0A745AFAA3B}"/>
                  </a:ext>
                </a:extLst>
              </p:cNvPr>
              <p:cNvSpPr/>
              <p:nvPr/>
            </p:nvSpPr>
            <p:spPr>
              <a:xfrm>
                <a:off x="4011157" y="4667071"/>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56" name="Oval 455">
                <a:extLst>
                  <a:ext uri="{FF2B5EF4-FFF2-40B4-BE49-F238E27FC236}">
                    <a16:creationId xmlns:a16="http://schemas.microsoft.com/office/drawing/2014/main" id="{0C8B3CF9-CEF9-FAD3-B89D-5DEB81E36D58}"/>
                  </a:ext>
                </a:extLst>
              </p:cNvPr>
              <p:cNvSpPr/>
              <p:nvPr/>
            </p:nvSpPr>
            <p:spPr>
              <a:xfrm>
                <a:off x="4012213" y="4978593"/>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57" name="Oval 456">
                <a:extLst>
                  <a:ext uri="{FF2B5EF4-FFF2-40B4-BE49-F238E27FC236}">
                    <a16:creationId xmlns:a16="http://schemas.microsoft.com/office/drawing/2014/main" id="{610EDE09-066B-24CA-31A4-F63CCC67F06B}"/>
                  </a:ext>
                </a:extLst>
              </p:cNvPr>
              <p:cNvSpPr/>
              <p:nvPr/>
            </p:nvSpPr>
            <p:spPr>
              <a:xfrm>
                <a:off x="4014177" y="5131658"/>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58" name="Oval 457">
                <a:extLst>
                  <a:ext uri="{FF2B5EF4-FFF2-40B4-BE49-F238E27FC236}">
                    <a16:creationId xmlns:a16="http://schemas.microsoft.com/office/drawing/2014/main" id="{7F941194-3D03-0EFF-3604-CDE10192D68D}"/>
                  </a:ext>
                </a:extLst>
              </p:cNvPr>
              <p:cNvSpPr/>
              <p:nvPr/>
            </p:nvSpPr>
            <p:spPr>
              <a:xfrm>
                <a:off x="4015233" y="5287419"/>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59" name="Oval 458">
                <a:extLst>
                  <a:ext uri="{FF2B5EF4-FFF2-40B4-BE49-F238E27FC236}">
                    <a16:creationId xmlns:a16="http://schemas.microsoft.com/office/drawing/2014/main" id="{99E1726C-5020-AE29-9249-A9DB8B608791}"/>
                  </a:ext>
                </a:extLst>
              </p:cNvPr>
              <p:cNvSpPr/>
              <p:nvPr/>
            </p:nvSpPr>
            <p:spPr>
              <a:xfrm>
                <a:off x="4211691" y="4859431"/>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60" name="Oval 459">
                <a:extLst>
                  <a:ext uri="{FF2B5EF4-FFF2-40B4-BE49-F238E27FC236}">
                    <a16:creationId xmlns:a16="http://schemas.microsoft.com/office/drawing/2014/main" id="{C20ADCD8-22AB-D120-7D26-BFF90C0D7AAD}"/>
                  </a:ext>
                </a:extLst>
              </p:cNvPr>
              <p:cNvSpPr/>
              <p:nvPr/>
            </p:nvSpPr>
            <p:spPr>
              <a:xfrm>
                <a:off x="4211691" y="4703670"/>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61" name="Oval 460">
                <a:extLst>
                  <a:ext uri="{FF2B5EF4-FFF2-40B4-BE49-F238E27FC236}">
                    <a16:creationId xmlns:a16="http://schemas.microsoft.com/office/drawing/2014/main" id="{C9FBBD3B-AC63-A7D0-CA16-31F09177529E}"/>
                  </a:ext>
                </a:extLst>
              </p:cNvPr>
              <p:cNvSpPr/>
              <p:nvPr/>
            </p:nvSpPr>
            <p:spPr>
              <a:xfrm>
                <a:off x="4212747" y="501519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462" name="Straight Connector 461">
                <a:extLst>
                  <a:ext uri="{FF2B5EF4-FFF2-40B4-BE49-F238E27FC236}">
                    <a16:creationId xmlns:a16="http://schemas.microsoft.com/office/drawing/2014/main" id="{98253060-076D-2760-52A4-CB23B96C77FA}"/>
                  </a:ext>
                </a:extLst>
              </p:cNvPr>
              <p:cNvCxnSpPr>
                <a:cxnSpLocks/>
                <a:stCxn id="449" idx="2"/>
                <a:endCxn id="445" idx="6"/>
              </p:cNvCxnSpPr>
              <p:nvPr/>
            </p:nvCxnSpPr>
            <p:spPr>
              <a:xfrm flipH="1">
                <a:off x="3633629" y="4639722"/>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80A3A642-B512-A336-2BFC-E12868FEC3CC}"/>
                  </a:ext>
                </a:extLst>
              </p:cNvPr>
              <p:cNvCxnSpPr>
                <a:cxnSpLocks/>
                <a:stCxn id="449" idx="2"/>
                <a:endCxn id="447" idx="6"/>
              </p:cNvCxnSpPr>
              <p:nvPr/>
            </p:nvCxnSpPr>
            <p:spPr>
              <a:xfrm flipH="1">
                <a:off x="3636672" y="4639722"/>
                <a:ext cx="147930" cy="24785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EE687089-F59C-ED49-CBA1-9C4ED4C7D60B}"/>
                  </a:ext>
                </a:extLst>
              </p:cNvPr>
              <p:cNvCxnSpPr>
                <a:cxnSpLocks/>
                <a:stCxn id="451" idx="2"/>
                <a:endCxn id="444" idx="6"/>
              </p:cNvCxnSpPr>
              <p:nvPr/>
            </p:nvCxnSpPr>
            <p:spPr>
              <a:xfrm flipH="1" flipV="1">
                <a:off x="3630860" y="4566031"/>
                <a:ext cx="156785" cy="23457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83A2887B-D7B8-9D09-9B3B-5FA9DB1B3309}"/>
                  </a:ext>
                </a:extLst>
              </p:cNvPr>
              <p:cNvCxnSpPr>
                <a:cxnSpLocks/>
                <a:stCxn id="451" idx="2"/>
                <a:endCxn id="445" idx="6"/>
              </p:cNvCxnSpPr>
              <p:nvPr/>
            </p:nvCxnSpPr>
            <p:spPr>
              <a:xfrm flipH="1" flipV="1">
                <a:off x="3633629" y="4726690"/>
                <a:ext cx="154016" cy="7391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28C476BC-86B6-B726-83A0-56D756048641}"/>
                  </a:ext>
                </a:extLst>
              </p:cNvPr>
              <p:cNvCxnSpPr>
                <a:cxnSpLocks/>
                <a:stCxn id="451" idx="2"/>
                <a:endCxn id="447" idx="6"/>
              </p:cNvCxnSpPr>
              <p:nvPr/>
            </p:nvCxnSpPr>
            <p:spPr>
              <a:xfrm flipH="1">
                <a:off x="3636672" y="4800607"/>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2124494B-87C7-C28D-7C2A-BBF425232E16}"/>
                  </a:ext>
                </a:extLst>
              </p:cNvPr>
              <p:cNvCxnSpPr>
                <a:cxnSpLocks/>
                <a:stCxn id="447" idx="6"/>
                <a:endCxn id="450" idx="2"/>
              </p:cNvCxnSpPr>
              <p:nvPr/>
            </p:nvCxnSpPr>
            <p:spPr>
              <a:xfrm>
                <a:off x="3636672" y="4887575"/>
                <a:ext cx="150973"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a16="http://schemas.microsoft.com/office/drawing/2014/main" id="{A32092DC-859E-C0DE-5E53-AA95233C96EE}"/>
                  </a:ext>
                </a:extLst>
              </p:cNvPr>
              <p:cNvCxnSpPr>
                <a:cxnSpLocks/>
                <a:stCxn id="446" idx="6"/>
                <a:endCxn id="452" idx="2"/>
              </p:cNvCxnSpPr>
              <p:nvPr/>
            </p:nvCxnSpPr>
            <p:spPr>
              <a:xfrm>
                <a:off x="3636672" y="5043336"/>
                <a:ext cx="152029"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a16="http://schemas.microsoft.com/office/drawing/2014/main" id="{C9029F7C-496E-CBCC-0CD5-0752FF28FEDB}"/>
                  </a:ext>
                </a:extLst>
              </p:cNvPr>
              <p:cNvCxnSpPr>
                <a:cxnSpLocks/>
                <a:stCxn id="448" idx="6"/>
                <a:endCxn id="452" idx="2"/>
              </p:cNvCxnSpPr>
              <p:nvPr/>
            </p:nvCxnSpPr>
            <p:spPr>
              <a:xfrm flipV="1">
                <a:off x="3637728" y="5112129"/>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a16="http://schemas.microsoft.com/office/drawing/2014/main" id="{67939E7C-B99F-CAF9-A56D-623CE67460A1}"/>
                  </a:ext>
                </a:extLst>
              </p:cNvPr>
              <p:cNvCxnSpPr>
                <a:cxnSpLocks/>
                <a:stCxn id="448" idx="6"/>
                <a:endCxn id="450" idx="2"/>
              </p:cNvCxnSpPr>
              <p:nvPr/>
            </p:nvCxnSpPr>
            <p:spPr>
              <a:xfrm flipV="1">
                <a:off x="3637728" y="4956368"/>
                <a:ext cx="149917" cy="24272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93B31406-6209-90A7-199D-04358034CE6A}"/>
                  </a:ext>
                </a:extLst>
              </p:cNvPr>
              <p:cNvCxnSpPr>
                <a:cxnSpLocks/>
                <a:stCxn id="446" idx="6"/>
                <a:endCxn id="450" idx="2"/>
              </p:cNvCxnSpPr>
              <p:nvPr/>
            </p:nvCxnSpPr>
            <p:spPr>
              <a:xfrm flipV="1">
                <a:off x="3636672" y="4956368"/>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6DD62EC1-0A77-C593-77BD-BB97D252B550}"/>
                  </a:ext>
                </a:extLst>
              </p:cNvPr>
              <p:cNvCxnSpPr>
                <a:cxnSpLocks/>
                <a:stCxn id="447" idx="6"/>
                <a:endCxn id="452" idx="2"/>
              </p:cNvCxnSpPr>
              <p:nvPr/>
            </p:nvCxnSpPr>
            <p:spPr>
              <a:xfrm>
                <a:off x="3636672" y="4887575"/>
                <a:ext cx="152029" cy="22455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FA8271A1-EE50-480F-A6DC-0A253018869B}"/>
                  </a:ext>
                </a:extLst>
              </p:cNvPr>
              <p:cNvCxnSpPr>
                <a:cxnSpLocks/>
                <a:stCxn id="446" idx="6"/>
                <a:endCxn id="451" idx="2"/>
              </p:cNvCxnSpPr>
              <p:nvPr/>
            </p:nvCxnSpPr>
            <p:spPr>
              <a:xfrm flipV="1">
                <a:off x="3636672" y="4800607"/>
                <a:ext cx="150973" cy="24272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B9D8FAD8-6BE8-7DB7-D1AC-610B5541AFA6}"/>
                  </a:ext>
                </a:extLst>
              </p:cNvPr>
              <p:cNvCxnSpPr>
                <a:cxnSpLocks/>
                <a:stCxn id="448" idx="6"/>
                <a:endCxn id="449" idx="2"/>
              </p:cNvCxnSpPr>
              <p:nvPr/>
            </p:nvCxnSpPr>
            <p:spPr>
              <a:xfrm flipV="1">
                <a:off x="3637728" y="4639722"/>
                <a:ext cx="146874" cy="559375"/>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8D6D9002-4299-F13B-5270-A1ACDF39DBFF}"/>
                  </a:ext>
                </a:extLst>
              </p:cNvPr>
              <p:cNvCxnSpPr>
                <a:cxnSpLocks/>
                <a:stCxn id="452" idx="2"/>
                <a:endCxn id="444" idx="6"/>
              </p:cNvCxnSpPr>
              <p:nvPr/>
            </p:nvCxnSpPr>
            <p:spPr>
              <a:xfrm flipH="1" flipV="1">
                <a:off x="3630860" y="4566031"/>
                <a:ext cx="157841" cy="54609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4552272E-5208-0A12-B61E-8F0BE0DB3A57}"/>
                  </a:ext>
                </a:extLst>
              </p:cNvPr>
              <p:cNvCxnSpPr>
                <a:cxnSpLocks/>
                <a:stCxn id="452" idx="2"/>
                <a:endCxn id="445" idx="6"/>
              </p:cNvCxnSpPr>
              <p:nvPr/>
            </p:nvCxnSpPr>
            <p:spPr>
              <a:xfrm flipH="1" flipV="1">
                <a:off x="3633629" y="4726690"/>
                <a:ext cx="155072" cy="38543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6F53C159-7AA4-CC74-434E-5979F88EF698}"/>
                  </a:ext>
                </a:extLst>
              </p:cNvPr>
              <p:cNvCxnSpPr>
                <a:cxnSpLocks/>
                <a:stCxn id="449" idx="2"/>
                <a:endCxn id="446" idx="6"/>
              </p:cNvCxnSpPr>
              <p:nvPr/>
            </p:nvCxnSpPr>
            <p:spPr>
              <a:xfrm flipH="1">
                <a:off x="3636672" y="4639722"/>
                <a:ext cx="147930" cy="40361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FF4F3A46-58CB-C0D0-B286-B913C0DD6592}"/>
                  </a:ext>
                </a:extLst>
              </p:cNvPr>
              <p:cNvCxnSpPr>
                <a:cxnSpLocks/>
              </p:cNvCxnSpPr>
              <p:nvPr/>
            </p:nvCxnSpPr>
            <p:spPr>
              <a:xfrm flipH="1" flipV="1">
                <a:off x="3857604" y="4640181"/>
                <a:ext cx="153742" cy="7369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02AE868E-65EF-0196-C303-1332E97D6398}"/>
                  </a:ext>
                </a:extLst>
              </p:cNvPr>
              <p:cNvCxnSpPr>
                <a:cxnSpLocks/>
              </p:cNvCxnSpPr>
              <p:nvPr/>
            </p:nvCxnSpPr>
            <p:spPr>
              <a:xfrm flipH="1">
                <a:off x="3860373" y="4713872"/>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4EDC20A3-3B07-A473-5C00-6D9BE39102E0}"/>
                  </a:ext>
                </a:extLst>
              </p:cNvPr>
              <p:cNvCxnSpPr>
                <a:cxnSpLocks/>
              </p:cNvCxnSpPr>
              <p:nvPr/>
            </p:nvCxnSpPr>
            <p:spPr>
              <a:xfrm flipH="1">
                <a:off x="3863416" y="4713872"/>
                <a:ext cx="147930" cy="24785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E2ABE20C-A595-0DB6-B7E1-EC1BB8AFC038}"/>
                  </a:ext>
                </a:extLst>
              </p:cNvPr>
              <p:cNvCxnSpPr>
                <a:cxnSpLocks/>
              </p:cNvCxnSpPr>
              <p:nvPr/>
            </p:nvCxnSpPr>
            <p:spPr>
              <a:xfrm flipH="1" flipV="1">
                <a:off x="3857604" y="4640181"/>
                <a:ext cx="156785" cy="23457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D4D02DBD-B87F-29E6-56BB-E187C76287C4}"/>
                  </a:ext>
                </a:extLst>
              </p:cNvPr>
              <p:cNvCxnSpPr>
                <a:cxnSpLocks/>
              </p:cNvCxnSpPr>
              <p:nvPr/>
            </p:nvCxnSpPr>
            <p:spPr>
              <a:xfrm flipH="1" flipV="1">
                <a:off x="3860373" y="4800840"/>
                <a:ext cx="154016" cy="7391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641F39C2-C1BF-0181-E19D-8BA4A0CB4700}"/>
                  </a:ext>
                </a:extLst>
              </p:cNvPr>
              <p:cNvCxnSpPr>
                <a:cxnSpLocks/>
              </p:cNvCxnSpPr>
              <p:nvPr/>
            </p:nvCxnSpPr>
            <p:spPr>
              <a:xfrm flipH="1">
                <a:off x="3863416" y="4874757"/>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AAC6752A-073D-B049-84ED-19096269CE27}"/>
                  </a:ext>
                </a:extLst>
              </p:cNvPr>
              <p:cNvCxnSpPr>
                <a:cxnSpLocks/>
              </p:cNvCxnSpPr>
              <p:nvPr/>
            </p:nvCxnSpPr>
            <p:spPr>
              <a:xfrm>
                <a:off x="3863416" y="4961725"/>
                <a:ext cx="150973"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70359C7B-24A5-F176-F364-14CA914B3E3E}"/>
                  </a:ext>
                </a:extLst>
              </p:cNvPr>
              <p:cNvCxnSpPr>
                <a:cxnSpLocks/>
              </p:cNvCxnSpPr>
              <p:nvPr/>
            </p:nvCxnSpPr>
            <p:spPr>
              <a:xfrm>
                <a:off x="3863416" y="5117486"/>
                <a:ext cx="152029"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ACE6803F-FABD-81A2-2F3D-260003F2E3EB}"/>
                  </a:ext>
                </a:extLst>
              </p:cNvPr>
              <p:cNvCxnSpPr>
                <a:cxnSpLocks/>
                <a:stCxn id="452" idx="6"/>
                <a:endCxn id="458" idx="2"/>
              </p:cNvCxnSpPr>
              <p:nvPr/>
            </p:nvCxnSpPr>
            <p:spPr>
              <a:xfrm>
                <a:off x="3858999" y="5112129"/>
                <a:ext cx="156234" cy="214825"/>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491C31A0-49A3-0115-2144-098718E5A858}"/>
                  </a:ext>
                </a:extLst>
              </p:cNvPr>
              <p:cNvCxnSpPr>
                <a:cxnSpLocks/>
                <a:stCxn id="451" idx="6"/>
                <a:endCxn id="458" idx="2"/>
              </p:cNvCxnSpPr>
              <p:nvPr/>
            </p:nvCxnSpPr>
            <p:spPr>
              <a:xfrm>
                <a:off x="3857943" y="4800607"/>
                <a:ext cx="157290" cy="52634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a16="http://schemas.microsoft.com/office/drawing/2014/main" id="{3BC9C5C5-AD8A-A890-5AB4-7AAA6870C179}"/>
                  </a:ext>
                </a:extLst>
              </p:cNvPr>
              <p:cNvCxnSpPr>
                <a:cxnSpLocks/>
              </p:cNvCxnSpPr>
              <p:nvPr/>
            </p:nvCxnSpPr>
            <p:spPr>
              <a:xfrm flipV="1">
                <a:off x="3863416" y="5030518"/>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F51B234C-6AB6-7743-0F37-F9C883D421B6}"/>
                  </a:ext>
                </a:extLst>
              </p:cNvPr>
              <p:cNvCxnSpPr>
                <a:cxnSpLocks/>
              </p:cNvCxnSpPr>
              <p:nvPr/>
            </p:nvCxnSpPr>
            <p:spPr>
              <a:xfrm>
                <a:off x="3863416" y="4961725"/>
                <a:ext cx="152029" cy="22455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544FAC03-28B0-017E-4FAF-C867109EAE48}"/>
                  </a:ext>
                </a:extLst>
              </p:cNvPr>
              <p:cNvCxnSpPr>
                <a:cxnSpLocks/>
              </p:cNvCxnSpPr>
              <p:nvPr/>
            </p:nvCxnSpPr>
            <p:spPr>
              <a:xfrm flipV="1">
                <a:off x="3863416" y="4874757"/>
                <a:ext cx="150973" cy="24272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236698D8-C9D7-3E29-6F9A-B8C86B5EFA67}"/>
                  </a:ext>
                </a:extLst>
              </p:cNvPr>
              <p:cNvCxnSpPr>
                <a:cxnSpLocks/>
                <a:stCxn id="450" idx="6"/>
                <a:endCxn id="458" idx="2"/>
              </p:cNvCxnSpPr>
              <p:nvPr/>
            </p:nvCxnSpPr>
            <p:spPr>
              <a:xfrm>
                <a:off x="3857943" y="4956368"/>
                <a:ext cx="157290" cy="37058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1338BC93-9954-E739-1F4C-15D2341249CB}"/>
                  </a:ext>
                </a:extLst>
              </p:cNvPr>
              <p:cNvCxnSpPr>
                <a:cxnSpLocks/>
              </p:cNvCxnSpPr>
              <p:nvPr/>
            </p:nvCxnSpPr>
            <p:spPr>
              <a:xfrm flipH="1" flipV="1">
                <a:off x="3857604" y="4640181"/>
                <a:ext cx="157841" cy="54609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A70A8CE1-84C2-12EA-B974-E8304BDFE004}"/>
                  </a:ext>
                </a:extLst>
              </p:cNvPr>
              <p:cNvCxnSpPr>
                <a:cxnSpLocks/>
              </p:cNvCxnSpPr>
              <p:nvPr/>
            </p:nvCxnSpPr>
            <p:spPr>
              <a:xfrm flipH="1" flipV="1">
                <a:off x="3860373" y="4800840"/>
                <a:ext cx="155072" cy="38543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A7AE64B6-3C01-7C15-0D0C-8C227C984733}"/>
                  </a:ext>
                </a:extLst>
              </p:cNvPr>
              <p:cNvCxnSpPr>
                <a:cxnSpLocks/>
              </p:cNvCxnSpPr>
              <p:nvPr/>
            </p:nvCxnSpPr>
            <p:spPr>
              <a:xfrm flipH="1">
                <a:off x="3863416" y="4713872"/>
                <a:ext cx="147930" cy="40361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861D9464-28A8-CAB7-572A-1F6B30D9CBEA}"/>
                  </a:ext>
                </a:extLst>
              </p:cNvPr>
              <p:cNvCxnSpPr>
                <a:cxnSpLocks/>
                <a:stCxn id="453" idx="2"/>
                <a:endCxn id="451" idx="6"/>
              </p:cNvCxnSpPr>
              <p:nvPr/>
            </p:nvCxnSpPr>
            <p:spPr>
              <a:xfrm flipH="1">
                <a:off x="3857943" y="4545721"/>
                <a:ext cx="150171" cy="25488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695E7DB7-117C-F4AF-EA9B-96B66305202D}"/>
                  </a:ext>
                </a:extLst>
              </p:cNvPr>
              <p:cNvCxnSpPr>
                <a:cxnSpLocks/>
                <a:stCxn id="453" idx="2"/>
                <a:endCxn id="450" idx="6"/>
              </p:cNvCxnSpPr>
              <p:nvPr/>
            </p:nvCxnSpPr>
            <p:spPr>
              <a:xfrm flipH="1">
                <a:off x="3857943" y="4545721"/>
                <a:ext cx="150171" cy="41064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1555EDE8-474B-739F-EE90-91C6A9C18F08}"/>
                  </a:ext>
                </a:extLst>
              </p:cNvPr>
              <p:cNvCxnSpPr>
                <a:cxnSpLocks/>
                <a:stCxn id="453" idx="2"/>
                <a:endCxn id="450" idx="6"/>
              </p:cNvCxnSpPr>
              <p:nvPr/>
            </p:nvCxnSpPr>
            <p:spPr>
              <a:xfrm flipH="1">
                <a:off x="3857943" y="4545721"/>
                <a:ext cx="150171" cy="41064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E10FDC26-D605-4F2F-9C75-5442FA476C91}"/>
                  </a:ext>
                </a:extLst>
              </p:cNvPr>
              <p:cNvCxnSpPr>
                <a:cxnSpLocks/>
                <a:stCxn id="453" idx="2"/>
                <a:endCxn id="452" idx="6"/>
              </p:cNvCxnSpPr>
              <p:nvPr/>
            </p:nvCxnSpPr>
            <p:spPr>
              <a:xfrm flipH="1">
                <a:off x="3858999" y="4545721"/>
                <a:ext cx="149115" cy="56640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F0C23147-CFBA-A78E-955E-A254DF4C549E}"/>
                  </a:ext>
                </a:extLst>
              </p:cNvPr>
              <p:cNvCxnSpPr>
                <a:cxnSpLocks/>
                <a:stCxn id="449" idx="6"/>
                <a:endCxn id="458" idx="2"/>
              </p:cNvCxnSpPr>
              <p:nvPr/>
            </p:nvCxnSpPr>
            <p:spPr>
              <a:xfrm>
                <a:off x="3854900" y="4639722"/>
                <a:ext cx="160333" cy="68723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6CF9304C-3182-952C-72D7-40BAB20944F2}"/>
                  </a:ext>
                </a:extLst>
              </p:cNvPr>
              <p:cNvCxnSpPr>
                <a:cxnSpLocks/>
                <a:stCxn id="460" idx="2"/>
                <a:endCxn id="453" idx="6"/>
              </p:cNvCxnSpPr>
              <p:nvPr/>
            </p:nvCxnSpPr>
            <p:spPr>
              <a:xfrm flipH="1" flipV="1">
                <a:off x="4078412" y="4545721"/>
                <a:ext cx="133279" cy="19748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a16="http://schemas.microsoft.com/office/drawing/2014/main" id="{24123E4E-0EDF-3BF8-2BB4-F0F27CE3B710}"/>
                  </a:ext>
                </a:extLst>
              </p:cNvPr>
              <p:cNvCxnSpPr>
                <a:cxnSpLocks/>
                <a:stCxn id="460" idx="2"/>
                <a:endCxn id="455" idx="6"/>
              </p:cNvCxnSpPr>
              <p:nvPr/>
            </p:nvCxnSpPr>
            <p:spPr>
              <a:xfrm flipH="1" flipV="1">
                <a:off x="4081455" y="4706606"/>
                <a:ext cx="130236" cy="365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6FCFAD8C-8898-9790-AA00-365EDD0190B2}"/>
                  </a:ext>
                </a:extLst>
              </p:cNvPr>
              <p:cNvCxnSpPr>
                <a:cxnSpLocks/>
                <a:stCxn id="459" idx="2"/>
                <a:endCxn id="454" idx="6"/>
              </p:cNvCxnSpPr>
              <p:nvPr/>
            </p:nvCxnSpPr>
            <p:spPr>
              <a:xfrm flipH="1" flipV="1">
                <a:off x="4081455" y="4862367"/>
                <a:ext cx="130236" cy="365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166C7BB6-AD50-B972-D6E1-0C48F1ACC2B1}"/>
                  </a:ext>
                </a:extLst>
              </p:cNvPr>
              <p:cNvCxnSpPr>
                <a:cxnSpLocks/>
                <a:stCxn id="459" idx="2"/>
                <a:endCxn id="456" idx="6"/>
              </p:cNvCxnSpPr>
              <p:nvPr/>
            </p:nvCxnSpPr>
            <p:spPr>
              <a:xfrm flipH="1">
                <a:off x="4082511" y="4898966"/>
                <a:ext cx="129180" cy="11916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6817A9D2-BE29-2859-B8A9-EEF5E7A1859C}"/>
                  </a:ext>
                </a:extLst>
              </p:cNvPr>
              <p:cNvCxnSpPr>
                <a:cxnSpLocks/>
                <a:stCxn id="461" idx="2"/>
                <a:endCxn id="456" idx="6"/>
              </p:cNvCxnSpPr>
              <p:nvPr/>
            </p:nvCxnSpPr>
            <p:spPr>
              <a:xfrm flipH="1" flipV="1">
                <a:off x="4082511" y="5018128"/>
                <a:ext cx="130236" cy="365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85B9CB3E-992B-053E-97B6-06611E5CE408}"/>
                  </a:ext>
                </a:extLst>
              </p:cNvPr>
              <p:cNvCxnSpPr>
                <a:cxnSpLocks/>
                <a:stCxn id="461" idx="2"/>
                <a:endCxn id="457" idx="6"/>
              </p:cNvCxnSpPr>
              <p:nvPr/>
            </p:nvCxnSpPr>
            <p:spPr>
              <a:xfrm flipH="1">
                <a:off x="4084475" y="5054727"/>
                <a:ext cx="128272" cy="11646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7928B9DF-7448-4E01-CAB1-64DDE12F6544}"/>
                  </a:ext>
                </a:extLst>
              </p:cNvPr>
              <p:cNvCxnSpPr>
                <a:cxnSpLocks/>
                <a:stCxn id="461" idx="2"/>
                <a:endCxn id="458" idx="6"/>
              </p:cNvCxnSpPr>
              <p:nvPr/>
            </p:nvCxnSpPr>
            <p:spPr>
              <a:xfrm flipH="1">
                <a:off x="4085531" y="5054727"/>
                <a:ext cx="127216" cy="27222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2EDD62AE-DD4A-2048-89E3-06F7BDF43437}"/>
                  </a:ext>
                </a:extLst>
              </p:cNvPr>
              <p:cNvCxnSpPr>
                <a:cxnSpLocks/>
                <a:stCxn id="459" idx="2"/>
                <a:endCxn id="457" idx="6"/>
              </p:cNvCxnSpPr>
              <p:nvPr/>
            </p:nvCxnSpPr>
            <p:spPr>
              <a:xfrm flipH="1">
                <a:off x="4084475" y="4898966"/>
                <a:ext cx="127216" cy="27222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1A219887-0D58-F205-9A5D-0F184BC67FCC}"/>
                  </a:ext>
                </a:extLst>
              </p:cNvPr>
              <p:cNvCxnSpPr>
                <a:cxnSpLocks/>
                <a:stCxn id="460" idx="2"/>
                <a:endCxn id="457" idx="6"/>
              </p:cNvCxnSpPr>
              <p:nvPr/>
            </p:nvCxnSpPr>
            <p:spPr>
              <a:xfrm flipH="1">
                <a:off x="4084475" y="4743205"/>
                <a:ext cx="127216" cy="42798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57326FEB-B3BA-99FC-DD1B-638D4C693DA9}"/>
                  </a:ext>
                </a:extLst>
              </p:cNvPr>
              <p:cNvCxnSpPr>
                <a:cxnSpLocks/>
                <a:stCxn id="460" idx="2"/>
                <a:endCxn id="458" idx="6"/>
              </p:cNvCxnSpPr>
              <p:nvPr/>
            </p:nvCxnSpPr>
            <p:spPr>
              <a:xfrm flipH="1">
                <a:off x="4085531" y="4743205"/>
                <a:ext cx="126160" cy="58374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F3740142-13B2-2008-8F0C-159B226141A1}"/>
                  </a:ext>
                </a:extLst>
              </p:cNvPr>
              <p:cNvCxnSpPr>
                <a:cxnSpLocks/>
                <a:stCxn id="459" idx="2"/>
                <a:endCxn id="458" idx="6"/>
              </p:cNvCxnSpPr>
              <p:nvPr/>
            </p:nvCxnSpPr>
            <p:spPr>
              <a:xfrm flipH="1">
                <a:off x="4085531" y="4898966"/>
                <a:ext cx="126160" cy="42798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43837A5-1D71-3120-2238-EBCDD5968A75}"/>
                  </a:ext>
                </a:extLst>
              </p:cNvPr>
              <p:cNvCxnSpPr>
                <a:cxnSpLocks/>
                <a:stCxn id="456" idx="6"/>
                <a:endCxn id="460" idx="2"/>
              </p:cNvCxnSpPr>
              <p:nvPr/>
            </p:nvCxnSpPr>
            <p:spPr>
              <a:xfrm flipV="1">
                <a:off x="4082511" y="4743205"/>
                <a:ext cx="129180" cy="27492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5419E5E5-9FF9-309F-7BFA-F51896F2D6E2}"/>
                  </a:ext>
                </a:extLst>
              </p:cNvPr>
              <p:cNvCxnSpPr>
                <a:cxnSpLocks/>
                <a:stCxn id="461" idx="2"/>
                <a:endCxn id="455" idx="6"/>
              </p:cNvCxnSpPr>
              <p:nvPr/>
            </p:nvCxnSpPr>
            <p:spPr>
              <a:xfrm flipH="1" flipV="1">
                <a:off x="4081455" y="4706606"/>
                <a:ext cx="131292" cy="34812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50C4FE70-8D0D-39E7-8802-BFB523CAAAB3}"/>
                  </a:ext>
                </a:extLst>
              </p:cNvPr>
              <p:cNvCxnSpPr>
                <a:cxnSpLocks/>
                <a:stCxn id="461" idx="2"/>
                <a:endCxn id="453" idx="6"/>
              </p:cNvCxnSpPr>
              <p:nvPr/>
            </p:nvCxnSpPr>
            <p:spPr>
              <a:xfrm flipH="1" flipV="1">
                <a:off x="4078412" y="4545721"/>
                <a:ext cx="134335" cy="50900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a16="http://schemas.microsoft.com/office/drawing/2014/main" id="{C8A6003C-6465-5E14-429D-C0D235805C31}"/>
                  </a:ext>
                </a:extLst>
              </p:cNvPr>
              <p:cNvCxnSpPr>
                <a:cxnSpLocks/>
                <a:stCxn id="459" idx="3"/>
                <a:endCxn id="453" idx="6"/>
              </p:cNvCxnSpPr>
              <p:nvPr/>
            </p:nvCxnSpPr>
            <p:spPr>
              <a:xfrm flipH="1" flipV="1">
                <a:off x="4078412" y="4545721"/>
                <a:ext cx="143574" cy="38120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a:extLst>
                  <a:ext uri="{FF2B5EF4-FFF2-40B4-BE49-F238E27FC236}">
                    <a16:creationId xmlns:a16="http://schemas.microsoft.com/office/drawing/2014/main" id="{026D2979-3CA8-ACB2-D3A6-D845661263DC}"/>
                  </a:ext>
                </a:extLst>
              </p:cNvPr>
              <p:cNvCxnSpPr>
                <a:cxnSpLocks/>
                <a:stCxn id="459" idx="2"/>
                <a:endCxn id="455" idx="6"/>
              </p:cNvCxnSpPr>
              <p:nvPr/>
            </p:nvCxnSpPr>
            <p:spPr>
              <a:xfrm flipH="1" flipV="1">
                <a:off x="4081455" y="4706606"/>
                <a:ext cx="130236" cy="19236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98D1E400-0625-E836-5CC7-77628D3CDC5C}"/>
                  </a:ext>
                </a:extLst>
              </p:cNvPr>
              <p:cNvCxnSpPr>
                <a:cxnSpLocks/>
                <a:stCxn id="460" idx="2"/>
                <a:endCxn id="454" idx="6"/>
              </p:cNvCxnSpPr>
              <p:nvPr/>
            </p:nvCxnSpPr>
            <p:spPr>
              <a:xfrm flipH="1">
                <a:off x="4081455" y="4743205"/>
                <a:ext cx="130236" cy="11916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ABDC854C-C3FC-96ED-2CA4-2DD236E1234A}"/>
                  </a:ext>
                </a:extLst>
              </p:cNvPr>
              <p:cNvCxnSpPr>
                <a:cxnSpLocks/>
                <a:stCxn id="454" idx="6"/>
                <a:endCxn id="461" idx="2"/>
              </p:cNvCxnSpPr>
              <p:nvPr/>
            </p:nvCxnSpPr>
            <p:spPr>
              <a:xfrm>
                <a:off x="4081455" y="4862367"/>
                <a:ext cx="131292" cy="19236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18" name="Picture 517">
              <a:extLst>
                <a:ext uri="{FF2B5EF4-FFF2-40B4-BE49-F238E27FC236}">
                  <a16:creationId xmlns:a16="http://schemas.microsoft.com/office/drawing/2014/main" id="{62442548-A566-F1D3-CEA6-685D517135C2}"/>
                </a:ext>
              </a:extLst>
            </p:cNvPr>
            <p:cNvPicPr>
              <a:picLocks noChangeAspect="1"/>
            </p:cNvPicPr>
            <p:nvPr/>
          </p:nvPicPr>
          <p:blipFill>
            <a:blip r:embed="rId3"/>
            <a:stretch>
              <a:fillRect/>
            </a:stretch>
          </p:blipFill>
          <p:spPr>
            <a:xfrm>
              <a:off x="8317928" y="2927883"/>
              <a:ext cx="197252" cy="226840"/>
            </a:xfrm>
            <a:prstGeom prst="rect">
              <a:avLst/>
            </a:prstGeom>
          </p:spPr>
        </p:pic>
        <p:pic>
          <p:nvPicPr>
            <p:cNvPr id="519" name="Picture 518">
              <a:extLst>
                <a:ext uri="{FF2B5EF4-FFF2-40B4-BE49-F238E27FC236}">
                  <a16:creationId xmlns:a16="http://schemas.microsoft.com/office/drawing/2014/main" id="{803D86F2-3093-F80C-16D6-2252814C8AF3}"/>
                </a:ext>
              </a:extLst>
            </p:cNvPr>
            <p:cNvPicPr>
              <a:picLocks noChangeAspect="1"/>
            </p:cNvPicPr>
            <p:nvPr/>
          </p:nvPicPr>
          <p:blipFill>
            <a:blip r:embed="rId4"/>
            <a:stretch>
              <a:fillRect/>
            </a:stretch>
          </p:blipFill>
          <p:spPr>
            <a:xfrm>
              <a:off x="7729911" y="2437272"/>
              <a:ext cx="197252" cy="226840"/>
            </a:xfrm>
            <a:prstGeom prst="rect">
              <a:avLst/>
            </a:prstGeom>
          </p:spPr>
        </p:pic>
        <p:pic>
          <p:nvPicPr>
            <p:cNvPr id="520" name="Picture 519">
              <a:extLst>
                <a:ext uri="{FF2B5EF4-FFF2-40B4-BE49-F238E27FC236}">
                  <a16:creationId xmlns:a16="http://schemas.microsoft.com/office/drawing/2014/main" id="{875ADDF0-B92C-D46E-590C-801567FE0D77}"/>
                </a:ext>
              </a:extLst>
            </p:cNvPr>
            <p:cNvPicPr>
              <a:picLocks noChangeAspect="1"/>
            </p:cNvPicPr>
            <p:nvPr/>
          </p:nvPicPr>
          <p:blipFill>
            <a:blip r:embed="rId5"/>
            <a:stretch>
              <a:fillRect/>
            </a:stretch>
          </p:blipFill>
          <p:spPr>
            <a:xfrm>
              <a:off x="7967976" y="3400820"/>
              <a:ext cx="156130" cy="238788"/>
            </a:xfrm>
            <a:prstGeom prst="rect">
              <a:avLst/>
            </a:prstGeom>
          </p:spPr>
        </p:pic>
        <p:pic>
          <p:nvPicPr>
            <p:cNvPr id="521" name="Picture 520">
              <a:extLst>
                <a:ext uri="{FF2B5EF4-FFF2-40B4-BE49-F238E27FC236}">
                  <a16:creationId xmlns:a16="http://schemas.microsoft.com/office/drawing/2014/main" id="{9B6A2964-25B0-6176-6927-33978C7C3183}"/>
                </a:ext>
              </a:extLst>
            </p:cNvPr>
            <p:cNvPicPr>
              <a:picLocks noChangeAspect="1"/>
            </p:cNvPicPr>
            <p:nvPr/>
          </p:nvPicPr>
          <p:blipFill>
            <a:blip r:embed="rId6"/>
            <a:stretch>
              <a:fillRect/>
            </a:stretch>
          </p:blipFill>
          <p:spPr>
            <a:xfrm>
              <a:off x="7319294" y="3025154"/>
              <a:ext cx="148819" cy="200906"/>
            </a:xfrm>
            <a:prstGeom prst="rect">
              <a:avLst/>
            </a:prstGeom>
          </p:spPr>
        </p:pic>
        <p:pic>
          <p:nvPicPr>
            <p:cNvPr id="522" name="Picture 521">
              <a:extLst>
                <a:ext uri="{FF2B5EF4-FFF2-40B4-BE49-F238E27FC236}">
                  <a16:creationId xmlns:a16="http://schemas.microsoft.com/office/drawing/2014/main" id="{1106C988-E5A2-6568-B338-BF1CB63212CC}"/>
                </a:ext>
              </a:extLst>
            </p:cNvPr>
            <p:cNvPicPr>
              <a:picLocks noChangeAspect="1"/>
            </p:cNvPicPr>
            <p:nvPr/>
          </p:nvPicPr>
          <p:blipFill>
            <a:blip r:embed="rId7"/>
            <a:stretch>
              <a:fillRect/>
            </a:stretch>
          </p:blipFill>
          <p:spPr>
            <a:xfrm>
              <a:off x="7598793" y="3348744"/>
              <a:ext cx="207115" cy="98626"/>
            </a:xfrm>
            <a:prstGeom prst="rect">
              <a:avLst/>
            </a:prstGeom>
          </p:spPr>
        </p:pic>
      </p:grpSp>
      <p:grpSp>
        <p:nvGrpSpPr>
          <p:cNvPr id="720" name="Group 719">
            <a:extLst>
              <a:ext uri="{FF2B5EF4-FFF2-40B4-BE49-F238E27FC236}">
                <a16:creationId xmlns:a16="http://schemas.microsoft.com/office/drawing/2014/main" id="{E53C91B7-F1C7-EA35-F4D8-46C9419D0D2A}"/>
              </a:ext>
            </a:extLst>
          </p:cNvPr>
          <p:cNvGrpSpPr/>
          <p:nvPr/>
        </p:nvGrpSpPr>
        <p:grpSpPr>
          <a:xfrm>
            <a:off x="963089" y="3729582"/>
            <a:ext cx="438521" cy="533216"/>
            <a:chOff x="1574057" y="3664750"/>
            <a:chExt cx="438521" cy="533216"/>
          </a:xfrm>
        </p:grpSpPr>
        <p:grpSp>
          <p:nvGrpSpPr>
            <p:cNvPr id="721" name="Group 720">
              <a:extLst>
                <a:ext uri="{FF2B5EF4-FFF2-40B4-BE49-F238E27FC236}">
                  <a16:creationId xmlns:a16="http://schemas.microsoft.com/office/drawing/2014/main" id="{90E88C19-6DEA-C0C3-FA28-6E04CD81BBA7}"/>
                </a:ext>
              </a:extLst>
            </p:cNvPr>
            <p:cNvGrpSpPr/>
            <p:nvPr/>
          </p:nvGrpSpPr>
          <p:grpSpPr>
            <a:xfrm rot="1459732">
              <a:off x="1574057" y="3762573"/>
              <a:ext cx="285263" cy="243882"/>
              <a:chOff x="1530627" y="1371974"/>
              <a:chExt cx="5287616" cy="3630721"/>
            </a:xfrm>
          </p:grpSpPr>
          <p:sp>
            <p:nvSpPr>
              <p:cNvPr id="741" name="Oval 740">
                <a:extLst>
                  <a:ext uri="{FF2B5EF4-FFF2-40B4-BE49-F238E27FC236}">
                    <a16:creationId xmlns:a16="http://schemas.microsoft.com/office/drawing/2014/main" id="{5FF82281-C5F4-0E42-FA86-5249761E10C7}"/>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42" name="Oval 741">
                <a:extLst>
                  <a:ext uri="{FF2B5EF4-FFF2-40B4-BE49-F238E27FC236}">
                    <a16:creationId xmlns:a16="http://schemas.microsoft.com/office/drawing/2014/main" id="{9AF58915-7FA5-5E3A-A079-A4BCF73D69FD}"/>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43" name="Oval 742">
                <a:extLst>
                  <a:ext uri="{FF2B5EF4-FFF2-40B4-BE49-F238E27FC236}">
                    <a16:creationId xmlns:a16="http://schemas.microsoft.com/office/drawing/2014/main" id="{5014A482-6CD1-C376-75C4-53D8E3481862}"/>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44" name="Straight Connector 743">
                <a:extLst>
                  <a:ext uri="{FF2B5EF4-FFF2-40B4-BE49-F238E27FC236}">
                    <a16:creationId xmlns:a16="http://schemas.microsoft.com/office/drawing/2014/main" id="{4D9A3BD3-87F5-FCF7-0689-84F750C35EDA}"/>
                  </a:ext>
                </a:extLst>
              </p:cNvPr>
              <p:cNvCxnSpPr>
                <a:cxnSpLocks/>
                <a:stCxn id="741" idx="7"/>
                <a:endCxn id="742"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5" name="Straight Connector 744">
                <a:extLst>
                  <a:ext uri="{FF2B5EF4-FFF2-40B4-BE49-F238E27FC236}">
                    <a16:creationId xmlns:a16="http://schemas.microsoft.com/office/drawing/2014/main" id="{16535C3C-E9C4-117B-CD50-868C1C8588D9}"/>
                  </a:ext>
                </a:extLst>
              </p:cNvPr>
              <p:cNvCxnSpPr>
                <a:cxnSpLocks/>
                <a:stCxn id="743" idx="1"/>
                <a:endCxn id="742"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6" name="Straight Connector 745">
                <a:extLst>
                  <a:ext uri="{FF2B5EF4-FFF2-40B4-BE49-F238E27FC236}">
                    <a16:creationId xmlns:a16="http://schemas.microsoft.com/office/drawing/2014/main" id="{232F0081-FD68-2E2E-8E7D-BD8D1B680528}"/>
                  </a:ext>
                </a:extLst>
              </p:cNvPr>
              <p:cNvCxnSpPr>
                <a:cxnSpLocks/>
                <a:stCxn id="741" idx="6"/>
                <a:endCxn id="743"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22" name="Group 721">
              <a:extLst>
                <a:ext uri="{FF2B5EF4-FFF2-40B4-BE49-F238E27FC236}">
                  <a16:creationId xmlns:a16="http://schemas.microsoft.com/office/drawing/2014/main" id="{C90575FC-5498-F161-9762-B3DA6A0AC204}"/>
                </a:ext>
              </a:extLst>
            </p:cNvPr>
            <p:cNvGrpSpPr/>
            <p:nvPr/>
          </p:nvGrpSpPr>
          <p:grpSpPr>
            <a:xfrm rot="1459732">
              <a:off x="1727315" y="3664750"/>
              <a:ext cx="285263" cy="243882"/>
              <a:chOff x="1530627" y="1371974"/>
              <a:chExt cx="5287616" cy="3630721"/>
            </a:xfrm>
          </p:grpSpPr>
          <p:sp>
            <p:nvSpPr>
              <p:cNvPr id="735" name="Oval 734">
                <a:extLst>
                  <a:ext uri="{FF2B5EF4-FFF2-40B4-BE49-F238E27FC236}">
                    <a16:creationId xmlns:a16="http://schemas.microsoft.com/office/drawing/2014/main" id="{9C8BF75F-C03E-7F49-4B5F-54964744CE48}"/>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36" name="Oval 735">
                <a:extLst>
                  <a:ext uri="{FF2B5EF4-FFF2-40B4-BE49-F238E27FC236}">
                    <a16:creationId xmlns:a16="http://schemas.microsoft.com/office/drawing/2014/main" id="{EE5F337B-2AD7-A979-B739-8BDE24CE89F6}"/>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37" name="Oval 736">
                <a:extLst>
                  <a:ext uri="{FF2B5EF4-FFF2-40B4-BE49-F238E27FC236}">
                    <a16:creationId xmlns:a16="http://schemas.microsoft.com/office/drawing/2014/main" id="{FBBC6469-D944-153C-A647-A616A549EDD6}"/>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38" name="Straight Connector 737">
                <a:extLst>
                  <a:ext uri="{FF2B5EF4-FFF2-40B4-BE49-F238E27FC236}">
                    <a16:creationId xmlns:a16="http://schemas.microsoft.com/office/drawing/2014/main" id="{5385B3D7-E44B-E6D6-005F-97CE3BA77C40}"/>
                  </a:ext>
                </a:extLst>
              </p:cNvPr>
              <p:cNvCxnSpPr>
                <a:cxnSpLocks/>
                <a:stCxn id="735" idx="7"/>
                <a:endCxn id="736"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9" name="Straight Connector 738">
                <a:extLst>
                  <a:ext uri="{FF2B5EF4-FFF2-40B4-BE49-F238E27FC236}">
                    <a16:creationId xmlns:a16="http://schemas.microsoft.com/office/drawing/2014/main" id="{62DE0989-A32C-D387-39BF-F21D802FD060}"/>
                  </a:ext>
                </a:extLst>
              </p:cNvPr>
              <p:cNvCxnSpPr>
                <a:cxnSpLocks/>
                <a:stCxn id="737" idx="1"/>
                <a:endCxn id="736"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0" name="Straight Connector 739">
                <a:extLst>
                  <a:ext uri="{FF2B5EF4-FFF2-40B4-BE49-F238E27FC236}">
                    <a16:creationId xmlns:a16="http://schemas.microsoft.com/office/drawing/2014/main" id="{4739F923-7E13-DC80-0086-79CA9B7FB529}"/>
                  </a:ext>
                </a:extLst>
              </p:cNvPr>
              <p:cNvCxnSpPr>
                <a:cxnSpLocks/>
                <a:stCxn id="735" idx="6"/>
                <a:endCxn id="737"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23" name="Group 722">
              <a:extLst>
                <a:ext uri="{FF2B5EF4-FFF2-40B4-BE49-F238E27FC236}">
                  <a16:creationId xmlns:a16="http://schemas.microsoft.com/office/drawing/2014/main" id="{11D26453-52F5-B18B-6C7A-2C1F54B0F196}"/>
                </a:ext>
              </a:extLst>
            </p:cNvPr>
            <p:cNvGrpSpPr/>
            <p:nvPr/>
          </p:nvGrpSpPr>
          <p:grpSpPr>
            <a:xfrm rot="1459732">
              <a:off x="1618255" y="3954084"/>
              <a:ext cx="285263" cy="243882"/>
              <a:chOff x="1530627" y="1371974"/>
              <a:chExt cx="5287616" cy="3630721"/>
            </a:xfrm>
          </p:grpSpPr>
          <p:sp>
            <p:nvSpPr>
              <p:cNvPr id="729" name="Oval 728">
                <a:extLst>
                  <a:ext uri="{FF2B5EF4-FFF2-40B4-BE49-F238E27FC236}">
                    <a16:creationId xmlns:a16="http://schemas.microsoft.com/office/drawing/2014/main" id="{2FA7D9AF-BA29-37C6-136B-E54DAA142ABF}"/>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30" name="Oval 729">
                <a:extLst>
                  <a:ext uri="{FF2B5EF4-FFF2-40B4-BE49-F238E27FC236}">
                    <a16:creationId xmlns:a16="http://schemas.microsoft.com/office/drawing/2014/main" id="{3A31B3F3-3BB3-743D-373D-2D6E98738B48}"/>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31" name="Oval 730">
                <a:extLst>
                  <a:ext uri="{FF2B5EF4-FFF2-40B4-BE49-F238E27FC236}">
                    <a16:creationId xmlns:a16="http://schemas.microsoft.com/office/drawing/2014/main" id="{50DC0FF3-85C9-0C43-051A-E18AF9376C77}"/>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32" name="Straight Connector 731">
                <a:extLst>
                  <a:ext uri="{FF2B5EF4-FFF2-40B4-BE49-F238E27FC236}">
                    <a16:creationId xmlns:a16="http://schemas.microsoft.com/office/drawing/2014/main" id="{AE08045F-65C4-7CE1-9A51-83E0BFC9EE61}"/>
                  </a:ext>
                </a:extLst>
              </p:cNvPr>
              <p:cNvCxnSpPr>
                <a:cxnSpLocks/>
                <a:stCxn id="729" idx="7"/>
                <a:endCxn id="730"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a:extLst>
                  <a:ext uri="{FF2B5EF4-FFF2-40B4-BE49-F238E27FC236}">
                    <a16:creationId xmlns:a16="http://schemas.microsoft.com/office/drawing/2014/main" id="{C321B62E-09DB-3154-73A3-8B30D13689D0}"/>
                  </a:ext>
                </a:extLst>
              </p:cNvPr>
              <p:cNvCxnSpPr>
                <a:cxnSpLocks/>
                <a:stCxn id="731" idx="1"/>
                <a:endCxn id="730"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4" name="Straight Connector 733">
                <a:extLst>
                  <a:ext uri="{FF2B5EF4-FFF2-40B4-BE49-F238E27FC236}">
                    <a16:creationId xmlns:a16="http://schemas.microsoft.com/office/drawing/2014/main" id="{34E9ED0C-8047-3339-12CD-AEBDF194068F}"/>
                  </a:ext>
                </a:extLst>
              </p:cNvPr>
              <p:cNvCxnSpPr>
                <a:cxnSpLocks/>
                <a:stCxn id="729" idx="6"/>
                <a:endCxn id="731"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47" name="Group 746">
            <a:extLst>
              <a:ext uri="{FF2B5EF4-FFF2-40B4-BE49-F238E27FC236}">
                <a16:creationId xmlns:a16="http://schemas.microsoft.com/office/drawing/2014/main" id="{52E522BF-5C35-E458-A053-6D6C1646990E}"/>
              </a:ext>
            </a:extLst>
          </p:cNvPr>
          <p:cNvGrpSpPr/>
          <p:nvPr/>
        </p:nvGrpSpPr>
        <p:grpSpPr>
          <a:xfrm>
            <a:off x="1521409" y="3797271"/>
            <a:ext cx="438521" cy="533216"/>
            <a:chOff x="1574057" y="3664750"/>
            <a:chExt cx="438521" cy="533216"/>
          </a:xfrm>
        </p:grpSpPr>
        <p:grpSp>
          <p:nvGrpSpPr>
            <p:cNvPr id="748" name="Group 747">
              <a:extLst>
                <a:ext uri="{FF2B5EF4-FFF2-40B4-BE49-F238E27FC236}">
                  <a16:creationId xmlns:a16="http://schemas.microsoft.com/office/drawing/2014/main" id="{F0CCD31E-CE20-5BE6-EAAF-BF3054A05206}"/>
                </a:ext>
              </a:extLst>
            </p:cNvPr>
            <p:cNvGrpSpPr/>
            <p:nvPr/>
          </p:nvGrpSpPr>
          <p:grpSpPr>
            <a:xfrm rot="1459732">
              <a:off x="1574057" y="3762573"/>
              <a:ext cx="285263" cy="243882"/>
              <a:chOff x="1530627" y="1371974"/>
              <a:chExt cx="5287616" cy="3630721"/>
            </a:xfrm>
          </p:grpSpPr>
          <p:sp>
            <p:nvSpPr>
              <p:cNvPr id="763" name="Oval 762">
                <a:extLst>
                  <a:ext uri="{FF2B5EF4-FFF2-40B4-BE49-F238E27FC236}">
                    <a16:creationId xmlns:a16="http://schemas.microsoft.com/office/drawing/2014/main" id="{6C6800EE-5E09-CE77-52E3-4F4948572406}"/>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64" name="Oval 763">
                <a:extLst>
                  <a:ext uri="{FF2B5EF4-FFF2-40B4-BE49-F238E27FC236}">
                    <a16:creationId xmlns:a16="http://schemas.microsoft.com/office/drawing/2014/main" id="{C129D560-8F50-54CC-B2C5-B9B4B5A3F255}"/>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65" name="Oval 764">
                <a:extLst>
                  <a:ext uri="{FF2B5EF4-FFF2-40B4-BE49-F238E27FC236}">
                    <a16:creationId xmlns:a16="http://schemas.microsoft.com/office/drawing/2014/main" id="{BD84DDEC-3163-BCC2-0C39-7BA12E80930D}"/>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66" name="Straight Connector 765">
                <a:extLst>
                  <a:ext uri="{FF2B5EF4-FFF2-40B4-BE49-F238E27FC236}">
                    <a16:creationId xmlns:a16="http://schemas.microsoft.com/office/drawing/2014/main" id="{9873C4DE-5DCF-9491-E273-D4EEADA0E9E0}"/>
                  </a:ext>
                </a:extLst>
              </p:cNvPr>
              <p:cNvCxnSpPr>
                <a:cxnSpLocks/>
                <a:stCxn id="763" idx="7"/>
                <a:endCxn id="764"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7" name="Straight Connector 766">
                <a:extLst>
                  <a:ext uri="{FF2B5EF4-FFF2-40B4-BE49-F238E27FC236}">
                    <a16:creationId xmlns:a16="http://schemas.microsoft.com/office/drawing/2014/main" id="{C75B7B39-0FD4-2B0B-F4E2-612F81A54E00}"/>
                  </a:ext>
                </a:extLst>
              </p:cNvPr>
              <p:cNvCxnSpPr>
                <a:cxnSpLocks/>
                <a:stCxn id="765" idx="1"/>
                <a:endCxn id="764"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8" name="Straight Connector 767">
                <a:extLst>
                  <a:ext uri="{FF2B5EF4-FFF2-40B4-BE49-F238E27FC236}">
                    <a16:creationId xmlns:a16="http://schemas.microsoft.com/office/drawing/2014/main" id="{2C12C91B-CE4C-B481-38E9-9899EB7BC17C}"/>
                  </a:ext>
                </a:extLst>
              </p:cNvPr>
              <p:cNvCxnSpPr>
                <a:cxnSpLocks/>
                <a:stCxn id="763" idx="6"/>
                <a:endCxn id="765"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49" name="Group 748">
              <a:extLst>
                <a:ext uri="{FF2B5EF4-FFF2-40B4-BE49-F238E27FC236}">
                  <a16:creationId xmlns:a16="http://schemas.microsoft.com/office/drawing/2014/main" id="{D287EA32-7387-81D4-783F-5EAFB07ABBF1}"/>
                </a:ext>
              </a:extLst>
            </p:cNvPr>
            <p:cNvGrpSpPr/>
            <p:nvPr/>
          </p:nvGrpSpPr>
          <p:grpSpPr>
            <a:xfrm rot="1459732">
              <a:off x="1727315" y="3664750"/>
              <a:ext cx="285263" cy="243882"/>
              <a:chOff x="1530627" y="1371974"/>
              <a:chExt cx="5287616" cy="3630721"/>
            </a:xfrm>
          </p:grpSpPr>
          <p:sp>
            <p:nvSpPr>
              <p:cNvPr id="757" name="Oval 756">
                <a:extLst>
                  <a:ext uri="{FF2B5EF4-FFF2-40B4-BE49-F238E27FC236}">
                    <a16:creationId xmlns:a16="http://schemas.microsoft.com/office/drawing/2014/main" id="{D7D98782-F610-0E76-1400-18C204E146EE}"/>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58" name="Oval 757">
                <a:extLst>
                  <a:ext uri="{FF2B5EF4-FFF2-40B4-BE49-F238E27FC236}">
                    <a16:creationId xmlns:a16="http://schemas.microsoft.com/office/drawing/2014/main" id="{CDE45ACC-9D54-2224-A98A-E7A18F60A511}"/>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59" name="Oval 758">
                <a:extLst>
                  <a:ext uri="{FF2B5EF4-FFF2-40B4-BE49-F238E27FC236}">
                    <a16:creationId xmlns:a16="http://schemas.microsoft.com/office/drawing/2014/main" id="{95A85A7F-BADA-3F56-6178-FB4AF994282E}"/>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60" name="Straight Connector 759">
                <a:extLst>
                  <a:ext uri="{FF2B5EF4-FFF2-40B4-BE49-F238E27FC236}">
                    <a16:creationId xmlns:a16="http://schemas.microsoft.com/office/drawing/2014/main" id="{A2941136-5D65-95FF-C06B-64431F561303}"/>
                  </a:ext>
                </a:extLst>
              </p:cNvPr>
              <p:cNvCxnSpPr>
                <a:cxnSpLocks/>
                <a:stCxn id="757" idx="7"/>
                <a:endCxn id="758"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1" name="Straight Connector 760">
                <a:extLst>
                  <a:ext uri="{FF2B5EF4-FFF2-40B4-BE49-F238E27FC236}">
                    <a16:creationId xmlns:a16="http://schemas.microsoft.com/office/drawing/2014/main" id="{822A5AF8-0F72-5EA3-58B0-21C278BD93F5}"/>
                  </a:ext>
                </a:extLst>
              </p:cNvPr>
              <p:cNvCxnSpPr>
                <a:cxnSpLocks/>
                <a:stCxn id="759" idx="1"/>
                <a:endCxn id="758"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2" name="Straight Connector 761">
                <a:extLst>
                  <a:ext uri="{FF2B5EF4-FFF2-40B4-BE49-F238E27FC236}">
                    <a16:creationId xmlns:a16="http://schemas.microsoft.com/office/drawing/2014/main" id="{9E1CFD4A-FE49-2C13-FA7C-24935889A4CD}"/>
                  </a:ext>
                </a:extLst>
              </p:cNvPr>
              <p:cNvCxnSpPr>
                <a:cxnSpLocks/>
                <a:stCxn id="757" idx="6"/>
                <a:endCxn id="759"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50" name="Group 749">
              <a:extLst>
                <a:ext uri="{FF2B5EF4-FFF2-40B4-BE49-F238E27FC236}">
                  <a16:creationId xmlns:a16="http://schemas.microsoft.com/office/drawing/2014/main" id="{5C64D526-458F-E60A-D5D6-7B60118B8CEE}"/>
                </a:ext>
              </a:extLst>
            </p:cNvPr>
            <p:cNvGrpSpPr/>
            <p:nvPr/>
          </p:nvGrpSpPr>
          <p:grpSpPr>
            <a:xfrm rot="1459732">
              <a:off x="1618255" y="3954084"/>
              <a:ext cx="285263" cy="243882"/>
              <a:chOff x="1530627" y="1371974"/>
              <a:chExt cx="5287616" cy="3630721"/>
            </a:xfrm>
          </p:grpSpPr>
          <p:sp>
            <p:nvSpPr>
              <p:cNvPr id="751" name="Oval 750">
                <a:extLst>
                  <a:ext uri="{FF2B5EF4-FFF2-40B4-BE49-F238E27FC236}">
                    <a16:creationId xmlns:a16="http://schemas.microsoft.com/office/drawing/2014/main" id="{0A3E99A8-AAEC-8D9F-8B3C-8B27BCA88685}"/>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52" name="Oval 751">
                <a:extLst>
                  <a:ext uri="{FF2B5EF4-FFF2-40B4-BE49-F238E27FC236}">
                    <a16:creationId xmlns:a16="http://schemas.microsoft.com/office/drawing/2014/main" id="{641B5EDB-49BC-5652-949B-09A25C3B75DD}"/>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53" name="Oval 752">
                <a:extLst>
                  <a:ext uri="{FF2B5EF4-FFF2-40B4-BE49-F238E27FC236}">
                    <a16:creationId xmlns:a16="http://schemas.microsoft.com/office/drawing/2014/main" id="{0D60FC24-7AD5-4DE4-3C68-DF90CFC6BEA7}"/>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54" name="Straight Connector 753">
                <a:extLst>
                  <a:ext uri="{FF2B5EF4-FFF2-40B4-BE49-F238E27FC236}">
                    <a16:creationId xmlns:a16="http://schemas.microsoft.com/office/drawing/2014/main" id="{77B0DB86-5E89-3CAD-4759-F589F27F4D43}"/>
                  </a:ext>
                </a:extLst>
              </p:cNvPr>
              <p:cNvCxnSpPr>
                <a:cxnSpLocks/>
                <a:stCxn id="751" idx="7"/>
                <a:endCxn id="752"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a:extLst>
                  <a:ext uri="{FF2B5EF4-FFF2-40B4-BE49-F238E27FC236}">
                    <a16:creationId xmlns:a16="http://schemas.microsoft.com/office/drawing/2014/main" id="{AC656C39-354D-9B52-7389-566E1C429441}"/>
                  </a:ext>
                </a:extLst>
              </p:cNvPr>
              <p:cNvCxnSpPr>
                <a:cxnSpLocks/>
                <a:stCxn id="753" idx="1"/>
                <a:endCxn id="752"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a:extLst>
                  <a:ext uri="{FF2B5EF4-FFF2-40B4-BE49-F238E27FC236}">
                    <a16:creationId xmlns:a16="http://schemas.microsoft.com/office/drawing/2014/main" id="{07F1FF35-B3D8-9D58-53F1-14D377685068}"/>
                  </a:ext>
                </a:extLst>
              </p:cNvPr>
              <p:cNvCxnSpPr>
                <a:cxnSpLocks/>
                <a:stCxn id="751" idx="6"/>
                <a:endCxn id="753"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69" name="Group 768">
            <a:extLst>
              <a:ext uri="{FF2B5EF4-FFF2-40B4-BE49-F238E27FC236}">
                <a16:creationId xmlns:a16="http://schemas.microsoft.com/office/drawing/2014/main" id="{D009000E-8753-4F77-3BEE-1959F4735EEA}"/>
              </a:ext>
            </a:extLst>
          </p:cNvPr>
          <p:cNvGrpSpPr/>
          <p:nvPr/>
        </p:nvGrpSpPr>
        <p:grpSpPr>
          <a:xfrm>
            <a:off x="889402" y="4218325"/>
            <a:ext cx="438521" cy="533216"/>
            <a:chOff x="1574057" y="3664750"/>
            <a:chExt cx="438521" cy="533216"/>
          </a:xfrm>
        </p:grpSpPr>
        <p:grpSp>
          <p:nvGrpSpPr>
            <p:cNvPr id="770" name="Group 769">
              <a:extLst>
                <a:ext uri="{FF2B5EF4-FFF2-40B4-BE49-F238E27FC236}">
                  <a16:creationId xmlns:a16="http://schemas.microsoft.com/office/drawing/2014/main" id="{C622F3D7-FBE7-9DDA-90D0-1DD02B48BE89}"/>
                </a:ext>
              </a:extLst>
            </p:cNvPr>
            <p:cNvGrpSpPr/>
            <p:nvPr/>
          </p:nvGrpSpPr>
          <p:grpSpPr>
            <a:xfrm rot="1459732">
              <a:off x="1574057" y="3762573"/>
              <a:ext cx="285263" cy="243882"/>
              <a:chOff x="1530627" y="1371974"/>
              <a:chExt cx="5287616" cy="3630721"/>
            </a:xfrm>
          </p:grpSpPr>
          <p:sp>
            <p:nvSpPr>
              <p:cNvPr id="785" name="Oval 784">
                <a:extLst>
                  <a:ext uri="{FF2B5EF4-FFF2-40B4-BE49-F238E27FC236}">
                    <a16:creationId xmlns:a16="http://schemas.microsoft.com/office/drawing/2014/main" id="{A645471B-500C-0087-ABC5-E2BA789E5539}"/>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86" name="Oval 785">
                <a:extLst>
                  <a:ext uri="{FF2B5EF4-FFF2-40B4-BE49-F238E27FC236}">
                    <a16:creationId xmlns:a16="http://schemas.microsoft.com/office/drawing/2014/main" id="{7C58838F-DCAE-2E3B-D455-12C425E3A1D3}"/>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87" name="Oval 786">
                <a:extLst>
                  <a:ext uri="{FF2B5EF4-FFF2-40B4-BE49-F238E27FC236}">
                    <a16:creationId xmlns:a16="http://schemas.microsoft.com/office/drawing/2014/main" id="{F6F98244-4665-E92D-390E-B0FE2B2A99B9}"/>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88" name="Straight Connector 787">
                <a:extLst>
                  <a:ext uri="{FF2B5EF4-FFF2-40B4-BE49-F238E27FC236}">
                    <a16:creationId xmlns:a16="http://schemas.microsoft.com/office/drawing/2014/main" id="{377EC6B8-D87B-FC63-9EEC-BE296B84193A}"/>
                  </a:ext>
                </a:extLst>
              </p:cNvPr>
              <p:cNvCxnSpPr>
                <a:cxnSpLocks/>
                <a:stCxn id="785" idx="7"/>
                <a:endCxn id="786"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a:extLst>
                  <a:ext uri="{FF2B5EF4-FFF2-40B4-BE49-F238E27FC236}">
                    <a16:creationId xmlns:a16="http://schemas.microsoft.com/office/drawing/2014/main" id="{1FB44E0B-C49A-297C-2D14-39595A3989AB}"/>
                  </a:ext>
                </a:extLst>
              </p:cNvPr>
              <p:cNvCxnSpPr>
                <a:cxnSpLocks/>
                <a:stCxn id="787" idx="1"/>
                <a:endCxn id="786"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a:extLst>
                  <a:ext uri="{FF2B5EF4-FFF2-40B4-BE49-F238E27FC236}">
                    <a16:creationId xmlns:a16="http://schemas.microsoft.com/office/drawing/2014/main" id="{E84D6E97-3FC8-1B85-B056-057AE165BB3D}"/>
                  </a:ext>
                </a:extLst>
              </p:cNvPr>
              <p:cNvCxnSpPr>
                <a:cxnSpLocks/>
                <a:stCxn id="785" idx="6"/>
                <a:endCxn id="787"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71" name="Group 770">
              <a:extLst>
                <a:ext uri="{FF2B5EF4-FFF2-40B4-BE49-F238E27FC236}">
                  <a16:creationId xmlns:a16="http://schemas.microsoft.com/office/drawing/2014/main" id="{DC8590A6-C2E5-9C10-2AA8-27BD42076B25}"/>
                </a:ext>
              </a:extLst>
            </p:cNvPr>
            <p:cNvGrpSpPr/>
            <p:nvPr/>
          </p:nvGrpSpPr>
          <p:grpSpPr>
            <a:xfrm rot="1459732">
              <a:off x="1727315" y="3664750"/>
              <a:ext cx="285263" cy="243882"/>
              <a:chOff x="1530627" y="1371974"/>
              <a:chExt cx="5287616" cy="3630721"/>
            </a:xfrm>
          </p:grpSpPr>
          <p:sp>
            <p:nvSpPr>
              <p:cNvPr id="779" name="Oval 778">
                <a:extLst>
                  <a:ext uri="{FF2B5EF4-FFF2-40B4-BE49-F238E27FC236}">
                    <a16:creationId xmlns:a16="http://schemas.microsoft.com/office/drawing/2014/main" id="{E8FB240E-A4D9-988E-945B-EE132D493B2C}"/>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80" name="Oval 779">
                <a:extLst>
                  <a:ext uri="{FF2B5EF4-FFF2-40B4-BE49-F238E27FC236}">
                    <a16:creationId xmlns:a16="http://schemas.microsoft.com/office/drawing/2014/main" id="{3DC4458F-10C6-DC63-F680-EDE15E6B65F1}"/>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81" name="Oval 780">
                <a:extLst>
                  <a:ext uri="{FF2B5EF4-FFF2-40B4-BE49-F238E27FC236}">
                    <a16:creationId xmlns:a16="http://schemas.microsoft.com/office/drawing/2014/main" id="{A603DD13-8D8E-3D85-CDC7-C780298AB491}"/>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82" name="Straight Connector 781">
                <a:extLst>
                  <a:ext uri="{FF2B5EF4-FFF2-40B4-BE49-F238E27FC236}">
                    <a16:creationId xmlns:a16="http://schemas.microsoft.com/office/drawing/2014/main" id="{042F0241-5DE0-19FA-3B41-470F458C0808}"/>
                  </a:ext>
                </a:extLst>
              </p:cNvPr>
              <p:cNvCxnSpPr>
                <a:cxnSpLocks/>
                <a:stCxn id="779" idx="7"/>
                <a:endCxn id="780"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3" name="Straight Connector 782">
                <a:extLst>
                  <a:ext uri="{FF2B5EF4-FFF2-40B4-BE49-F238E27FC236}">
                    <a16:creationId xmlns:a16="http://schemas.microsoft.com/office/drawing/2014/main" id="{887860A6-16FA-FAD7-18CC-DD508A1EEA7B}"/>
                  </a:ext>
                </a:extLst>
              </p:cNvPr>
              <p:cNvCxnSpPr>
                <a:cxnSpLocks/>
                <a:stCxn id="781" idx="1"/>
                <a:endCxn id="780"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a:extLst>
                  <a:ext uri="{FF2B5EF4-FFF2-40B4-BE49-F238E27FC236}">
                    <a16:creationId xmlns:a16="http://schemas.microsoft.com/office/drawing/2014/main" id="{89DF0CC2-9E36-A555-E809-A241B134F86C}"/>
                  </a:ext>
                </a:extLst>
              </p:cNvPr>
              <p:cNvCxnSpPr>
                <a:cxnSpLocks/>
                <a:stCxn id="779" idx="6"/>
                <a:endCxn id="781"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72" name="Group 771">
              <a:extLst>
                <a:ext uri="{FF2B5EF4-FFF2-40B4-BE49-F238E27FC236}">
                  <a16:creationId xmlns:a16="http://schemas.microsoft.com/office/drawing/2014/main" id="{DEE7C93A-499B-9EFB-F8C9-D4806EB252CB}"/>
                </a:ext>
              </a:extLst>
            </p:cNvPr>
            <p:cNvGrpSpPr/>
            <p:nvPr/>
          </p:nvGrpSpPr>
          <p:grpSpPr>
            <a:xfrm rot="1459732">
              <a:off x="1618255" y="3954084"/>
              <a:ext cx="285263" cy="243882"/>
              <a:chOff x="1530627" y="1371974"/>
              <a:chExt cx="5287616" cy="3630721"/>
            </a:xfrm>
          </p:grpSpPr>
          <p:sp>
            <p:nvSpPr>
              <p:cNvPr id="773" name="Oval 772">
                <a:extLst>
                  <a:ext uri="{FF2B5EF4-FFF2-40B4-BE49-F238E27FC236}">
                    <a16:creationId xmlns:a16="http://schemas.microsoft.com/office/drawing/2014/main" id="{6B751E35-A57E-BBAE-DBBC-ACC5746AD425}"/>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74" name="Oval 773">
                <a:extLst>
                  <a:ext uri="{FF2B5EF4-FFF2-40B4-BE49-F238E27FC236}">
                    <a16:creationId xmlns:a16="http://schemas.microsoft.com/office/drawing/2014/main" id="{B646330B-2DB9-E416-5800-8AE9ECE86A5C}"/>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75" name="Oval 774">
                <a:extLst>
                  <a:ext uri="{FF2B5EF4-FFF2-40B4-BE49-F238E27FC236}">
                    <a16:creationId xmlns:a16="http://schemas.microsoft.com/office/drawing/2014/main" id="{BED75EC5-169D-E428-512E-34353B034C66}"/>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76" name="Straight Connector 775">
                <a:extLst>
                  <a:ext uri="{FF2B5EF4-FFF2-40B4-BE49-F238E27FC236}">
                    <a16:creationId xmlns:a16="http://schemas.microsoft.com/office/drawing/2014/main" id="{E3702362-0AEE-A922-5C4F-8674E0A60E33}"/>
                  </a:ext>
                </a:extLst>
              </p:cNvPr>
              <p:cNvCxnSpPr>
                <a:cxnSpLocks/>
                <a:stCxn id="773" idx="7"/>
                <a:endCxn id="774"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7" name="Straight Connector 776">
                <a:extLst>
                  <a:ext uri="{FF2B5EF4-FFF2-40B4-BE49-F238E27FC236}">
                    <a16:creationId xmlns:a16="http://schemas.microsoft.com/office/drawing/2014/main" id="{55B92A27-A7FC-6CC1-512A-012845AFD4CF}"/>
                  </a:ext>
                </a:extLst>
              </p:cNvPr>
              <p:cNvCxnSpPr>
                <a:cxnSpLocks/>
                <a:stCxn id="775" idx="1"/>
                <a:endCxn id="774"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8" name="Straight Connector 777">
                <a:extLst>
                  <a:ext uri="{FF2B5EF4-FFF2-40B4-BE49-F238E27FC236}">
                    <a16:creationId xmlns:a16="http://schemas.microsoft.com/office/drawing/2014/main" id="{429B2E68-5928-8D39-5F27-DF0860177146}"/>
                  </a:ext>
                </a:extLst>
              </p:cNvPr>
              <p:cNvCxnSpPr>
                <a:cxnSpLocks/>
                <a:stCxn id="773" idx="6"/>
                <a:endCxn id="775"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91" name="Group 790">
            <a:extLst>
              <a:ext uri="{FF2B5EF4-FFF2-40B4-BE49-F238E27FC236}">
                <a16:creationId xmlns:a16="http://schemas.microsoft.com/office/drawing/2014/main" id="{7E84CD6D-B2E0-C28A-694F-825F0D4ECDFE}"/>
              </a:ext>
            </a:extLst>
          </p:cNvPr>
          <p:cNvGrpSpPr/>
          <p:nvPr/>
        </p:nvGrpSpPr>
        <p:grpSpPr>
          <a:xfrm>
            <a:off x="661417" y="3934703"/>
            <a:ext cx="438521" cy="533216"/>
            <a:chOff x="1574057" y="3664750"/>
            <a:chExt cx="438521" cy="533216"/>
          </a:xfrm>
        </p:grpSpPr>
        <p:grpSp>
          <p:nvGrpSpPr>
            <p:cNvPr id="792" name="Group 791">
              <a:extLst>
                <a:ext uri="{FF2B5EF4-FFF2-40B4-BE49-F238E27FC236}">
                  <a16:creationId xmlns:a16="http://schemas.microsoft.com/office/drawing/2014/main" id="{E6EE3723-844F-BB2C-B667-09E81453A09F}"/>
                </a:ext>
              </a:extLst>
            </p:cNvPr>
            <p:cNvGrpSpPr/>
            <p:nvPr/>
          </p:nvGrpSpPr>
          <p:grpSpPr>
            <a:xfrm rot="1459732">
              <a:off x="1574057" y="3762573"/>
              <a:ext cx="285263" cy="243882"/>
              <a:chOff x="1530627" y="1371974"/>
              <a:chExt cx="5287616" cy="3630721"/>
            </a:xfrm>
          </p:grpSpPr>
          <p:sp>
            <p:nvSpPr>
              <p:cNvPr id="807" name="Oval 806">
                <a:extLst>
                  <a:ext uri="{FF2B5EF4-FFF2-40B4-BE49-F238E27FC236}">
                    <a16:creationId xmlns:a16="http://schemas.microsoft.com/office/drawing/2014/main" id="{BC253ACF-49BA-6010-F230-100C5494AFF0}"/>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08" name="Oval 807">
                <a:extLst>
                  <a:ext uri="{FF2B5EF4-FFF2-40B4-BE49-F238E27FC236}">
                    <a16:creationId xmlns:a16="http://schemas.microsoft.com/office/drawing/2014/main" id="{6112BDF7-1539-3EA9-530B-9844736BB452}"/>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09" name="Oval 808">
                <a:extLst>
                  <a:ext uri="{FF2B5EF4-FFF2-40B4-BE49-F238E27FC236}">
                    <a16:creationId xmlns:a16="http://schemas.microsoft.com/office/drawing/2014/main" id="{95D4CEEB-B0B2-7814-FCAA-FD238943BF72}"/>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10" name="Straight Connector 809">
                <a:extLst>
                  <a:ext uri="{FF2B5EF4-FFF2-40B4-BE49-F238E27FC236}">
                    <a16:creationId xmlns:a16="http://schemas.microsoft.com/office/drawing/2014/main" id="{DD02B463-97B5-B993-10BF-C70247EDEC8A}"/>
                  </a:ext>
                </a:extLst>
              </p:cNvPr>
              <p:cNvCxnSpPr>
                <a:cxnSpLocks/>
                <a:stCxn id="807" idx="7"/>
                <a:endCxn id="808"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a:extLst>
                  <a:ext uri="{FF2B5EF4-FFF2-40B4-BE49-F238E27FC236}">
                    <a16:creationId xmlns:a16="http://schemas.microsoft.com/office/drawing/2014/main" id="{12B4DDF0-1BCC-8938-6035-A7109430C254}"/>
                  </a:ext>
                </a:extLst>
              </p:cNvPr>
              <p:cNvCxnSpPr>
                <a:cxnSpLocks/>
                <a:stCxn id="809" idx="1"/>
                <a:endCxn id="808"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2" name="Straight Connector 811">
                <a:extLst>
                  <a:ext uri="{FF2B5EF4-FFF2-40B4-BE49-F238E27FC236}">
                    <a16:creationId xmlns:a16="http://schemas.microsoft.com/office/drawing/2014/main" id="{47BE40A1-9ABB-2C01-4783-CF96CF268580}"/>
                  </a:ext>
                </a:extLst>
              </p:cNvPr>
              <p:cNvCxnSpPr>
                <a:cxnSpLocks/>
                <a:stCxn id="807" idx="6"/>
                <a:endCxn id="809"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93" name="Group 792">
              <a:extLst>
                <a:ext uri="{FF2B5EF4-FFF2-40B4-BE49-F238E27FC236}">
                  <a16:creationId xmlns:a16="http://schemas.microsoft.com/office/drawing/2014/main" id="{D52682F0-8989-43A3-3DFB-41237573B7CC}"/>
                </a:ext>
              </a:extLst>
            </p:cNvPr>
            <p:cNvGrpSpPr/>
            <p:nvPr/>
          </p:nvGrpSpPr>
          <p:grpSpPr>
            <a:xfrm rot="1459732">
              <a:off x="1727315" y="3664750"/>
              <a:ext cx="285263" cy="243882"/>
              <a:chOff x="1530627" y="1371974"/>
              <a:chExt cx="5287616" cy="3630721"/>
            </a:xfrm>
          </p:grpSpPr>
          <p:sp>
            <p:nvSpPr>
              <p:cNvPr id="801" name="Oval 800">
                <a:extLst>
                  <a:ext uri="{FF2B5EF4-FFF2-40B4-BE49-F238E27FC236}">
                    <a16:creationId xmlns:a16="http://schemas.microsoft.com/office/drawing/2014/main" id="{3E901CE1-CADE-07A0-99ED-58C575A8DD38}"/>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02" name="Oval 801">
                <a:extLst>
                  <a:ext uri="{FF2B5EF4-FFF2-40B4-BE49-F238E27FC236}">
                    <a16:creationId xmlns:a16="http://schemas.microsoft.com/office/drawing/2014/main" id="{4274638C-1CB2-5140-95D6-CFA8D1A6E29A}"/>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03" name="Oval 802">
                <a:extLst>
                  <a:ext uri="{FF2B5EF4-FFF2-40B4-BE49-F238E27FC236}">
                    <a16:creationId xmlns:a16="http://schemas.microsoft.com/office/drawing/2014/main" id="{03C9AC16-ACCB-6DEC-D582-783FA21DDC73}"/>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04" name="Straight Connector 803">
                <a:extLst>
                  <a:ext uri="{FF2B5EF4-FFF2-40B4-BE49-F238E27FC236}">
                    <a16:creationId xmlns:a16="http://schemas.microsoft.com/office/drawing/2014/main" id="{8BD38B4B-DEDE-610E-9182-6F37FD6ECEC3}"/>
                  </a:ext>
                </a:extLst>
              </p:cNvPr>
              <p:cNvCxnSpPr>
                <a:cxnSpLocks/>
                <a:stCxn id="801" idx="7"/>
                <a:endCxn id="802"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5" name="Straight Connector 804">
                <a:extLst>
                  <a:ext uri="{FF2B5EF4-FFF2-40B4-BE49-F238E27FC236}">
                    <a16:creationId xmlns:a16="http://schemas.microsoft.com/office/drawing/2014/main" id="{39CAFD20-7113-8299-BC5C-7A048E549F11}"/>
                  </a:ext>
                </a:extLst>
              </p:cNvPr>
              <p:cNvCxnSpPr>
                <a:cxnSpLocks/>
                <a:stCxn id="803" idx="1"/>
                <a:endCxn id="802"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6" name="Straight Connector 805">
                <a:extLst>
                  <a:ext uri="{FF2B5EF4-FFF2-40B4-BE49-F238E27FC236}">
                    <a16:creationId xmlns:a16="http://schemas.microsoft.com/office/drawing/2014/main" id="{72D97A78-7585-0ABE-0639-66DF623A0DF5}"/>
                  </a:ext>
                </a:extLst>
              </p:cNvPr>
              <p:cNvCxnSpPr>
                <a:cxnSpLocks/>
                <a:stCxn id="801" idx="6"/>
                <a:endCxn id="803"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94" name="Group 793">
              <a:extLst>
                <a:ext uri="{FF2B5EF4-FFF2-40B4-BE49-F238E27FC236}">
                  <a16:creationId xmlns:a16="http://schemas.microsoft.com/office/drawing/2014/main" id="{66A9F915-E5CB-4448-2867-7640D77DB770}"/>
                </a:ext>
              </a:extLst>
            </p:cNvPr>
            <p:cNvGrpSpPr/>
            <p:nvPr/>
          </p:nvGrpSpPr>
          <p:grpSpPr>
            <a:xfrm rot="1459732">
              <a:off x="1618255" y="3954084"/>
              <a:ext cx="285263" cy="243882"/>
              <a:chOff x="1530627" y="1371974"/>
              <a:chExt cx="5287616" cy="3630721"/>
            </a:xfrm>
          </p:grpSpPr>
          <p:sp>
            <p:nvSpPr>
              <p:cNvPr id="795" name="Oval 794">
                <a:extLst>
                  <a:ext uri="{FF2B5EF4-FFF2-40B4-BE49-F238E27FC236}">
                    <a16:creationId xmlns:a16="http://schemas.microsoft.com/office/drawing/2014/main" id="{E90E022A-B866-367C-AED3-9DBC330AC6AE}"/>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96" name="Oval 795">
                <a:extLst>
                  <a:ext uri="{FF2B5EF4-FFF2-40B4-BE49-F238E27FC236}">
                    <a16:creationId xmlns:a16="http://schemas.microsoft.com/office/drawing/2014/main" id="{F1BE345C-24B8-E7DB-E0D0-FB08696494C8}"/>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97" name="Oval 796">
                <a:extLst>
                  <a:ext uri="{FF2B5EF4-FFF2-40B4-BE49-F238E27FC236}">
                    <a16:creationId xmlns:a16="http://schemas.microsoft.com/office/drawing/2014/main" id="{BE8DE12A-02D8-4FA3-02DB-593D899C6952}"/>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98" name="Straight Connector 797">
                <a:extLst>
                  <a:ext uri="{FF2B5EF4-FFF2-40B4-BE49-F238E27FC236}">
                    <a16:creationId xmlns:a16="http://schemas.microsoft.com/office/drawing/2014/main" id="{E080FB17-B046-5689-CC82-55C9F70F862E}"/>
                  </a:ext>
                </a:extLst>
              </p:cNvPr>
              <p:cNvCxnSpPr>
                <a:cxnSpLocks/>
                <a:stCxn id="795" idx="7"/>
                <a:endCxn id="796"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a:extLst>
                  <a:ext uri="{FF2B5EF4-FFF2-40B4-BE49-F238E27FC236}">
                    <a16:creationId xmlns:a16="http://schemas.microsoft.com/office/drawing/2014/main" id="{3FE5AE8D-9B65-F2E9-6D1E-E613EE847420}"/>
                  </a:ext>
                </a:extLst>
              </p:cNvPr>
              <p:cNvCxnSpPr>
                <a:cxnSpLocks/>
                <a:stCxn id="797" idx="1"/>
                <a:endCxn id="796"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0" name="Straight Connector 799">
                <a:extLst>
                  <a:ext uri="{FF2B5EF4-FFF2-40B4-BE49-F238E27FC236}">
                    <a16:creationId xmlns:a16="http://schemas.microsoft.com/office/drawing/2014/main" id="{AD1B3E66-E4B0-D7C9-2B51-F51A00AF38D6}"/>
                  </a:ext>
                </a:extLst>
              </p:cNvPr>
              <p:cNvCxnSpPr>
                <a:cxnSpLocks/>
                <a:stCxn id="795" idx="6"/>
                <a:endCxn id="797"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13" name="Group 812">
            <a:extLst>
              <a:ext uri="{FF2B5EF4-FFF2-40B4-BE49-F238E27FC236}">
                <a16:creationId xmlns:a16="http://schemas.microsoft.com/office/drawing/2014/main" id="{64542252-D99A-1C98-1ADC-CC7EC0FB4FD0}"/>
              </a:ext>
            </a:extLst>
          </p:cNvPr>
          <p:cNvGrpSpPr/>
          <p:nvPr/>
        </p:nvGrpSpPr>
        <p:grpSpPr>
          <a:xfrm>
            <a:off x="1252407" y="4189965"/>
            <a:ext cx="438521" cy="533216"/>
            <a:chOff x="1574057" y="3664750"/>
            <a:chExt cx="438521" cy="533216"/>
          </a:xfrm>
        </p:grpSpPr>
        <p:grpSp>
          <p:nvGrpSpPr>
            <p:cNvPr id="814" name="Group 813">
              <a:extLst>
                <a:ext uri="{FF2B5EF4-FFF2-40B4-BE49-F238E27FC236}">
                  <a16:creationId xmlns:a16="http://schemas.microsoft.com/office/drawing/2014/main" id="{11E04B7E-CE20-174D-665E-6080C7A8BFFC}"/>
                </a:ext>
              </a:extLst>
            </p:cNvPr>
            <p:cNvGrpSpPr/>
            <p:nvPr/>
          </p:nvGrpSpPr>
          <p:grpSpPr>
            <a:xfrm rot="1459732">
              <a:off x="1574057" y="3762573"/>
              <a:ext cx="285263" cy="243882"/>
              <a:chOff x="1530627" y="1371974"/>
              <a:chExt cx="5287616" cy="3630721"/>
            </a:xfrm>
          </p:grpSpPr>
          <p:sp>
            <p:nvSpPr>
              <p:cNvPr id="829" name="Oval 828">
                <a:extLst>
                  <a:ext uri="{FF2B5EF4-FFF2-40B4-BE49-F238E27FC236}">
                    <a16:creationId xmlns:a16="http://schemas.microsoft.com/office/drawing/2014/main" id="{E7E5BB3B-87C1-15D0-BC4B-598247F43B48}"/>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30" name="Oval 829">
                <a:extLst>
                  <a:ext uri="{FF2B5EF4-FFF2-40B4-BE49-F238E27FC236}">
                    <a16:creationId xmlns:a16="http://schemas.microsoft.com/office/drawing/2014/main" id="{FA5979CE-7194-ADFF-072D-871704A9EB8F}"/>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31" name="Oval 830">
                <a:extLst>
                  <a:ext uri="{FF2B5EF4-FFF2-40B4-BE49-F238E27FC236}">
                    <a16:creationId xmlns:a16="http://schemas.microsoft.com/office/drawing/2014/main" id="{CD2CDBD8-369E-FE40-A466-A2A7C542FCB1}"/>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32" name="Straight Connector 831">
                <a:extLst>
                  <a:ext uri="{FF2B5EF4-FFF2-40B4-BE49-F238E27FC236}">
                    <a16:creationId xmlns:a16="http://schemas.microsoft.com/office/drawing/2014/main" id="{BD9D0AC0-E2E0-5F78-078F-1055459179A9}"/>
                  </a:ext>
                </a:extLst>
              </p:cNvPr>
              <p:cNvCxnSpPr>
                <a:cxnSpLocks/>
                <a:stCxn id="829" idx="7"/>
                <a:endCxn id="830"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3" name="Straight Connector 832">
                <a:extLst>
                  <a:ext uri="{FF2B5EF4-FFF2-40B4-BE49-F238E27FC236}">
                    <a16:creationId xmlns:a16="http://schemas.microsoft.com/office/drawing/2014/main" id="{1E9D08A9-F9E9-8B7B-2125-1CED101BEB21}"/>
                  </a:ext>
                </a:extLst>
              </p:cNvPr>
              <p:cNvCxnSpPr>
                <a:cxnSpLocks/>
                <a:stCxn id="831" idx="1"/>
                <a:endCxn id="830"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4" name="Straight Connector 833">
                <a:extLst>
                  <a:ext uri="{FF2B5EF4-FFF2-40B4-BE49-F238E27FC236}">
                    <a16:creationId xmlns:a16="http://schemas.microsoft.com/office/drawing/2014/main" id="{93C43AF2-7DD6-839E-BD26-A28F0A3B0542}"/>
                  </a:ext>
                </a:extLst>
              </p:cNvPr>
              <p:cNvCxnSpPr>
                <a:cxnSpLocks/>
                <a:stCxn id="829" idx="6"/>
                <a:endCxn id="831"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15" name="Group 814">
              <a:extLst>
                <a:ext uri="{FF2B5EF4-FFF2-40B4-BE49-F238E27FC236}">
                  <a16:creationId xmlns:a16="http://schemas.microsoft.com/office/drawing/2014/main" id="{D7125464-41D2-2206-A79F-2F3261658BCD}"/>
                </a:ext>
              </a:extLst>
            </p:cNvPr>
            <p:cNvGrpSpPr/>
            <p:nvPr/>
          </p:nvGrpSpPr>
          <p:grpSpPr>
            <a:xfrm rot="1459732">
              <a:off x="1727315" y="3664750"/>
              <a:ext cx="285263" cy="243882"/>
              <a:chOff x="1530627" y="1371974"/>
              <a:chExt cx="5287616" cy="3630721"/>
            </a:xfrm>
          </p:grpSpPr>
          <p:sp>
            <p:nvSpPr>
              <p:cNvPr id="823" name="Oval 822">
                <a:extLst>
                  <a:ext uri="{FF2B5EF4-FFF2-40B4-BE49-F238E27FC236}">
                    <a16:creationId xmlns:a16="http://schemas.microsoft.com/office/drawing/2014/main" id="{B7F8CF04-5ADF-1FB0-94AF-646C99E29CDB}"/>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24" name="Oval 823">
                <a:extLst>
                  <a:ext uri="{FF2B5EF4-FFF2-40B4-BE49-F238E27FC236}">
                    <a16:creationId xmlns:a16="http://schemas.microsoft.com/office/drawing/2014/main" id="{6077DD0E-8F56-4144-B6C1-0545135E9305}"/>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25" name="Oval 824">
                <a:extLst>
                  <a:ext uri="{FF2B5EF4-FFF2-40B4-BE49-F238E27FC236}">
                    <a16:creationId xmlns:a16="http://schemas.microsoft.com/office/drawing/2014/main" id="{3223C199-D649-930B-48AE-FB4396174137}"/>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26" name="Straight Connector 825">
                <a:extLst>
                  <a:ext uri="{FF2B5EF4-FFF2-40B4-BE49-F238E27FC236}">
                    <a16:creationId xmlns:a16="http://schemas.microsoft.com/office/drawing/2014/main" id="{ECC94DC1-83B8-4643-4CCF-7A6A6E2D55B9}"/>
                  </a:ext>
                </a:extLst>
              </p:cNvPr>
              <p:cNvCxnSpPr>
                <a:cxnSpLocks/>
                <a:stCxn id="823" idx="7"/>
                <a:endCxn id="824"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a:extLst>
                  <a:ext uri="{FF2B5EF4-FFF2-40B4-BE49-F238E27FC236}">
                    <a16:creationId xmlns:a16="http://schemas.microsoft.com/office/drawing/2014/main" id="{03212A15-6E8B-056E-D209-3A6CE138426A}"/>
                  </a:ext>
                </a:extLst>
              </p:cNvPr>
              <p:cNvCxnSpPr>
                <a:cxnSpLocks/>
                <a:stCxn id="825" idx="1"/>
                <a:endCxn id="824"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a:extLst>
                  <a:ext uri="{FF2B5EF4-FFF2-40B4-BE49-F238E27FC236}">
                    <a16:creationId xmlns:a16="http://schemas.microsoft.com/office/drawing/2014/main" id="{0B43F5E7-68E3-A2E3-AF12-F968912D5F39}"/>
                  </a:ext>
                </a:extLst>
              </p:cNvPr>
              <p:cNvCxnSpPr>
                <a:cxnSpLocks/>
                <a:stCxn id="823" idx="6"/>
                <a:endCxn id="825"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16" name="Group 815">
              <a:extLst>
                <a:ext uri="{FF2B5EF4-FFF2-40B4-BE49-F238E27FC236}">
                  <a16:creationId xmlns:a16="http://schemas.microsoft.com/office/drawing/2014/main" id="{559FC72A-314C-E4FD-3349-BAEA3E5F9A4B}"/>
                </a:ext>
              </a:extLst>
            </p:cNvPr>
            <p:cNvGrpSpPr/>
            <p:nvPr/>
          </p:nvGrpSpPr>
          <p:grpSpPr>
            <a:xfrm rot="1459732">
              <a:off x="1618255" y="3954084"/>
              <a:ext cx="285263" cy="243882"/>
              <a:chOff x="1530627" y="1371974"/>
              <a:chExt cx="5287616" cy="3630721"/>
            </a:xfrm>
          </p:grpSpPr>
          <p:sp>
            <p:nvSpPr>
              <p:cNvPr id="817" name="Oval 816">
                <a:extLst>
                  <a:ext uri="{FF2B5EF4-FFF2-40B4-BE49-F238E27FC236}">
                    <a16:creationId xmlns:a16="http://schemas.microsoft.com/office/drawing/2014/main" id="{73AEAA8D-C52F-080F-4D81-EC921EBFEB56}"/>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18" name="Oval 817">
                <a:extLst>
                  <a:ext uri="{FF2B5EF4-FFF2-40B4-BE49-F238E27FC236}">
                    <a16:creationId xmlns:a16="http://schemas.microsoft.com/office/drawing/2014/main" id="{8AC598ED-5A6B-15C9-DE0F-9426C8DAEE04}"/>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19" name="Oval 818">
                <a:extLst>
                  <a:ext uri="{FF2B5EF4-FFF2-40B4-BE49-F238E27FC236}">
                    <a16:creationId xmlns:a16="http://schemas.microsoft.com/office/drawing/2014/main" id="{2A58F713-C13A-D418-1E08-C0475C1D1A99}"/>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20" name="Straight Connector 819">
                <a:extLst>
                  <a:ext uri="{FF2B5EF4-FFF2-40B4-BE49-F238E27FC236}">
                    <a16:creationId xmlns:a16="http://schemas.microsoft.com/office/drawing/2014/main" id="{305E36FE-C165-56B2-9715-2ED9882818D8}"/>
                  </a:ext>
                </a:extLst>
              </p:cNvPr>
              <p:cNvCxnSpPr>
                <a:cxnSpLocks/>
                <a:stCxn id="817" idx="7"/>
                <a:endCxn id="818"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a:extLst>
                  <a:ext uri="{FF2B5EF4-FFF2-40B4-BE49-F238E27FC236}">
                    <a16:creationId xmlns:a16="http://schemas.microsoft.com/office/drawing/2014/main" id="{27A987AE-D436-AEBC-F2EA-4D10BF8E5810}"/>
                  </a:ext>
                </a:extLst>
              </p:cNvPr>
              <p:cNvCxnSpPr>
                <a:cxnSpLocks/>
                <a:stCxn id="819" idx="1"/>
                <a:endCxn id="818"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a:extLst>
                  <a:ext uri="{FF2B5EF4-FFF2-40B4-BE49-F238E27FC236}">
                    <a16:creationId xmlns:a16="http://schemas.microsoft.com/office/drawing/2014/main" id="{DF015BC4-CBEA-82BC-DB73-843B11DF8AFD}"/>
                  </a:ext>
                </a:extLst>
              </p:cNvPr>
              <p:cNvCxnSpPr>
                <a:cxnSpLocks/>
                <a:stCxn id="817" idx="6"/>
                <a:endCxn id="819"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35" name="Group 834">
            <a:extLst>
              <a:ext uri="{FF2B5EF4-FFF2-40B4-BE49-F238E27FC236}">
                <a16:creationId xmlns:a16="http://schemas.microsoft.com/office/drawing/2014/main" id="{867DE3B5-55D4-C615-F9CD-C8E492F0948C}"/>
              </a:ext>
            </a:extLst>
          </p:cNvPr>
          <p:cNvGrpSpPr/>
          <p:nvPr/>
        </p:nvGrpSpPr>
        <p:grpSpPr>
          <a:xfrm>
            <a:off x="1769753" y="4074347"/>
            <a:ext cx="438521" cy="533216"/>
            <a:chOff x="1574057" y="3664750"/>
            <a:chExt cx="438521" cy="533216"/>
          </a:xfrm>
        </p:grpSpPr>
        <p:grpSp>
          <p:nvGrpSpPr>
            <p:cNvPr id="836" name="Group 835">
              <a:extLst>
                <a:ext uri="{FF2B5EF4-FFF2-40B4-BE49-F238E27FC236}">
                  <a16:creationId xmlns:a16="http://schemas.microsoft.com/office/drawing/2014/main" id="{12BDCF86-9303-4CBE-8C8E-00A996D13273}"/>
                </a:ext>
              </a:extLst>
            </p:cNvPr>
            <p:cNvGrpSpPr/>
            <p:nvPr/>
          </p:nvGrpSpPr>
          <p:grpSpPr>
            <a:xfrm rot="1459732">
              <a:off x="1574057" y="3762573"/>
              <a:ext cx="285263" cy="243882"/>
              <a:chOff x="1530627" y="1371974"/>
              <a:chExt cx="5287616" cy="3630721"/>
            </a:xfrm>
          </p:grpSpPr>
          <p:sp>
            <p:nvSpPr>
              <p:cNvPr id="851" name="Oval 850">
                <a:extLst>
                  <a:ext uri="{FF2B5EF4-FFF2-40B4-BE49-F238E27FC236}">
                    <a16:creationId xmlns:a16="http://schemas.microsoft.com/office/drawing/2014/main" id="{2D4AD60B-C7E4-C957-ABD8-D374DC1CE32E}"/>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52" name="Oval 851">
                <a:extLst>
                  <a:ext uri="{FF2B5EF4-FFF2-40B4-BE49-F238E27FC236}">
                    <a16:creationId xmlns:a16="http://schemas.microsoft.com/office/drawing/2014/main" id="{E43CEA91-1CE9-1D67-6358-1472CD0614AB}"/>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53" name="Oval 852">
                <a:extLst>
                  <a:ext uri="{FF2B5EF4-FFF2-40B4-BE49-F238E27FC236}">
                    <a16:creationId xmlns:a16="http://schemas.microsoft.com/office/drawing/2014/main" id="{2BFC8218-467C-D726-5F8F-56A0A4785091}"/>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54" name="Straight Connector 853">
                <a:extLst>
                  <a:ext uri="{FF2B5EF4-FFF2-40B4-BE49-F238E27FC236}">
                    <a16:creationId xmlns:a16="http://schemas.microsoft.com/office/drawing/2014/main" id="{1BF15090-2FA7-E056-EEE5-B0AA7C821672}"/>
                  </a:ext>
                </a:extLst>
              </p:cNvPr>
              <p:cNvCxnSpPr>
                <a:cxnSpLocks/>
                <a:stCxn id="851" idx="7"/>
                <a:endCxn id="852"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5" name="Straight Connector 854">
                <a:extLst>
                  <a:ext uri="{FF2B5EF4-FFF2-40B4-BE49-F238E27FC236}">
                    <a16:creationId xmlns:a16="http://schemas.microsoft.com/office/drawing/2014/main" id="{C395ED59-92C0-21A6-AAFE-EAB83B81ED8A}"/>
                  </a:ext>
                </a:extLst>
              </p:cNvPr>
              <p:cNvCxnSpPr>
                <a:cxnSpLocks/>
                <a:stCxn id="853" idx="1"/>
                <a:endCxn id="852"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6" name="Straight Connector 855">
                <a:extLst>
                  <a:ext uri="{FF2B5EF4-FFF2-40B4-BE49-F238E27FC236}">
                    <a16:creationId xmlns:a16="http://schemas.microsoft.com/office/drawing/2014/main" id="{A034BEB1-84A9-DFB3-81DD-6969F8906A80}"/>
                  </a:ext>
                </a:extLst>
              </p:cNvPr>
              <p:cNvCxnSpPr>
                <a:cxnSpLocks/>
                <a:stCxn id="851" idx="6"/>
                <a:endCxn id="853"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37" name="Group 836">
              <a:extLst>
                <a:ext uri="{FF2B5EF4-FFF2-40B4-BE49-F238E27FC236}">
                  <a16:creationId xmlns:a16="http://schemas.microsoft.com/office/drawing/2014/main" id="{CB863F57-A963-192E-1F03-328C7AFD885B}"/>
                </a:ext>
              </a:extLst>
            </p:cNvPr>
            <p:cNvGrpSpPr/>
            <p:nvPr/>
          </p:nvGrpSpPr>
          <p:grpSpPr>
            <a:xfrm rot="1459732">
              <a:off x="1727315" y="3664750"/>
              <a:ext cx="285263" cy="243882"/>
              <a:chOff x="1530627" y="1371974"/>
              <a:chExt cx="5287616" cy="3630721"/>
            </a:xfrm>
          </p:grpSpPr>
          <p:sp>
            <p:nvSpPr>
              <p:cNvPr id="845" name="Oval 844">
                <a:extLst>
                  <a:ext uri="{FF2B5EF4-FFF2-40B4-BE49-F238E27FC236}">
                    <a16:creationId xmlns:a16="http://schemas.microsoft.com/office/drawing/2014/main" id="{E687F012-8B73-DF43-8695-3D7FC9AD2971}"/>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46" name="Oval 845">
                <a:extLst>
                  <a:ext uri="{FF2B5EF4-FFF2-40B4-BE49-F238E27FC236}">
                    <a16:creationId xmlns:a16="http://schemas.microsoft.com/office/drawing/2014/main" id="{A0891E6C-7D0D-E360-1C87-386D5F30B8F7}"/>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47" name="Oval 846">
                <a:extLst>
                  <a:ext uri="{FF2B5EF4-FFF2-40B4-BE49-F238E27FC236}">
                    <a16:creationId xmlns:a16="http://schemas.microsoft.com/office/drawing/2014/main" id="{A2628299-2D5F-96B0-3AAC-3776BA4D3063}"/>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48" name="Straight Connector 847">
                <a:extLst>
                  <a:ext uri="{FF2B5EF4-FFF2-40B4-BE49-F238E27FC236}">
                    <a16:creationId xmlns:a16="http://schemas.microsoft.com/office/drawing/2014/main" id="{1BDF8FE8-FFE1-F74C-98BF-C3912F3B8EC8}"/>
                  </a:ext>
                </a:extLst>
              </p:cNvPr>
              <p:cNvCxnSpPr>
                <a:cxnSpLocks/>
                <a:stCxn id="845" idx="7"/>
                <a:endCxn id="846"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9" name="Straight Connector 848">
                <a:extLst>
                  <a:ext uri="{FF2B5EF4-FFF2-40B4-BE49-F238E27FC236}">
                    <a16:creationId xmlns:a16="http://schemas.microsoft.com/office/drawing/2014/main" id="{B4FDD0AB-0994-5B54-2691-47A40B920A57}"/>
                  </a:ext>
                </a:extLst>
              </p:cNvPr>
              <p:cNvCxnSpPr>
                <a:cxnSpLocks/>
                <a:stCxn id="847" idx="1"/>
                <a:endCxn id="846"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0" name="Straight Connector 849">
                <a:extLst>
                  <a:ext uri="{FF2B5EF4-FFF2-40B4-BE49-F238E27FC236}">
                    <a16:creationId xmlns:a16="http://schemas.microsoft.com/office/drawing/2014/main" id="{9C742614-60B3-FF7F-09F6-1C2F6BC6BF72}"/>
                  </a:ext>
                </a:extLst>
              </p:cNvPr>
              <p:cNvCxnSpPr>
                <a:cxnSpLocks/>
                <a:stCxn id="845" idx="6"/>
                <a:endCxn id="847"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38" name="Group 837">
              <a:extLst>
                <a:ext uri="{FF2B5EF4-FFF2-40B4-BE49-F238E27FC236}">
                  <a16:creationId xmlns:a16="http://schemas.microsoft.com/office/drawing/2014/main" id="{0EC843E5-30A4-14A8-01A1-6958251B8AA9}"/>
                </a:ext>
              </a:extLst>
            </p:cNvPr>
            <p:cNvGrpSpPr/>
            <p:nvPr/>
          </p:nvGrpSpPr>
          <p:grpSpPr>
            <a:xfrm rot="1459732">
              <a:off x="1618255" y="3954084"/>
              <a:ext cx="285263" cy="243882"/>
              <a:chOff x="1530627" y="1371974"/>
              <a:chExt cx="5287616" cy="3630721"/>
            </a:xfrm>
          </p:grpSpPr>
          <p:sp>
            <p:nvSpPr>
              <p:cNvPr id="839" name="Oval 838">
                <a:extLst>
                  <a:ext uri="{FF2B5EF4-FFF2-40B4-BE49-F238E27FC236}">
                    <a16:creationId xmlns:a16="http://schemas.microsoft.com/office/drawing/2014/main" id="{DFC51773-4DDB-A44E-AA0B-5DB1DC3A5EDF}"/>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40" name="Oval 839">
                <a:extLst>
                  <a:ext uri="{FF2B5EF4-FFF2-40B4-BE49-F238E27FC236}">
                    <a16:creationId xmlns:a16="http://schemas.microsoft.com/office/drawing/2014/main" id="{5DC710F8-4521-1DC5-33D6-767F7FC29C28}"/>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41" name="Oval 840">
                <a:extLst>
                  <a:ext uri="{FF2B5EF4-FFF2-40B4-BE49-F238E27FC236}">
                    <a16:creationId xmlns:a16="http://schemas.microsoft.com/office/drawing/2014/main" id="{2096A696-EF12-43A4-CE4F-8C695A244E77}"/>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42" name="Straight Connector 841">
                <a:extLst>
                  <a:ext uri="{FF2B5EF4-FFF2-40B4-BE49-F238E27FC236}">
                    <a16:creationId xmlns:a16="http://schemas.microsoft.com/office/drawing/2014/main" id="{C5CACA97-85B2-12DC-E7B6-B3999E462EA6}"/>
                  </a:ext>
                </a:extLst>
              </p:cNvPr>
              <p:cNvCxnSpPr>
                <a:cxnSpLocks/>
                <a:stCxn id="839" idx="7"/>
                <a:endCxn id="840"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3" name="Straight Connector 842">
                <a:extLst>
                  <a:ext uri="{FF2B5EF4-FFF2-40B4-BE49-F238E27FC236}">
                    <a16:creationId xmlns:a16="http://schemas.microsoft.com/office/drawing/2014/main" id="{E21A0B4A-6B93-6685-D6DA-9F56E9F658C9}"/>
                  </a:ext>
                </a:extLst>
              </p:cNvPr>
              <p:cNvCxnSpPr>
                <a:cxnSpLocks/>
                <a:stCxn id="841" idx="1"/>
                <a:endCxn id="840"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4" name="Straight Connector 843">
                <a:extLst>
                  <a:ext uri="{FF2B5EF4-FFF2-40B4-BE49-F238E27FC236}">
                    <a16:creationId xmlns:a16="http://schemas.microsoft.com/office/drawing/2014/main" id="{786EBD19-A95B-18E5-99C1-4E7710163C18}"/>
                  </a:ext>
                </a:extLst>
              </p:cNvPr>
              <p:cNvCxnSpPr>
                <a:cxnSpLocks/>
                <a:stCxn id="839" idx="6"/>
                <a:endCxn id="841"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57" name="Group 856">
            <a:extLst>
              <a:ext uri="{FF2B5EF4-FFF2-40B4-BE49-F238E27FC236}">
                <a16:creationId xmlns:a16="http://schemas.microsoft.com/office/drawing/2014/main" id="{90B98D61-37A7-048C-7F35-BF4D82041BAF}"/>
              </a:ext>
            </a:extLst>
          </p:cNvPr>
          <p:cNvGrpSpPr/>
          <p:nvPr/>
        </p:nvGrpSpPr>
        <p:grpSpPr>
          <a:xfrm>
            <a:off x="2063259" y="3664546"/>
            <a:ext cx="438521" cy="533216"/>
            <a:chOff x="1574057" y="3664750"/>
            <a:chExt cx="438521" cy="533216"/>
          </a:xfrm>
        </p:grpSpPr>
        <p:grpSp>
          <p:nvGrpSpPr>
            <p:cNvPr id="858" name="Group 857">
              <a:extLst>
                <a:ext uri="{FF2B5EF4-FFF2-40B4-BE49-F238E27FC236}">
                  <a16:creationId xmlns:a16="http://schemas.microsoft.com/office/drawing/2014/main" id="{2EA57819-4463-606E-81D8-2CAD112B6C63}"/>
                </a:ext>
              </a:extLst>
            </p:cNvPr>
            <p:cNvGrpSpPr/>
            <p:nvPr/>
          </p:nvGrpSpPr>
          <p:grpSpPr>
            <a:xfrm rot="1459732">
              <a:off x="1574057" y="3762573"/>
              <a:ext cx="285263" cy="243882"/>
              <a:chOff x="1530627" y="1371974"/>
              <a:chExt cx="5287616" cy="3630721"/>
            </a:xfrm>
          </p:grpSpPr>
          <p:sp>
            <p:nvSpPr>
              <p:cNvPr id="873" name="Oval 872">
                <a:extLst>
                  <a:ext uri="{FF2B5EF4-FFF2-40B4-BE49-F238E27FC236}">
                    <a16:creationId xmlns:a16="http://schemas.microsoft.com/office/drawing/2014/main" id="{8E120486-20DE-EEC9-053A-139AC0CA1748}"/>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74" name="Oval 873">
                <a:extLst>
                  <a:ext uri="{FF2B5EF4-FFF2-40B4-BE49-F238E27FC236}">
                    <a16:creationId xmlns:a16="http://schemas.microsoft.com/office/drawing/2014/main" id="{4874B19D-720E-0F83-8F84-DA0D2C031111}"/>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75" name="Oval 874">
                <a:extLst>
                  <a:ext uri="{FF2B5EF4-FFF2-40B4-BE49-F238E27FC236}">
                    <a16:creationId xmlns:a16="http://schemas.microsoft.com/office/drawing/2014/main" id="{C630D1B4-A957-C5F4-D59C-F3917967664F}"/>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76" name="Straight Connector 875">
                <a:extLst>
                  <a:ext uri="{FF2B5EF4-FFF2-40B4-BE49-F238E27FC236}">
                    <a16:creationId xmlns:a16="http://schemas.microsoft.com/office/drawing/2014/main" id="{B5723F5D-A25D-FBAB-0C96-D012C36CADA9}"/>
                  </a:ext>
                </a:extLst>
              </p:cNvPr>
              <p:cNvCxnSpPr>
                <a:cxnSpLocks/>
                <a:stCxn id="873" idx="7"/>
                <a:endCxn id="874"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7" name="Straight Connector 876">
                <a:extLst>
                  <a:ext uri="{FF2B5EF4-FFF2-40B4-BE49-F238E27FC236}">
                    <a16:creationId xmlns:a16="http://schemas.microsoft.com/office/drawing/2014/main" id="{4727A719-897D-D75B-5AA5-0D71628D6D64}"/>
                  </a:ext>
                </a:extLst>
              </p:cNvPr>
              <p:cNvCxnSpPr>
                <a:cxnSpLocks/>
                <a:stCxn id="875" idx="1"/>
                <a:endCxn id="874"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8" name="Straight Connector 877">
                <a:extLst>
                  <a:ext uri="{FF2B5EF4-FFF2-40B4-BE49-F238E27FC236}">
                    <a16:creationId xmlns:a16="http://schemas.microsoft.com/office/drawing/2014/main" id="{389B430A-C187-2511-CF11-F507ED934CA7}"/>
                  </a:ext>
                </a:extLst>
              </p:cNvPr>
              <p:cNvCxnSpPr>
                <a:cxnSpLocks/>
                <a:stCxn id="873" idx="6"/>
                <a:endCxn id="875"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59" name="Group 858">
              <a:extLst>
                <a:ext uri="{FF2B5EF4-FFF2-40B4-BE49-F238E27FC236}">
                  <a16:creationId xmlns:a16="http://schemas.microsoft.com/office/drawing/2014/main" id="{1549F247-2C5F-3DB2-D308-0C82D475ABB2}"/>
                </a:ext>
              </a:extLst>
            </p:cNvPr>
            <p:cNvGrpSpPr/>
            <p:nvPr/>
          </p:nvGrpSpPr>
          <p:grpSpPr>
            <a:xfrm rot="1459732">
              <a:off x="1727315" y="3664750"/>
              <a:ext cx="285263" cy="243882"/>
              <a:chOff x="1530627" y="1371974"/>
              <a:chExt cx="5287616" cy="3630721"/>
            </a:xfrm>
          </p:grpSpPr>
          <p:sp>
            <p:nvSpPr>
              <p:cNvPr id="867" name="Oval 866">
                <a:extLst>
                  <a:ext uri="{FF2B5EF4-FFF2-40B4-BE49-F238E27FC236}">
                    <a16:creationId xmlns:a16="http://schemas.microsoft.com/office/drawing/2014/main" id="{7C1F285C-F62A-8849-95CF-AD1DCE750C71}"/>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68" name="Oval 867">
                <a:extLst>
                  <a:ext uri="{FF2B5EF4-FFF2-40B4-BE49-F238E27FC236}">
                    <a16:creationId xmlns:a16="http://schemas.microsoft.com/office/drawing/2014/main" id="{EEC8AF5F-7F32-A342-920B-917104084EE4}"/>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69" name="Oval 868">
                <a:extLst>
                  <a:ext uri="{FF2B5EF4-FFF2-40B4-BE49-F238E27FC236}">
                    <a16:creationId xmlns:a16="http://schemas.microsoft.com/office/drawing/2014/main" id="{A5C1D17A-70EB-F488-534A-B33F5C6C9F25}"/>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70" name="Straight Connector 869">
                <a:extLst>
                  <a:ext uri="{FF2B5EF4-FFF2-40B4-BE49-F238E27FC236}">
                    <a16:creationId xmlns:a16="http://schemas.microsoft.com/office/drawing/2014/main" id="{15918F9F-41AC-4BE6-5D72-822FE5939FC7}"/>
                  </a:ext>
                </a:extLst>
              </p:cNvPr>
              <p:cNvCxnSpPr>
                <a:cxnSpLocks/>
                <a:stCxn id="867" idx="7"/>
                <a:endCxn id="868"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1" name="Straight Connector 870">
                <a:extLst>
                  <a:ext uri="{FF2B5EF4-FFF2-40B4-BE49-F238E27FC236}">
                    <a16:creationId xmlns:a16="http://schemas.microsoft.com/office/drawing/2014/main" id="{3B1CC736-B58B-DE20-2EA6-D748D1240DE6}"/>
                  </a:ext>
                </a:extLst>
              </p:cNvPr>
              <p:cNvCxnSpPr>
                <a:cxnSpLocks/>
                <a:stCxn id="869" idx="1"/>
                <a:endCxn id="868"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2" name="Straight Connector 871">
                <a:extLst>
                  <a:ext uri="{FF2B5EF4-FFF2-40B4-BE49-F238E27FC236}">
                    <a16:creationId xmlns:a16="http://schemas.microsoft.com/office/drawing/2014/main" id="{39EDCD2E-03DB-A871-440B-2960E3497A76}"/>
                  </a:ext>
                </a:extLst>
              </p:cNvPr>
              <p:cNvCxnSpPr>
                <a:cxnSpLocks/>
                <a:stCxn id="867" idx="6"/>
                <a:endCxn id="869"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60" name="Group 859">
              <a:extLst>
                <a:ext uri="{FF2B5EF4-FFF2-40B4-BE49-F238E27FC236}">
                  <a16:creationId xmlns:a16="http://schemas.microsoft.com/office/drawing/2014/main" id="{C8F3C93E-D84A-30BB-600F-7C477062AE99}"/>
                </a:ext>
              </a:extLst>
            </p:cNvPr>
            <p:cNvGrpSpPr/>
            <p:nvPr/>
          </p:nvGrpSpPr>
          <p:grpSpPr>
            <a:xfrm rot="1459732">
              <a:off x="1618255" y="3954084"/>
              <a:ext cx="285263" cy="243882"/>
              <a:chOff x="1530627" y="1371974"/>
              <a:chExt cx="5287616" cy="3630721"/>
            </a:xfrm>
          </p:grpSpPr>
          <p:sp>
            <p:nvSpPr>
              <p:cNvPr id="861" name="Oval 860">
                <a:extLst>
                  <a:ext uri="{FF2B5EF4-FFF2-40B4-BE49-F238E27FC236}">
                    <a16:creationId xmlns:a16="http://schemas.microsoft.com/office/drawing/2014/main" id="{DA82DF18-CCC3-DB8B-0460-F0AB01F22DCD}"/>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62" name="Oval 861">
                <a:extLst>
                  <a:ext uri="{FF2B5EF4-FFF2-40B4-BE49-F238E27FC236}">
                    <a16:creationId xmlns:a16="http://schemas.microsoft.com/office/drawing/2014/main" id="{D8747822-7DA5-1668-6ECD-E599D4BBEE84}"/>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63" name="Oval 862">
                <a:extLst>
                  <a:ext uri="{FF2B5EF4-FFF2-40B4-BE49-F238E27FC236}">
                    <a16:creationId xmlns:a16="http://schemas.microsoft.com/office/drawing/2014/main" id="{D38E94FF-9F05-7815-52EE-428BC09DF0C5}"/>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64" name="Straight Connector 863">
                <a:extLst>
                  <a:ext uri="{FF2B5EF4-FFF2-40B4-BE49-F238E27FC236}">
                    <a16:creationId xmlns:a16="http://schemas.microsoft.com/office/drawing/2014/main" id="{F57115CB-6953-266A-24D7-5CB52904FB30}"/>
                  </a:ext>
                </a:extLst>
              </p:cNvPr>
              <p:cNvCxnSpPr>
                <a:cxnSpLocks/>
                <a:stCxn id="861" idx="7"/>
                <a:endCxn id="862"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5" name="Straight Connector 864">
                <a:extLst>
                  <a:ext uri="{FF2B5EF4-FFF2-40B4-BE49-F238E27FC236}">
                    <a16:creationId xmlns:a16="http://schemas.microsoft.com/office/drawing/2014/main" id="{EEE46FFC-1F2E-4F5B-A970-B1BDD4E56004}"/>
                  </a:ext>
                </a:extLst>
              </p:cNvPr>
              <p:cNvCxnSpPr>
                <a:cxnSpLocks/>
                <a:stCxn id="863" idx="1"/>
                <a:endCxn id="862"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6" name="Straight Connector 865">
                <a:extLst>
                  <a:ext uri="{FF2B5EF4-FFF2-40B4-BE49-F238E27FC236}">
                    <a16:creationId xmlns:a16="http://schemas.microsoft.com/office/drawing/2014/main" id="{1B7000F1-6269-9587-7458-F121E2C81087}"/>
                  </a:ext>
                </a:extLst>
              </p:cNvPr>
              <p:cNvCxnSpPr>
                <a:cxnSpLocks/>
                <a:stCxn id="861" idx="6"/>
                <a:endCxn id="863"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79" name="Group 878">
            <a:extLst>
              <a:ext uri="{FF2B5EF4-FFF2-40B4-BE49-F238E27FC236}">
                <a16:creationId xmlns:a16="http://schemas.microsoft.com/office/drawing/2014/main" id="{8EA27234-70A2-E4C8-4AAD-87FDA9E19EC8}"/>
              </a:ext>
            </a:extLst>
          </p:cNvPr>
          <p:cNvGrpSpPr/>
          <p:nvPr/>
        </p:nvGrpSpPr>
        <p:grpSpPr>
          <a:xfrm>
            <a:off x="1806765" y="4281738"/>
            <a:ext cx="438521" cy="533216"/>
            <a:chOff x="1574057" y="3664750"/>
            <a:chExt cx="438521" cy="533216"/>
          </a:xfrm>
        </p:grpSpPr>
        <p:grpSp>
          <p:nvGrpSpPr>
            <p:cNvPr id="880" name="Group 879">
              <a:extLst>
                <a:ext uri="{FF2B5EF4-FFF2-40B4-BE49-F238E27FC236}">
                  <a16:creationId xmlns:a16="http://schemas.microsoft.com/office/drawing/2014/main" id="{3ABF9947-2635-A881-AB77-CACB14AE3C35}"/>
                </a:ext>
              </a:extLst>
            </p:cNvPr>
            <p:cNvGrpSpPr/>
            <p:nvPr/>
          </p:nvGrpSpPr>
          <p:grpSpPr>
            <a:xfrm rot="1459732">
              <a:off x="1574057" y="3762573"/>
              <a:ext cx="285263" cy="243882"/>
              <a:chOff x="1530627" y="1371974"/>
              <a:chExt cx="5287616" cy="3630721"/>
            </a:xfrm>
          </p:grpSpPr>
          <p:sp>
            <p:nvSpPr>
              <p:cNvPr id="895" name="Oval 894">
                <a:extLst>
                  <a:ext uri="{FF2B5EF4-FFF2-40B4-BE49-F238E27FC236}">
                    <a16:creationId xmlns:a16="http://schemas.microsoft.com/office/drawing/2014/main" id="{CC450195-968D-5AB0-F025-D1E42AC1AB26}"/>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96" name="Oval 895">
                <a:extLst>
                  <a:ext uri="{FF2B5EF4-FFF2-40B4-BE49-F238E27FC236}">
                    <a16:creationId xmlns:a16="http://schemas.microsoft.com/office/drawing/2014/main" id="{6B9A40CD-5F4F-5074-2D54-93EA4EA10DC6}"/>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97" name="Oval 896">
                <a:extLst>
                  <a:ext uri="{FF2B5EF4-FFF2-40B4-BE49-F238E27FC236}">
                    <a16:creationId xmlns:a16="http://schemas.microsoft.com/office/drawing/2014/main" id="{F1343784-D6C5-7BE9-CD70-C224C6B3D9FE}"/>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98" name="Straight Connector 897">
                <a:extLst>
                  <a:ext uri="{FF2B5EF4-FFF2-40B4-BE49-F238E27FC236}">
                    <a16:creationId xmlns:a16="http://schemas.microsoft.com/office/drawing/2014/main" id="{C13B8157-0DC1-3ECF-3938-CD1EDF362389}"/>
                  </a:ext>
                </a:extLst>
              </p:cNvPr>
              <p:cNvCxnSpPr>
                <a:cxnSpLocks/>
                <a:stCxn id="895" idx="7"/>
                <a:endCxn id="896"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9" name="Straight Connector 898">
                <a:extLst>
                  <a:ext uri="{FF2B5EF4-FFF2-40B4-BE49-F238E27FC236}">
                    <a16:creationId xmlns:a16="http://schemas.microsoft.com/office/drawing/2014/main" id="{AE242710-BF8C-D571-8E9A-81875F6FA76A}"/>
                  </a:ext>
                </a:extLst>
              </p:cNvPr>
              <p:cNvCxnSpPr>
                <a:cxnSpLocks/>
                <a:stCxn id="897" idx="1"/>
                <a:endCxn id="896"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0" name="Straight Connector 899">
                <a:extLst>
                  <a:ext uri="{FF2B5EF4-FFF2-40B4-BE49-F238E27FC236}">
                    <a16:creationId xmlns:a16="http://schemas.microsoft.com/office/drawing/2014/main" id="{7CD5B470-8782-B06D-B997-1A2A1980E4BB}"/>
                  </a:ext>
                </a:extLst>
              </p:cNvPr>
              <p:cNvCxnSpPr>
                <a:cxnSpLocks/>
                <a:stCxn id="895" idx="6"/>
                <a:endCxn id="897"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81" name="Group 880">
              <a:extLst>
                <a:ext uri="{FF2B5EF4-FFF2-40B4-BE49-F238E27FC236}">
                  <a16:creationId xmlns:a16="http://schemas.microsoft.com/office/drawing/2014/main" id="{8D1EF84D-F3F7-A9FD-B2B6-C0667DFD40C9}"/>
                </a:ext>
              </a:extLst>
            </p:cNvPr>
            <p:cNvGrpSpPr/>
            <p:nvPr/>
          </p:nvGrpSpPr>
          <p:grpSpPr>
            <a:xfrm rot="1459732">
              <a:off x="1727315" y="3664750"/>
              <a:ext cx="285263" cy="243882"/>
              <a:chOff x="1530627" y="1371974"/>
              <a:chExt cx="5287616" cy="3630721"/>
            </a:xfrm>
          </p:grpSpPr>
          <p:sp>
            <p:nvSpPr>
              <p:cNvPr id="889" name="Oval 888">
                <a:extLst>
                  <a:ext uri="{FF2B5EF4-FFF2-40B4-BE49-F238E27FC236}">
                    <a16:creationId xmlns:a16="http://schemas.microsoft.com/office/drawing/2014/main" id="{A8C907AB-4840-FA4A-1A68-C916CA7DA19A}"/>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90" name="Oval 889">
                <a:extLst>
                  <a:ext uri="{FF2B5EF4-FFF2-40B4-BE49-F238E27FC236}">
                    <a16:creationId xmlns:a16="http://schemas.microsoft.com/office/drawing/2014/main" id="{7F80DEDF-B748-4269-FA7F-135F202C322E}"/>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91" name="Oval 890">
                <a:extLst>
                  <a:ext uri="{FF2B5EF4-FFF2-40B4-BE49-F238E27FC236}">
                    <a16:creationId xmlns:a16="http://schemas.microsoft.com/office/drawing/2014/main" id="{CDE36EE4-3BEB-7C92-E491-87EC91B771B8}"/>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92" name="Straight Connector 891">
                <a:extLst>
                  <a:ext uri="{FF2B5EF4-FFF2-40B4-BE49-F238E27FC236}">
                    <a16:creationId xmlns:a16="http://schemas.microsoft.com/office/drawing/2014/main" id="{9FB0EC6C-5506-0AE8-D565-B78EFDA553A9}"/>
                  </a:ext>
                </a:extLst>
              </p:cNvPr>
              <p:cNvCxnSpPr>
                <a:cxnSpLocks/>
                <a:stCxn id="889" idx="7"/>
                <a:endCxn id="890"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3" name="Straight Connector 892">
                <a:extLst>
                  <a:ext uri="{FF2B5EF4-FFF2-40B4-BE49-F238E27FC236}">
                    <a16:creationId xmlns:a16="http://schemas.microsoft.com/office/drawing/2014/main" id="{B567C82F-C280-DFCA-E30F-94F89132F9B2}"/>
                  </a:ext>
                </a:extLst>
              </p:cNvPr>
              <p:cNvCxnSpPr>
                <a:cxnSpLocks/>
                <a:stCxn id="891" idx="1"/>
                <a:endCxn id="890"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4" name="Straight Connector 893">
                <a:extLst>
                  <a:ext uri="{FF2B5EF4-FFF2-40B4-BE49-F238E27FC236}">
                    <a16:creationId xmlns:a16="http://schemas.microsoft.com/office/drawing/2014/main" id="{F67389D7-C328-1F63-1859-8F7E12214216}"/>
                  </a:ext>
                </a:extLst>
              </p:cNvPr>
              <p:cNvCxnSpPr>
                <a:cxnSpLocks/>
                <a:stCxn id="889" idx="6"/>
                <a:endCxn id="891"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82" name="Group 881">
              <a:extLst>
                <a:ext uri="{FF2B5EF4-FFF2-40B4-BE49-F238E27FC236}">
                  <a16:creationId xmlns:a16="http://schemas.microsoft.com/office/drawing/2014/main" id="{6A1577C5-91F9-1873-560C-CC3D078CC17B}"/>
                </a:ext>
              </a:extLst>
            </p:cNvPr>
            <p:cNvGrpSpPr/>
            <p:nvPr/>
          </p:nvGrpSpPr>
          <p:grpSpPr>
            <a:xfrm rot="1459732">
              <a:off x="1618255" y="3954084"/>
              <a:ext cx="285263" cy="243882"/>
              <a:chOff x="1530627" y="1371974"/>
              <a:chExt cx="5287616" cy="3630721"/>
            </a:xfrm>
          </p:grpSpPr>
          <p:sp>
            <p:nvSpPr>
              <p:cNvPr id="883" name="Oval 882">
                <a:extLst>
                  <a:ext uri="{FF2B5EF4-FFF2-40B4-BE49-F238E27FC236}">
                    <a16:creationId xmlns:a16="http://schemas.microsoft.com/office/drawing/2014/main" id="{6B99C15B-41DA-E1A3-435F-67368C190142}"/>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84" name="Oval 883">
                <a:extLst>
                  <a:ext uri="{FF2B5EF4-FFF2-40B4-BE49-F238E27FC236}">
                    <a16:creationId xmlns:a16="http://schemas.microsoft.com/office/drawing/2014/main" id="{F10EB7A0-C717-3B80-1906-C075FB52F925}"/>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85" name="Oval 884">
                <a:extLst>
                  <a:ext uri="{FF2B5EF4-FFF2-40B4-BE49-F238E27FC236}">
                    <a16:creationId xmlns:a16="http://schemas.microsoft.com/office/drawing/2014/main" id="{C27285C4-D81A-5AC5-4D71-AFB7DEDC917B}"/>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86" name="Straight Connector 885">
                <a:extLst>
                  <a:ext uri="{FF2B5EF4-FFF2-40B4-BE49-F238E27FC236}">
                    <a16:creationId xmlns:a16="http://schemas.microsoft.com/office/drawing/2014/main" id="{DC12701F-B02D-AEA9-E6CB-0DA6E582E923}"/>
                  </a:ext>
                </a:extLst>
              </p:cNvPr>
              <p:cNvCxnSpPr>
                <a:cxnSpLocks/>
                <a:stCxn id="883" idx="7"/>
                <a:endCxn id="884"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7" name="Straight Connector 886">
                <a:extLst>
                  <a:ext uri="{FF2B5EF4-FFF2-40B4-BE49-F238E27FC236}">
                    <a16:creationId xmlns:a16="http://schemas.microsoft.com/office/drawing/2014/main" id="{D368D9AE-67DE-28E9-6A7C-989903AB8D30}"/>
                  </a:ext>
                </a:extLst>
              </p:cNvPr>
              <p:cNvCxnSpPr>
                <a:cxnSpLocks/>
                <a:stCxn id="885" idx="1"/>
                <a:endCxn id="884"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8" name="Straight Connector 887">
                <a:extLst>
                  <a:ext uri="{FF2B5EF4-FFF2-40B4-BE49-F238E27FC236}">
                    <a16:creationId xmlns:a16="http://schemas.microsoft.com/office/drawing/2014/main" id="{337638B8-11EB-7BD3-9ADB-F63CB98DA9E8}"/>
                  </a:ext>
                </a:extLst>
              </p:cNvPr>
              <p:cNvCxnSpPr>
                <a:cxnSpLocks/>
                <a:stCxn id="883" idx="6"/>
                <a:endCxn id="885"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01" name="Group 900">
            <a:extLst>
              <a:ext uri="{FF2B5EF4-FFF2-40B4-BE49-F238E27FC236}">
                <a16:creationId xmlns:a16="http://schemas.microsoft.com/office/drawing/2014/main" id="{9937AB71-1BE7-AC44-6750-19F09AABB263}"/>
              </a:ext>
            </a:extLst>
          </p:cNvPr>
          <p:cNvGrpSpPr/>
          <p:nvPr/>
        </p:nvGrpSpPr>
        <p:grpSpPr>
          <a:xfrm>
            <a:off x="1453122" y="4279148"/>
            <a:ext cx="438521" cy="533216"/>
            <a:chOff x="1574057" y="3664750"/>
            <a:chExt cx="438521" cy="533216"/>
          </a:xfrm>
        </p:grpSpPr>
        <p:grpSp>
          <p:nvGrpSpPr>
            <p:cNvPr id="902" name="Group 901">
              <a:extLst>
                <a:ext uri="{FF2B5EF4-FFF2-40B4-BE49-F238E27FC236}">
                  <a16:creationId xmlns:a16="http://schemas.microsoft.com/office/drawing/2014/main" id="{815DCDDD-49F0-AB36-2E5B-096F7A275C68}"/>
                </a:ext>
              </a:extLst>
            </p:cNvPr>
            <p:cNvGrpSpPr/>
            <p:nvPr/>
          </p:nvGrpSpPr>
          <p:grpSpPr>
            <a:xfrm rot="1459732">
              <a:off x="1574057" y="3762573"/>
              <a:ext cx="285263" cy="243882"/>
              <a:chOff x="1530627" y="1371974"/>
              <a:chExt cx="5287616" cy="3630721"/>
            </a:xfrm>
          </p:grpSpPr>
          <p:sp>
            <p:nvSpPr>
              <p:cNvPr id="917" name="Oval 916">
                <a:extLst>
                  <a:ext uri="{FF2B5EF4-FFF2-40B4-BE49-F238E27FC236}">
                    <a16:creationId xmlns:a16="http://schemas.microsoft.com/office/drawing/2014/main" id="{7EE2D939-9DC0-C2C4-C0CB-17A3827E1238}"/>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18" name="Oval 917">
                <a:extLst>
                  <a:ext uri="{FF2B5EF4-FFF2-40B4-BE49-F238E27FC236}">
                    <a16:creationId xmlns:a16="http://schemas.microsoft.com/office/drawing/2014/main" id="{6B70DE62-14EE-49C4-1FD3-E6FE7087D896}"/>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19" name="Oval 918">
                <a:extLst>
                  <a:ext uri="{FF2B5EF4-FFF2-40B4-BE49-F238E27FC236}">
                    <a16:creationId xmlns:a16="http://schemas.microsoft.com/office/drawing/2014/main" id="{ACE19B3B-8F1C-F326-2D88-7C677E2F05E3}"/>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920" name="Straight Connector 919">
                <a:extLst>
                  <a:ext uri="{FF2B5EF4-FFF2-40B4-BE49-F238E27FC236}">
                    <a16:creationId xmlns:a16="http://schemas.microsoft.com/office/drawing/2014/main" id="{881FA520-F5D3-1F31-5970-9A7D0FC9D458}"/>
                  </a:ext>
                </a:extLst>
              </p:cNvPr>
              <p:cNvCxnSpPr>
                <a:cxnSpLocks/>
                <a:stCxn id="917" idx="7"/>
                <a:endCxn id="918"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21" name="Straight Connector 920">
                <a:extLst>
                  <a:ext uri="{FF2B5EF4-FFF2-40B4-BE49-F238E27FC236}">
                    <a16:creationId xmlns:a16="http://schemas.microsoft.com/office/drawing/2014/main" id="{99D2A40F-6663-5D4F-860D-43FF7EE6434D}"/>
                  </a:ext>
                </a:extLst>
              </p:cNvPr>
              <p:cNvCxnSpPr>
                <a:cxnSpLocks/>
                <a:stCxn id="919" idx="1"/>
                <a:endCxn id="918"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22" name="Straight Connector 921">
                <a:extLst>
                  <a:ext uri="{FF2B5EF4-FFF2-40B4-BE49-F238E27FC236}">
                    <a16:creationId xmlns:a16="http://schemas.microsoft.com/office/drawing/2014/main" id="{E1B973F8-3CCD-F420-292F-7C727DC6014B}"/>
                  </a:ext>
                </a:extLst>
              </p:cNvPr>
              <p:cNvCxnSpPr>
                <a:cxnSpLocks/>
                <a:stCxn id="917" idx="6"/>
                <a:endCxn id="919"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03" name="Group 902">
              <a:extLst>
                <a:ext uri="{FF2B5EF4-FFF2-40B4-BE49-F238E27FC236}">
                  <a16:creationId xmlns:a16="http://schemas.microsoft.com/office/drawing/2014/main" id="{F2034480-B5A5-B9C2-4363-CA672FE8DBCA}"/>
                </a:ext>
              </a:extLst>
            </p:cNvPr>
            <p:cNvGrpSpPr/>
            <p:nvPr/>
          </p:nvGrpSpPr>
          <p:grpSpPr>
            <a:xfrm rot="1459732">
              <a:off x="1727315" y="3664750"/>
              <a:ext cx="285263" cy="243882"/>
              <a:chOff x="1530627" y="1371974"/>
              <a:chExt cx="5287616" cy="3630721"/>
            </a:xfrm>
          </p:grpSpPr>
          <p:sp>
            <p:nvSpPr>
              <p:cNvPr id="911" name="Oval 910">
                <a:extLst>
                  <a:ext uri="{FF2B5EF4-FFF2-40B4-BE49-F238E27FC236}">
                    <a16:creationId xmlns:a16="http://schemas.microsoft.com/office/drawing/2014/main" id="{42612308-905D-6E62-1DBF-5596186755B5}"/>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12" name="Oval 911">
                <a:extLst>
                  <a:ext uri="{FF2B5EF4-FFF2-40B4-BE49-F238E27FC236}">
                    <a16:creationId xmlns:a16="http://schemas.microsoft.com/office/drawing/2014/main" id="{984F15D3-3FE5-C71C-E827-3AB4B8C3B851}"/>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13" name="Oval 912">
                <a:extLst>
                  <a:ext uri="{FF2B5EF4-FFF2-40B4-BE49-F238E27FC236}">
                    <a16:creationId xmlns:a16="http://schemas.microsoft.com/office/drawing/2014/main" id="{1035D08D-315E-1448-E96F-7A6A2AC5F761}"/>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914" name="Straight Connector 913">
                <a:extLst>
                  <a:ext uri="{FF2B5EF4-FFF2-40B4-BE49-F238E27FC236}">
                    <a16:creationId xmlns:a16="http://schemas.microsoft.com/office/drawing/2014/main" id="{86BF7876-583B-14F6-C82A-6AF934807F51}"/>
                  </a:ext>
                </a:extLst>
              </p:cNvPr>
              <p:cNvCxnSpPr>
                <a:cxnSpLocks/>
                <a:stCxn id="911" idx="7"/>
                <a:endCxn id="912"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5" name="Straight Connector 914">
                <a:extLst>
                  <a:ext uri="{FF2B5EF4-FFF2-40B4-BE49-F238E27FC236}">
                    <a16:creationId xmlns:a16="http://schemas.microsoft.com/office/drawing/2014/main" id="{9BE18E51-6077-DCC7-A9B2-96C1A3916136}"/>
                  </a:ext>
                </a:extLst>
              </p:cNvPr>
              <p:cNvCxnSpPr>
                <a:cxnSpLocks/>
                <a:stCxn id="913" idx="1"/>
                <a:endCxn id="912"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6" name="Straight Connector 915">
                <a:extLst>
                  <a:ext uri="{FF2B5EF4-FFF2-40B4-BE49-F238E27FC236}">
                    <a16:creationId xmlns:a16="http://schemas.microsoft.com/office/drawing/2014/main" id="{3736B22A-542E-C7CF-43F5-723A5EA3D47F}"/>
                  </a:ext>
                </a:extLst>
              </p:cNvPr>
              <p:cNvCxnSpPr>
                <a:cxnSpLocks/>
                <a:stCxn id="911" idx="6"/>
                <a:endCxn id="913"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04" name="Group 903">
              <a:extLst>
                <a:ext uri="{FF2B5EF4-FFF2-40B4-BE49-F238E27FC236}">
                  <a16:creationId xmlns:a16="http://schemas.microsoft.com/office/drawing/2014/main" id="{5685532A-685E-1628-BA8E-9F215BD777E3}"/>
                </a:ext>
              </a:extLst>
            </p:cNvPr>
            <p:cNvGrpSpPr/>
            <p:nvPr/>
          </p:nvGrpSpPr>
          <p:grpSpPr>
            <a:xfrm rot="1459732">
              <a:off x="1618255" y="3954084"/>
              <a:ext cx="285263" cy="243882"/>
              <a:chOff x="1530627" y="1371974"/>
              <a:chExt cx="5287616" cy="3630721"/>
            </a:xfrm>
          </p:grpSpPr>
          <p:sp>
            <p:nvSpPr>
              <p:cNvPr id="905" name="Oval 904">
                <a:extLst>
                  <a:ext uri="{FF2B5EF4-FFF2-40B4-BE49-F238E27FC236}">
                    <a16:creationId xmlns:a16="http://schemas.microsoft.com/office/drawing/2014/main" id="{8A35C567-A804-10A4-23C7-C09F80D318C9}"/>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06" name="Oval 905">
                <a:extLst>
                  <a:ext uri="{FF2B5EF4-FFF2-40B4-BE49-F238E27FC236}">
                    <a16:creationId xmlns:a16="http://schemas.microsoft.com/office/drawing/2014/main" id="{9D542D68-8AED-0AED-5A1B-4A47A5C2C3A7}"/>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07" name="Oval 906">
                <a:extLst>
                  <a:ext uri="{FF2B5EF4-FFF2-40B4-BE49-F238E27FC236}">
                    <a16:creationId xmlns:a16="http://schemas.microsoft.com/office/drawing/2014/main" id="{11809F5E-B68B-B35C-BA87-1A07E99E0690}"/>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908" name="Straight Connector 907">
                <a:extLst>
                  <a:ext uri="{FF2B5EF4-FFF2-40B4-BE49-F238E27FC236}">
                    <a16:creationId xmlns:a16="http://schemas.microsoft.com/office/drawing/2014/main" id="{88843C6D-F3B9-40F8-6585-E18E1316E2FC}"/>
                  </a:ext>
                </a:extLst>
              </p:cNvPr>
              <p:cNvCxnSpPr>
                <a:cxnSpLocks/>
                <a:stCxn id="905" idx="7"/>
                <a:endCxn id="906"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9" name="Straight Connector 908">
                <a:extLst>
                  <a:ext uri="{FF2B5EF4-FFF2-40B4-BE49-F238E27FC236}">
                    <a16:creationId xmlns:a16="http://schemas.microsoft.com/office/drawing/2014/main" id="{28B69172-647B-09C4-614D-84BDC6D8E074}"/>
                  </a:ext>
                </a:extLst>
              </p:cNvPr>
              <p:cNvCxnSpPr>
                <a:cxnSpLocks/>
                <a:stCxn id="907" idx="1"/>
                <a:endCxn id="906"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0" name="Straight Connector 909">
                <a:extLst>
                  <a:ext uri="{FF2B5EF4-FFF2-40B4-BE49-F238E27FC236}">
                    <a16:creationId xmlns:a16="http://schemas.microsoft.com/office/drawing/2014/main" id="{20F57203-3395-57B9-7408-22ACB8EFB0A6}"/>
                  </a:ext>
                </a:extLst>
              </p:cNvPr>
              <p:cNvCxnSpPr>
                <a:cxnSpLocks/>
                <a:stCxn id="905" idx="6"/>
                <a:endCxn id="907"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23" name="Group 922">
            <a:extLst>
              <a:ext uri="{FF2B5EF4-FFF2-40B4-BE49-F238E27FC236}">
                <a16:creationId xmlns:a16="http://schemas.microsoft.com/office/drawing/2014/main" id="{A4B2B613-54F4-1FA0-50FD-ED869117B5A2}"/>
              </a:ext>
            </a:extLst>
          </p:cNvPr>
          <p:cNvGrpSpPr/>
          <p:nvPr/>
        </p:nvGrpSpPr>
        <p:grpSpPr>
          <a:xfrm>
            <a:off x="353276" y="4132583"/>
            <a:ext cx="438521" cy="533216"/>
            <a:chOff x="1574057" y="3664750"/>
            <a:chExt cx="438521" cy="533216"/>
          </a:xfrm>
        </p:grpSpPr>
        <p:grpSp>
          <p:nvGrpSpPr>
            <p:cNvPr id="924" name="Group 923">
              <a:extLst>
                <a:ext uri="{FF2B5EF4-FFF2-40B4-BE49-F238E27FC236}">
                  <a16:creationId xmlns:a16="http://schemas.microsoft.com/office/drawing/2014/main" id="{76997768-8FE2-737B-1FF5-2547B4DEA23C}"/>
                </a:ext>
              </a:extLst>
            </p:cNvPr>
            <p:cNvGrpSpPr/>
            <p:nvPr/>
          </p:nvGrpSpPr>
          <p:grpSpPr>
            <a:xfrm rot="1459732">
              <a:off x="1574057" y="3762573"/>
              <a:ext cx="285263" cy="243882"/>
              <a:chOff x="1530627" y="1371974"/>
              <a:chExt cx="5287616" cy="3630721"/>
            </a:xfrm>
          </p:grpSpPr>
          <p:sp>
            <p:nvSpPr>
              <p:cNvPr id="939" name="Oval 938">
                <a:extLst>
                  <a:ext uri="{FF2B5EF4-FFF2-40B4-BE49-F238E27FC236}">
                    <a16:creationId xmlns:a16="http://schemas.microsoft.com/office/drawing/2014/main" id="{05F00BD4-4D8C-029A-9962-F85446B88D91}"/>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40" name="Oval 939">
                <a:extLst>
                  <a:ext uri="{FF2B5EF4-FFF2-40B4-BE49-F238E27FC236}">
                    <a16:creationId xmlns:a16="http://schemas.microsoft.com/office/drawing/2014/main" id="{06844381-CE8E-EE2C-252A-581791D35CB8}"/>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41" name="Oval 940">
                <a:extLst>
                  <a:ext uri="{FF2B5EF4-FFF2-40B4-BE49-F238E27FC236}">
                    <a16:creationId xmlns:a16="http://schemas.microsoft.com/office/drawing/2014/main" id="{9CE654A7-4643-DE38-2F19-E4FE860FD8BE}"/>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942" name="Straight Connector 941">
                <a:extLst>
                  <a:ext uri="{FF2B5EF4-FFF2-40B4-BE49-F238E27FC236}">
                    <a16:creationId xmlns:a16="http://schemas.microsoft.com/office/drawing/2014/main" id="{C8C7BFD9-59D3-7622-C538-D78AED3FCDDD}"/>
                  </a:ext>
                </a:extLst>
              </p:cNvPr>
              <p:cNvCxnSpPr>
                <a:cxnSpLocks/>
                <a:stCxn id="939" idx="7"/>
                <a:endCxn id="940"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43" name="Straight Connector 942">
                <a:extLst>
                  <a:ext uri="{FF2B5EF4-FFF2-40B4-BE49-F238E27FC236}">
                    <a16:creationId xmlns:a16="http://schemas.microsoft.com/office/drawing/2014/main" id="{4849AAD9-CF1A-DDC4-8525-97F93975029E}"/>
                  </a:ext>
                </a:extLst>
              </p:cNvPr>
              <p:cNvCxnSpPr>
                <a:cxnSpLocks/>
                <a:stCxn id="941" idx="1"/>
                <a:endCxn id="940"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44" name="Straight Connector 943">
                <a:extLst>
                  <a:ext uri="{FF2B5EF4-FFF2-40B4-BE49-F238E27FC236}">
                    <a16:creationId xmlns:a16="http://schemas.microsoft.com/office/drawing/2014/main" id="{B5AC1CB8-DDC9-A8B3-EB07-4FCBB859BE94}"/>
                  </a:ext>
                </a:extLst>
              </p:cNvPr>
              <p:cNvCxnSpPr>
                <a:cxnSpLocks/>
                <a:stCxn id="939" idx="6"/>
                <a:endCxn id="941"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25" name="Group 924">
              <a:extLst>
                <a:ext uri="{FF2B5EF4-FFF2-40B4-BE49-F238E27FC236}">
                  <a16:creationId xmlns:a16="http://schemas.microsoft.com/office/drawing/2014/main" id="{D89AA6BD-699E-E2C0-C399-205AA7739248}"/>
                </a:ext>
              </a:extLst>
            </p:cNvPr>
            <p:cNvGrpSpPr/>
            <p:nvPr/>
          </p:nvGrpSpPr>
          <p:grpSpPr>
            <a:xfrm rot="1459732">
              <a:off x="1727315" y="3664750"/>
              <a:ext cx="285263" cy="243882"/>
              <a:chOff x="1530627" y="1371974"/>
              <a:chExt cx="5287616" cy="3630721"/>
            </a:xfrm>
          </p:grpSpPr>
          <p:sp>
            <p:nvSpPr>
              <p:cNvPr id="933" name="Oval 932">
                <a:extLst>
                  <a:ext uri="{FF2B5EF4-FFF2-40B4-BE49-F238E27FC236}">
                    <a16:creationId xmlns:a16="http://schemas.microsoft.com/office/drawing/2014/main" id="{9E8D9101-C8C2-92F8-8E57-BB0F79742B55}"/>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34" name="Oval 933">
                <a:extLst>
                  <a:ext uri="{FF2B5EF4-FFF2-40B4-BE49-F238E27FC236}">
                    <a16:creationId xmlns:a16="http://schemas.microsoft.com/office/drawing/2014/main" id="{6BB97D94-BF25-9894-E096-96380CBFA129}"/>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35" name="Oval 934">
                <a:extLst>
                  <a:ext uri="{FF2B5EF4-FFF2-40B4-BE49-F238E27FC236}">
                    <a16:creationId xmlns:a16="http://schemas.microsoft.com/office/drawing/2014/main" id="{6144053C-B0D5-D9E0-DC95-136F9BB265CB}"/>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936" name="Straight Connector 935">
                <a:extLst>
                  <a:ext uri="{FF2B5EF4-FFF2-40B4-BE49-F238E27FC236}">
                    <a16:creationId xmlns:a16="http://schemas.microsoft.com/office/drawing/2014/main" id="{F04C0F86-851F-2C9D-B9ED-4F956128BA0E}"/>
                  </a:ext>
                </a:extLst>
              </p:cNvPr>
              <p:cNvCxnSpPr>
                <a:cxnSpLocks/>
                <a:stCxn id="933" idx="7"/>
                <a:endCxn id="934"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37" name="Straight Connector 936">
                <a:extLst>
                  <a:ext uri="{FF2B5EF4-FFF2-40B4-BE49-F238E27FC236}">
                    <a16:creationId xmlns:a16="http://schemas.microsoft.com/office/drawing/2014/main" id="{A2E7F329-7914-6672-FDF7-D87F37B1B2C9}"/>
                  </a:ext>
                </a:extLst>
              </p:cNvPr>
              <p:cNvCxnSpPr>
                <a:cxnSpLocks/>
                <a:stCxn id="935" idx="1"/>
                <a:endCxn id="934"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38" name="Straight Connector 937">
                <a:extLst>
                  <a:ext uri="{FF2B5EF4-FFF2-40B4-BE49-F238E27FC236}">
                    <a16:creationId xmlns:a16="http://schemas.microsoft.com/office/drawing/2014/main" id="{5255907F-0159-D574-16A0-D8198A08A838}"/>
                  </a:ext>
                </a:extLst>
              </p:cNvPr>
              <p:cNvCxnSpPr>
                <a:cxnSpLocks/>
                <a:stCxn id="933" idx="6"/>
                <a:endCxn id="935"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26" name="Group 925">
              <a:extLst>
                <a:ext uri="{FF2B5EF4-FFF2-40B4-BE49-F238E27FC236}">
                  <a16:creationId xmlns:a16="http://schemas.microsoft.com/office/drawing/2014/main" id="{519CD023-8245-9A08-F2B0-F3EDF7C34558}"/>
                </a:ext>
              </a:extLst>
            </p:cNvPr>
            <p:cNvGrpSpPr/>
            <p:nvPr/>
          </p:nvGrpSpPr>
          <p:grpSpPr>
            <a:xfrm rot="1459732">
              <a:off x="1618255" y="3954084"/>
              <a:ext cx="285263" cy="243882"/>
              <a:chOff x="1530627" y="1371974"/>
              <a:chExt cx="5287616" cy="3630721"/>
            </a:xfrm>
          </p:grpSpPr>
          <p:sp>
            <p:nvSpPr>
              <p:cNvPr id="927" name="Oval 926">
                <a:extLst>
                  <a:ext uri="{FF2B5EF4-FFF2-40B4-BE49-F238E27FC236}">
                    <a16:creationId xmlns:a16="http://schemas.microsoft.com/office/drawing/2014/main" id="{1EFC8F81-50C8-695F-CD9F-EDB02C426536}"/>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28" name="Oval 927">
                <a:extLst>
                  <a:ext uri="{FF2B5EF4-FFF2-40B4-BE49-F238E27FC236}">
                    <a16:creationId xmlns:a16="http://schemas.microsoft.com/office/drawing/2014/main" id="{132801BE-DC90-C777-A85D-BE642FF43AE0}"/>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29" name="Oval 928">
                <a:extLst>
                  <a:ext uri="{FF2B5EF4-FFF2-40B4-BE49-F238E27FC236}">
                    <a16:creationId xmlns:a16="http://schemas.microsoft.com/office/drawing/2014/main" id="{4372A0D2-8595-96D2-8AED-614717AA8834}"/>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930" name="Straight Connector 929">
                <a:extLst>
                  <a:ext uri="{FF2B5EF4-FFF2-40B4-BE49-F238E27FC236}">
                    <a16:creationId xmlns:a16="http://schemas.microsoft.com/office/drawing/2014/main" id="{370FDEF4-78D4-C0F9-6DF5-79EEBA77D270}"/>
                  </a:ext>
                </a:extLst>
              </p:cNvPr>
              <p:cNvCxnSpPr>
                <a:cxnSpLocks/>
                <a:stCxn id="927" idx="7"/>
                <a:endCxn id="928"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31" name="Straight Connector 930">
                <a:extLst>
                  <a:ext uri="{FF2B5EF4-FFF2-40B4-BE49-F238E27FC236}">
                    <a16:creationId xmlns:a16="http://schemas.microsoft.com/office/drawing/2014/main" id="{CDCCE5C4-4CCA-6113-068D-782871E8139D}"/>
                  </a:ext>
                </a:extLst>
              </p:cNvPr>
              <p:cNvCxnSpPr>
                <a:cxnSpLocks/>
                <a:stCxn id="929" idx="1"/>
                <a:endCxn id="928"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32" name="Straight Connector 931">
                <a:extLst>
                  <a:ext uri="{FF2B5EF4-FFF2-40B4-BE49-F238E27FC236}">
                    <a16:creationId xmlns:a16="http://schemas.microsoft.com/office/drawing/2014/main" id="{AA71824D-3884-B93E-0EC0-6B6C2BC5FB63}"/>
                  </a:ext>
                </a:extLst>
              </p:cNvPr>
              <p:cNvCxnSpPr>
                <a:cxnSpLocks/>
                <a:stCxn id="927" idx="6"/>
                <a:endCxn id="929"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pic>
        <p:nvPicPr>
          <p:cNvPr id="2050" name="Picture 2" descr="100,000+ Best Beautiful Images &amp; Pictures · 100% Free Download · Pexels ·  Free Stock Photos">
            <a:extLst>
              <a:ext uri="{FF2B5EF4-FFF2-40B4-BE49-F238E27FC236}">
                <a16:creationId xmlns:a16="http://schemas.microsoft.com/office/drawing/2014/main" id="{28ACD656-8447-1270-1D3A-B961CA5FA0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73967" y="1260414"/>
            <a:ext cx="777359" cy="5163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ound wave with imitation of sound. audio identification technology. |  Download on Freepik">
            <a:extLst>
              <a:ext uri="{FF2B5EF4-FFF2-40B4-BE49-F238E27FC236}">
                <a16:creationId xmlns:a16="http://schemas.microsoft.com/office/drawing/2014/main" id="{33143915-8221-3CD6-ABF1-7A82903A3D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62547" y="1230584"/>
            <a:ext cx="965006" cy="54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470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Box 173">
            <a:extLst>
              <a:ext uri="{FF2B5EF4-FFF2-40B4-BE49-F238E27FC236}">
                <a16:creationId xmlns:a16="http://schemas.microsoft.com/office/drawing/2014/main" id="{5B2502D7-8B25-B3E5-D573-CE4D27E5C5B7}"/>
              </a:ext>
            </a:extLst>
          </p:cNvPr>
          <p:cNvSpPr txBox="1"/>
          <p:nvPr/>
        </p:nvSpPr>
        <p:spPr>
          <a:xfrm>
            <a:off x="5748164" y="1205350"/>
            <a:ext cx="3395836" cy="3354765"/>
          </a:xfrm>
          <a:prstGeom prst="rect">
            <a:avLst/>
          </a:prstGeom>
          <a:solidFill>
            <a:schemeClr val="bg1"/>
          </a:solidFill>
        </p:spPr>
        <p:txBody>
          <a:bodyPr wrap="square">
            <a:spAutoFit/>
          </a:bodyPr>
          <a:lstStyle/>
          <a:p>
            <a:pPr lvl="1"/>
            <a:r>
              <a:rPr lang="en-US" sz="1200" b="1" dirty="0"/>
              <a:t>Ongoing Research:</a:t>
            </a:r>
            <a:r>
              <a:rPr lang="en-US" sz="1200" dirty="0"/>
              <a:t> </a:t>
            </a:r>
          </a:p>
          <a:p>
            <a:pPr marL="628650" lvl="1" indent="-171450">
              <a:buFont typeface="Arial" panose="020B0604020202020204" pitchFamily="34" charset="0"/>
              <a:buChar char="•"/>
            </a:pPr>
            <a:r>
              <a:rPr lang="en-US" sz="1200" dirty="0"/>
              <a:t>Work towards LGMs, but not yet scalable</a:t>
            </a:r>
          </a:p>
          <a:p>
            <a:pPr marL="628650" lvl="1" indent="-171450">
              <a:buFont typeface="Arial" panose="020B0604020202020204" pitchFamily="34" charset="0"/>
              <a:buChar char="•"/>
            </a:pPr>
            <a:r>
              <a:rPr lang="en-US" sz="1200" dirty="0"/>
              <a:t>Work on overcoming the computational limitations of </a:t>
            </a:r>
            <a:r>
              <a:rPr lang="en-GB" sz="1200" dirty="0"/>
              <a:t>Noisy Intermediate Scale Quantum (NISQ)</a:t>
            </a:r>
            <a:endParaRPr lang="en-US" sz="1200" dirty="0"/>
          </a:p>
          <a:p>
            <a:pPr lvl="1"/>
            <a:endParaRPr lang="en-US" sz="400" b="1" dirty="0"/>
          </a:p>
          <a:p>
            <a:pPr lvl="1"/>
            <a:endParaRPr lang="en-US" sz="400" b="1" dirty="0"/>
          </a:p>
          <a:p>
            <a:pPr lvl="1"/>
            <a:r>
              <a:rPr lang="en-US" sz="1200" b="1" dirty="0"/>
              <a:t>Wider Implications:</a:t>
            </a:r>
          </a:p>
          <a:p>
            <a:pPr marL="628650" lvl="1" indent="-171450">
              <a:buFont typeface="Arial" panose="020B0604020202020204" pitchFamily="34" charset="0"/>
              <a:buChar char="•"/>
            </a:pPr>
            <a:r>
              <a:rPr lang="en-GB" sz="1200" dirty="0"/>
              <a:t>transformation of virtually all economic sectors through AI </a:t>
            </a:r>
          </a:p>
          <a:p>
            <a:pPr marL="628650" lvl="1" indent="-171450">
              <a:buFont typeface="Arial" panose="020B0604020202020204" pitchFamily="34" charset="0"/>
              <a:buChar char="•"/>
            </a:pPr>
            <a:r>
              <a:rPr lang="en-GB" sz="1200" dirty="0"/>
              <a:t>AI put in action too early</a:t>
            </a:r>
          </a:p>
          <a:p>
            <a:pPr marL="628650" lvl="1" indent="-171450">
              <a:buFont typeface="Arial" panose="020B0604020202020204" pitchFamily="34" charset="0"/>
              <a:buChar char="•"/>
            </a:pPr>
            <a:r>
              <a:rPr lang="en-GB" sz="1200" dirty="0"/>
              <a:t>global societal disruptions </a:t>
            </a:r>
          </a:p>
          <a:p>
            <a:pPr marL="628650" lvl="1" indent="-171450">
              <a:buFont typeface="Arial" panose="020B0604020202020204" pitchFamily="34" charset="0"/>
              <a:buChar char="•"/>
            </a:pPr>
            <a:r>
              <a:rPr lang="en-GB" sz="1200" dirty="0"/>
              <a:t>fail of capitalism</a:t>
            </a:r>
          </a:p>
          <a:p>
            <a:pPr lvl="1"/>
            <a:endParaRPr lang="en-GB" sz="1200" dirty="0"/>
          </a:p>
          <a:p>
            <a:pPr lvl="1"/>
            <a:r>
              <a:rPr lang="en-GB" sz="1200" dirty="0"/>
              <a:t>  </a:t>
            </a:r>
            <a:r>
              <a:rPr lang="en-GB" sz="1200" i="1" dirty="0">
                <a:sym typeface="Wingdings" pitchFamily="2" charset="2"/>
              </a:rPr>
              <a:t> Providing the basis for 	</a:t>
            </a:r>
            <a:r>
              <a:rPr lang="en-GB" sz="1200" i="1" dirty="0" err="1">
                <a:sym typeface="Wingdings" pitchFamily="2" charset="2"/>
              </a:rPr>
              <a:t>cooperativism</a:t>
            </a:r>
            <a:r>
              <a:rPr lang="en-GB" sz="1200" i="1" dirty="0">
                <a:sym typeface="Wingdings" pitchFamily="2" charset="2"/>
              </a:rPr>
              <a:t> of the 2030</a:t>
            </a:r>
            <a:endParaRPr lang="en-GB" sz="1200" i="1" dirty="0"/>
          </a:p>
          <a:p>
            <a:pPr marL="628650" lvl="1" indent="-171450">
              <a:buFont typeface="Arial" panose="020B0604020202020204" pitchFamily="34" charset="0"/>
              <a:buChar char="•"/>
            </a:pPr>
            <a:endParaRPr lang="en-US" sz="1200" b="1" dirty="0"/>
          </a:p>
        </p:txBody>
      </p:sp>
      <p:sp>
        <p:nvSpPr>
          <p:cNvPr id="4" name="Slide Number Placeholder 3">
            <a:extLst>
              <a:ext uri="{FF2B5EF4-FFF2-40B4-BE49-F238E27FC236}">
                <a16:creationId xmlns:a16="http://schemas.microsoft.com/office/drawing/2014/main" id="{A143BF06-73F7-5A73-9D9B-31FB8BE8B792}"/>
              </a:ext>
            </a:extLst>
          </p:cNvPr>
          <p:cNvSpPr>
            <a:spLocks noGrp="1"/>
          </p:cNvSpPr>
          <p:nvPr>
            <p:ph type="sldNum" sz="quarter" idx="12"/>
          </p:nvPr>
        </p:nvSpPr>
        <p:spPr>
          <a:xfrm>
            <a:off x="195119" y="5412059"/>
            <a:ext cx="892150" cy="258085"/>
          </a:xfrm>
        </p:spPr>
        <p:txBody>
          <a:bodyPr/>
          <a:lstStyle/>
          <a:p>
            <a:r>
              <a:rPr lang="en-GB"/>
              <a:t>Page </a:t>
            </a:r>
            <a:fld id="{BE3DC40E-DBBE-4E2D-9EEC-FBF0DA0E9179}" type="slidenum">
              <a:rPr lang="en-GB" smtClean="0"/>
              <a:t>5</a:t>
            </a:fld>
            <a:endParaRPr lang="en-GB" dirty="0"/>
          </a:p>
        </p:txBody>
      </p:sp>
      <p:sp>
        <p:nvSpPr>
          <p:cNvPr id="5" name="Title 4">
            <a:extLst>
              <a:ext uri="{FF2B5EF4-FFF2-40B4-BE49-F238E27FC236}">
                <a16:creationId xmlns:a16="http://schemas.microsoft.com/office/drawing/2014/main" id="{FBA4C014-FF29-DB6B-89E7-785FDBC6057C}"/>
              </a:ext>
            </a:extLst>
          </p:cNvPr>
          <p:cNvSpPr>
            <a:spLocks noGrp="1"/>
          </p:cNvSpPr>
          <p:nvPr>
            <p:ph type="title"/>
          </p:nvPr>
        </p:nvSpPr>
        <p:spPr/>
        <p:txBody>
          <a:bodyPr/>
          <a:lstStyle/>
          <a:p>
            <a:r>
              <a:rPr lang="en-AT" dirty="0"/>
              <a:t>The late 2020s  </a:t>
            </a:r>
            <a:br>
              <a:rPr lang="en-AT" dirty="0"/>
            </a:br>
            <a:endParaRPr lang="en-AT" dirty="0"/>
          </a:p>
        </p:txBody>
      </p:sp>
      <p:sp>
        <p:nvSpPr>
          <p:cNvPr id="7" name="Oval 6">
            <a:extLst>
              <a:ext uri="{FF2B5EF4-FFF2-40B4-BE49-F238E27FC236}">
                <a16:creationId xmlns:a16="http://schemas.microsoft.com/office/drawing/2014/main" id="{B02F8270-4EE2-B0C3-38C4-930D95DE8322}"/>
              </a:ext>
            </a:extLst>
          </p:cNvPr>
          <p:cNvSpPr/>
          <p:nvPr/>
        </p:nvSpPr>
        <p:spPr>
          <a:xfrm>
            <a:off x="3006854" y="1219574"/>
            <a:ext cx="1396181" cy="124533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sz="1600" dirty="0"/>
          </a:p>
        </p:txBody>
      </p:sp>
      <p:sp>
        <p:nvSpPr>
          <p:cNvPr id="8" name="Oval 7">
            <a:extLst>
              <a:ext uri="{FF2B5EF4-FFF2-40B4-BE49-F238E27FC236}">
                <a16:creationId xmlns:a16="http://schemas.microsoft.com/office/drawing/2014/main" id="{2C0842DB-4AE8-D7DC-C458-59E148FF874C}"/>
              </a:ext>
            </a:extLst>
          </p:cNvPr>
          <p:cNvSpPr/>
          <p:nvPr/>
        </p:nvSpPr>
        <p:spPr>
          <a:xfrm>
            <a:off x="5060085" y="3582298"/>
            <a:ext cx="1338470" cy="1267997"/>
          </a:xfrm>
          <a:prstGeom prst="ellipse">
            <a:avLst/>
          </a:prstGeom>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sz="800" dirty="0"/>
          </a:p>
          <a:p>
            <a:pPr algn="ctr"/>
            <a:endParaRPr lang="en-AT" sz="800" dirty="0"/>
          </a:p>
          <a:p>
            <a:pPr algn="ctr"/>
            <a:endParaRPr lang="en-AT" sz="800" dirty="0"/>
          </a:p>
          <a:p>
            <a:pPr algn="ctr"/>
            <a:endParaRPr lang="en-AT" sz="800" dirty="0"/>
          </a:p>
        </p:txBody>
      </p:sp>
      <p:cxnSp>
        <p:nvCxnSpPr>
          <p:cNvPr id="10" name="Straight Connector 9">
            <a:extLst>
              <a:ext uri="{FF2B5EF4-FFF2-40B4-BE49-F238E27FC236}">
                <a16:creationId xmlns:a16="http://schemas.microsoft.com/office/drawing/2014/main" id="{2FF02131-D41C-F191-D45C-34563C4E202D}"/>
              </a:ext>
            </a:extLst>
          </p:cNvPr>
          <p:cNvCxnSpPr>
            <a:cxnSpLocks/>
            <a:stCxn id="6" idx="7"/>
            <a:endCxn id="7" idx="3"/>
          </p:cNvCxnSpPr>
          <p:nvPr/>
        </p:nvCxnSpPr>
        <p:spPr>
          <a:xfrm flipV="1">
            <a:off x="2253395" y="2282530"/>
            <a:ext cx="957925" cy="14657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371A21D-802D-7966-C3C8-4C8953313C10}"/>
              </a:ext>
            </a:extLst>
          </p:cNvPr>
          <p:cNvCxnSpPr>
            <a:cxnSpLocks/>
            <a:stCxn id="8" idx="1"/>
            <a:endCxn id="7" idx="5"/>
          </p:cNvCxnSpPr>
          <p:nvPr/>
        </p:nvCxnSpPr>
        <p:spPr>
          <a:xfrm flipH="1" flipV="1">
            <a:off x="4198569" y="2282530"/>
            <a:ext cx="1057530" cy="148546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8F6BC7B-8CE8-072B-008A-F37B41EB77C6}"/>
              </a:ext>
            </a:extLst>
          </p:cNvPr>
          <p:cNvCxnSpPr>
            <a:cxnSpLocks/>
            <a:stCxn id="6" idx="6"/>
            <a:endCxn id="8" idx="2"/>
          </p:cNvCxnSpPr>
          <p:nvPr/>
        </p:nvCxnSpPr>
        <p:spPr>
          <a:xfrm>
            <a:off x="2449409" y="4196633"/>
            <a:ext cx="2610676" cy="1966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53CA03A9-2F6E-9D4E-E135-94D87AAF09FA}"/>
              </a:ext>
            </a:extLst>
          </p:cNvPr>
          <p:cNvSpPr/>
          <p:nvPr/>
        </p:nvSpPr>
        <p:spPr>
          <a:xfrm>
            <a:off x="1110939" y="3562634"/>
            <a:ext cx="1338470" cy="126799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grpSp>
        <p:nvGrpSpPr>
          <p:cNvPr id="124" name="Group 123">
            <a:extLst>
              <a:ext uri="{FF2B5EF4-FFF2-40B4-BE49-F238E27FC236}">
                <a16:creationId xmlns:a16="http://schemas.microsoft.com/office/drawing/2014/main" id="{9557FCA7-C03C-BEF4-8461-274ABF409420}"/>
              </a:ext>
            </a:extLst>
          </p:cNvPr>
          <p:cNvGrpSpPr/>
          <p:nvPr/>
        </p:nvGrpSpPr>
        <p:grpSpPr>
          <a:xfrm>
            <a:off x="1201996" y="3704078"/>
            <a:ext cx="1044928" cy="962720"/>
            <a:chOff x="1459452" y="3664750"/>
            <a:chExt cx="1044928" cy="962720"/>
          </a:xfrm>
        </p:grpSpPr>
        <p:grpSp>
          <p:nvGrpSpPr>
            <p:cNvPr id="76" name="Group 75">
              <a:extLst>
                <a:ext uri="{FF2B5EF4-FFF2-40B4-BE49-F238E27FC236}">
                  <a16:creationId xmlns:a16="http://schemas.microsoft.com/office/drawing/2014/main" id="{5C1AD88F-A964-F049-CA01-BBC941291DF9}"/>
                </a:ext>
              </a:extLst>
            </p:cNvPr>
            <p:cNvGrpSpPr/>
            <p:nvPr/>
          </p:nvGrpSpPr>
          <p:grpSpPr>
            <a:xfrm rot="1459732">
              <a:off x="1574057" y="3762573"/>
              <a:ext cx="285263" cy="243882"/>
              <a:chOff x="1530627" y="1371974"/>
              <a:chExt cx="5287616" cy="3630721"/>
            </a:xfrm>
          </p:grpSpPr>
          <p:sp>
            <p:nvSpPr>
              <p:cNvPr id="69" name="Oval 68">
                <a:extLst>
                  <a:ext uri="{FF2B5EF4-FFF2-40B4-BE49-F238E27FC236}">
                    <a16:creationId xmlns:a16="http://schemas.microsoft.com/office/drawing/2014/main" id="{A11E2016-5D0B-844F-AD6D-7C86D0703586}"/>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0" name="Oval 69">
                <a:extLst>
                  <a:ext uri="{FF2B5EF4-FFF2-40B4-BE49-F238E27FC236}">
                    <a16:creationId xmlns:a16="http://schemas.microsoft.com/office/drawing/2014/main" id="{70A35D1B-D594-DABE-2F51-52336A870C35}"/>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1" name="Oval 70">
                <a:extLst>
                  <a:ext uri="{FF2B5EF4-FFF2-40B4-BE49-F238E27FC236}">
                    <a16:creationId xmlns:a16="http://schemas.microsoft.com/office/drawing/2014/main" id="{5200EE50-7EFE-641C-41B7-80BD31EF784A}"/>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2" name="Straight Connector 71">
                <a:extLst>
                  <a:ext uri="{FF2B5EF4-FFF2-40B4-BE49-F238E27FC236}">
                    <a16:creationId xmlns:a16="http://schemas.microsoft.com/office/drawing/2014/main" id="{B3381AF2-E3A7-563F-1C3E-075F118CB8B0}"/>
                  </a:ext>
                </a:extLst>
              </p:cNvPr>
              <p:cNvCxnSpPr>
                <a:cxnSpLocks/>
                <a:stCxn id="69" idx="7"/>
                <a:endCxn id="70"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9C7461B-A0F7-B6C2-60E0-955C6E7E48FA}"/>
                  </a:ext>
                </a:extLst>
              </p:cNvPr>
              <p:cNvCxnSpPr>
                <a:cxnSpLocks/>
                <a:stCxn id="71" idx="1"/>
                <a:endCxn id="70"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62F6044-3049-2581-6908-971845655E32}"/>
                  </a:ext>
                </a:extLst>
              </p:cNvPr>
              <p:cNvCxnSpPr>
                <a:cxnSpLocks/>
                <a:stCxn id="69" idx="6"/>
                <a:endCxn id="71"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F582DB9A-4877-B7B6-B155-6E764661E45F}"/>
                </a:ext>
              </a:extLst>
            </p:cNvPr>
            <p:cNvGrpSpPr/>
            <p:nvPr/>
          </p:nvGrpSpPr>
          <p:grpSpPr>
            <a:xfrm rot="1459732">
              <a:off x="1727315" y="3664750"/>
              <a:ext cx="285263" cy="243882"/>
              <a:chOff x="1530627" y="1371974"/>
              <a:chExt cx="5287616" cy="3630721"/>
            </a:xfrm>
          </p:grpSpPr>
          <p:sp>
            <p:nvSpPr>
              <p:cNvPr id="78" name="Oval 77">
                <a:extLst>
                  <a:ext uri="{FF2B5EF4-FFF2-40B4-BE49-F238E27FC236}">
                    <a16:creationId xmlns:a16="http://schemas.microsoft.com/office/drawing/2014/main" id="{5D103068-CB03-A1FA-32CB-5C08A8AA8897}"/>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9" name="Oval 78">
                <a:extLst>
                  <a:ext uri="{FF2B5EF4-FFF2-40B4-BE49-F238E27FC236}">
                    <a16:creationId xmlns:a16="http://schemas.microsoft.com/office/drawing/2014/main" id="{CC7FCF13-0069-9E1F-432D-5AE96797B8DF}"/>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0" name="Oval 79">
                <a:extLst>
                  <a:ext uri="{FF2B5EF4-FFF2-40B4-BE49-F238E27FC236}">
                    <a16:creationId xmlns:a16="http://schemas.microsoft.com/office/drawing/2014/main" id="{0E70C08A-5612-12F9-4159-B1BC08B37946}"/>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1" name="Straight Connector 80">
                <a:extLst>
                  <a:ext uri="{FF2B5EF4-FFF2-40B4-BE49-F238E27FC236}">
                    <a16:creationId xmlns:a16="http://schemas.microsoft.com/office/drawing/2014/main" id="{8DC00AD4-DBF0-280B-7CFB-17F41E4F34CD}"/>
                  </a:ext>
                </a:extLst>
              </p:cNvPr>
              <p:cNvCxnSpPr>
                <a:cxnSpLocks/>
                <a:stCxn id="78" idx="7"/>
                <a:endCxn id="79"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4F93DD1-8535-B133-696E-7417516C8901}"/>
                  </a:ext>
                </a:extLst>
              </p:cNvPr>
              <p:cNvCxnSpPr>
                <a:cxnSpLocks/>
                <a:stCxn id="80" idx="1"/>
                <a:endCxn id="79"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48B6DC5-AE6C-1826-CBDF-B42F9A7D53C0}"/>
                  </a:ext>
                </a:extLst>
              </p:cNvPr>
              <p:cNvCxnSpPr>
                <a:cxnSpLocks/>
                <a:stCxn id="78" idx="6"/>
                <a:endCxn id="80"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F8566145-C4BE-D373-0C61-8769155A114D}"/>
                </a:ext>
              </a:extLst>
            </p:cNvPr>
            <p:cNvGrpSpPr/>
            <p:nvPr/>
          </p:nvGrpSpPr>
          <p:grpSpPr>
            <a:xfrm rot="1459732">
              <a:off x="1618255" y="3954084"/>
              <a:ext cx="285263" cy="243882"/>
              <a:chOff x="1530627" y="1371974"/>
              <a:chExt cx="5287616" cy="3630721"/>
            </a:xfrm>
          </p:grpSpPr>
          <p:sp>
            <p:nvSpPr>
              <p:cNvPr id="85" name="Oval 84">
                <a:extLst>
                  <a:ext uri="{FF2B5EF4-FFF2-40B4-BE49-F238E27FC236}">
                    <a16:creationId xmlns:a16="http://schemas.microsoft.com/office/drawing/2014/main" id="{540506A9-3707-73AC-F04D-2E33016A6899}"/>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6" name="Oval 85">
                <a:extLst>
                  <a:ext uri="{FF2B5EF4-FFF2-40B4-BE49-F238E27FC236}">
                    <a16:creationId xmlns:a16="http://schemas.microsoft.com/office/drawing/2014/main" id="{23BEADEB-C4A5-200E-6277-CA592BEF2EFF}"/>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7" name="Oval 86">
                <a:extLst>
                  <a:ext uri="{FF2B5EF4-FFF2-40B4-BE49-F238E27FC236}">
                    <a16:creationId xmlns:a16="http://schemas.microsoft.com/office/drawing/2014/main" id="{17AAECA7-DAB7-172E-D6A0-AC77DDCEF969}"/>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8" name="Straight Connector 87">
                <a:extLst>
                  <a:ext uri="{FF2B5EF4-FFF2-40B4-BE49-F238E27FC236}">
                    <a16:creationId xmlns:a16="http://schemas.microsoft.com/office/drawing/2014/main" id="{1970EFEE-309E-F51D-9D49-858E6EBB2369}"/>
                  </a:ext>
                </a:extLst>
              </p:cNvPr>
              <p:cNvCxnSpPr>
                <a:cxnSpLocks/>
                <a:stCxn id="85" idx="7"/>
                <a:endCxn id="86"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E887EBE-B69A-CFD9-3084-D3AD87FBA988}"/>
                  </a:ext>
                </a:extLst>
              </p:cNvPr>
              <p:cNvCxnSpPr>
                <a:cxnSpLocks/>
                <a:stCxn id="87" idx="1"/>
                <a:endCxn id="86"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976F372-E94C-707F-9F13-006782814DEC}"/>
                  </a:ext>
                </a:extLst>
              </p:cNvPr>
              <p:cNvCxnSpPr>
                <a:cxnSpLocks/>
                <a:stCxn id="85" idx="6"/>
                <a:endCxn id="87"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91" name="Picture 90">
              <a:extLst>
                <a:ext uri="{FF2B5EF4-FFF2-40B4-BE49-F238E27FC236}">
                  <a16:creationId xmlns:a16="http://schemas.microsoft.com/office/drawing/2014/main" id="{7C4D8302-DDB3-DB51-0881-FBB83EE63F8A}"/>
                </a:ext>
              </a:extLst>
            </p:cNvPr>
            <p:cNvPicPr>
              <a:picLocks noChangeAspect="1"/>
            </p:cNvPicPr>
            <p:nvPr/>
          </p:nvPicPr>
          <p:blipFill>
            <a:blip r:embed="rId3"/>
            <a:stretch>
              <a:fillRect/>
            </a:stretch>
          </p:blipFill>
          <p:spPr>
            <a:xfrm>
              <a:off x="2307128" y="4141507"/>
              <a:ext cx="197252" cy="226840"/>
            </a:xfrm>
            <a:prstGeom prst="rect">
              <a:avLst/>
            </a:prstGeom>
          </p:spPr>
        </p:pic>
        <p:pic>
          <p:nvPicPr>
            <p:cNvPr id="92" name="Picture 91">
              <a:extLst>
                <a:ext uri="{FF2B5EF4-FFF2-40B4-BE49-F238E27FC236}">
                  <a16:creationId xmlns:a16="http://schemas.microsoft.com/office/drawing/2014/main" id="{FAC3758F-B2B5-1BB0-762C-7EDF43B38DCA}"/>
                </a:ext>
              </a:extLst>
            </p:cNvPr>
            <p:cNvPicPr>
              <a:picLocks noChangeAspect="1"/>
            </p:cNvPicPr>
            <p:nvPr/>
          </p:nvPicPr>
          <p:blipFill>
            <a:blip r:embed="rId4"/>
            <a:stretch>
              <a:fillRect/>
            </a:stretch>
          </p:blipFill>
          <p:spPr>
            <a:xfrm>
              <a:off x="2130913" y="4380831"/>
              <a:ext cx="197252" cy="226840"/>
            </a:xfrm>
            <a:prstGeom prst="rect">
              <a:avLst/>
            </a:prstGeom>
          </p:spPr>
        </p:pic>
        <p:pic>
          <p:nvPicPr>
            <p:cNvPr id="93" name="Picture 92">
              <a:extLst>
                <a:ext uri="{FF2B5EF4-FFF2-40B4-BE49-F238E27FC236}">
                  <a16:creationId xmlns:a16="http://schemas.microsoft.com/office/drawing/2014/main" id="{20C49E4F-FC14-3E60-763A-4991C14B338C}"/>
                </a:ext>
              </a:extLst>
            </p:cNvPr>
            <p:cNvPicPr>
              <a:picLocks noChangeAspect="1"/>
            </p:cNvPicPr>
            <p:nvPr/>
          </p:nvPicPr>
          <p:blipFill>
            <a:blip r:embed="rId5"/>
            <a:stretch>
              <a:fillRect/>
            </a:stretch>
          </p:blipFill>
          <p:spPr>
            <a:xfrm>
              <a:off x="1828635" y="4388682"/>
              <a:ext cx="156130" cy="238788"/>
            </a:xfrm>
            <a:prstGeom prst="rect">
              <a:avLst/>
            </a:prstGeom>
          </p:spPr>
        </p:pic>
        <p:pic>
          <p:nvPicPr>
            <p:cNvPr id="94" name="Picture 93">
              <a:extLst>
                <a:ext uri="{FF2B5EF4-FFF2-40B4-BE49-F238E27FC236}">
                  <a16:creationId xmlns:a16="http://schemas.microsoft.com/office/drawing/2014/main" id="{4EB81471-5941-E4BB-3EB5-043ACC2FA3EE}"/>
                </a:ext>
              </a:extLst>
            </p:cNvPr>
            <p:cNvPicPr>
              <a:picLocks noChangeAspect="1"/>
            </p:cNvPicPr>
            <p:nvPr/>
          </p:nvPicPr>
          <p:blipFill>
            <a:blip r:embed="rId6"/>
            <a:stretch>
              <a:fillRect/>
            </a:stretch>
          </p:blipFill>
          <p:spPr>
            <a:xfrm>
              <a:off x="2193280" y="3829986"/>
              <a:ext cx="148819" cy="200906"/>
            </a:xfrm>
            <a:prstGeom prst="rect">
              <a:avLst/>
            </a:prstGeom>
          </p:spPr>
        </p:pic>
        <p:pic>
          <p:nvPicPr>
            <p:cNvPr id="95" name="Picture 94">
              <a:extLst>
                <a:ext uri="{FF2B5EF4-FFF2-40B4-BE49-F238E27FC236}">
                  <a16:creationId xmlns:a16="http://schemas.microsoft.com/office/drawing/2014/main" id="{9484AD3C-2EFF-DB02-C34A-9B49C3B3F010}"/>
                </a:ext>
              </a:extLst>
            </p:cNvPr>
            <p:cNvPicPr>
              <a:picLocks noChangeAspect="1"/>
            </p:cNvPicPr>
            <p:nvPr/>
          </p:nvPicPr>
          <p:blipFill>
            <a:blip r:embed="rId7"/>
            <a:stretch>
              <a:fillRect/>
            </a:stretch>
          </p:blipFill>
          <p:spPr>
            <a:xfrm>
              <a:off x="1459452" y="4336606"/>
              <a:ext cx="207115" cy="98626"/>
            </a:xfrm>
            <a:prstGeom prst="rect">
              <a:avLst/>
            </a:prstGeom>
          </p:spPr>
        </p:pic>
      </p:grpSp>
      <p:sp>
        <p:nvSpPr>
          <p:cNvPr id="120" name="TextBox 119">
            <a:extLst>
              <a:ext uri="{FF2B5EF4-FFF2-40B4-BE49-F238E27FC236}">
                <a16:creationId xmlns:a16="http://schemas.microsoft.com/office/drawing/2014/main" id="{A4B44C7F-70CA-3729-696E-A1FA29A6CEA5}"/>
              </a:ext>
            </a:extLst>
          </p:cNvPr>
          <p:cNvSpPr txBox="1"/>
          <p:nvPr/>
        </p:nvSpPr>
        <p:spPr>
          <a:xfrm>
            <a:off x="3136937" y="1449711"/>
            <a:ext cx="1136013"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T" sz="1600" b="0" i="0" u="none" strike="noStrike" kern="1200" cap="none" spc="0" normalizeH="0" baseline="0" noProof="0" dirty="0">
                <a:ln>
                  <a:noFill/>
                </a:ln>
                <a:solidFill>
                  <a:srgbClr val="FFFFFF"/>
                </a:solidFill>
                <a:effectLst/>
                <a:uLnTx/>
                <a:uFillTx/>
                <a:latin typeface="Verdana"/>
                <a:ea typeface="+mn-ea"/>
                <a:cs typeface="+mn-cs"/>
              </a:rPr>
              <a:t>”words and texts”</a:t>
            </a:r>
          </a:p>
        </p:txBody>
      </p:sp>
      <p:grpSp>
        <p:nvGrpSpPr>
          <p:cNvPr id="123" name="Group 122">
            <a:extLst>
              <a:ext uri="{FF2B5EF4-FFF2-40B4-BE49-F238E27FC236}">
                <a16:creationId xmlns:a16="http://schemas.microsoft.com/office/drawing/2014/main" id="{DCC8AC64-0BB7-DD0C-01C3-78C61F80EB58}"/>
              </a:ext>
            </a:extLst>
          </p:cNvPr>
          <p:cNvGrpSpPr/>
          <p:nvPr/>
        </p:nvGrpSpPr>
        <p:grpSpPr>
          <a:xfrm>
            <a:off x="5027319" y="3855505"/>
            <a:ext cx="1404001" cy="887225"/>
            <a:chOff x="5294607" y="3855505"/>
            <a:chExt cx="1404001" cy="887225"/>
          </a:xfrm>
        </p:grpSpPr>
        <p:cxnSp>
          <p:nvCxnSpPr>
            <p:cNvPr id="103" name="Straight Arrow Connector 102">
              <a:extLst>
                <a:ext uri="{FF2B5EF4-FFF2-40B4-BE49-F238E27FC236}">
                  <a16:creationId xmlns:a16="http://schemas.microsoft.com/office/drawing/2014/main" id="{AC67281F-0DBB-F979-06C2-49698B7FDF79}"/>
                </a:ext>
              </a:extLst>
            </p:cNvPr>
            <p:cNvCxnSpPr>
              <a:cxnSpLocks/>
            </p:cNvCxnSpPr>
            <p:nvPr/>
          </p:nvCxnSpPr>
          <p:spPr>
            <a:xfrm flipH="1">
              <a:off x="5822773" y="4566330"/>
              <a:ext cx="212371" cy="1764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D4B8D2D4-8C14-C18D-078C-25B0FD0805D2}"/>
                </a:ext>
              </a:extLst>
            </p:cNvPr>
            <p:cNvCxnSpPr>
              <a:cxnSpLocks/>
            </p:cNvCxnSpPr>
            <p:nvPr/>
          </p:nvCxnSpPr>
          <p:spPr>
            <a:xfrm>
              <a:off x="6035144" y="4566330"/>
              <a:ext cx="34724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5375FD40-7FDF-03D2-41D2-D1A66D4C48A0}"/>
                </a:ext>
              </a:extLst>
            </p:cNvPr>
            <p:cNvCxnSpPr>
              <a:cxnSpLocks/>
            </p:cNvCxnSpPr>
            <p:nvPr/>
          </p:nvCxnSpPr>
          <p:spPr>
            <a:xfrm flipV="1">
              <a:off x="6036121" y="4212115"/>
              <a:ext cx="0" cy="35421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7156A125-C06B-5812-1D1A-CEE77D477794}"/>
                </a:ext>
              </a:extLst>
            </p:cNvPr>
            <p:cNvSpPr/>
            <p:nvPr/>
          </p:nvSpPr>
          <p:spPr>
            <a:xfrm rot="1459732">
              <a:off x="6072264" y="4381462"/>
              <a:ext cx="72209" cy="85174"/>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15" name="Oval 114">
              <a:extLst>
                <a:ext uri="{FF2B5EF4-FFF2-40B4-BE49-F238E27FC236}">
                  <a16:creationId xmlns:a16="http://schemas.microsoft.com/office/drawing/2014/main" id="{16A7D6DF-A6A4-1985-5293-CFE0FB23C695}"/>
                </a:ext>
              </a:extLst>
            </p:cNvPr>
            <p:cNvSpPr/>
            <p:nvPr/>
          </p:nvSpPr>
          <p:spPr>
            <a:xfrm rot="1459732">
              <a:off x="5848715" y="4515081"/>
              <a:ext cx="72209" cy="85174"/>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16" name="Oval 115">
              <a:extLst>
                <a:ext uri="{FF2B5EF4-FFF2-40B4-BE49-F238E27FC236}">
                  <a16:creationId xmlns:a16="http://schemas.microsoft.com/office/drawing/2014/main" id="{949F2AC1-0A2D-1C18-6F98-3772E6B480C2}"/>
                </a:ext>
              </a:extLst>
            </p:cNvPr>
            <p:cNvSpPr/>
            <p:nvPr/>
          </p:nvSpPr>
          <p:spPr>
            <a:xfrm rot="1459732">
              <a:off x="6029791" y="4605692"/>
              <a:ext cx="72209" cy="85174"/>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22" name="TextBox 121">
              <a:extLst>
                <a:ext uri="{FF2B5EF4-FFF2-40B4-BE49-F238E27FC236}">
                  <a16:creationId xmlns:a16="http://schemas.microsoft.com/office/drawing/2014/main" id="{A500CB22-18C6-4B00-2C57-263597CBA155}"/>
                </a:ext>
              </a:extLst>
            </p:cNvPr>
            <p:cNvSpPr txBox="1"/>
            <p:nvPr/>
          </p:nvSpPr>
          <p:spPr>
            <a:xfrm>
              <a:off x="5294607" y="3855505"/>
              <a:ext cx="14040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T" sz="800" b="0" i="0" u="none" strike="noStrike" kern="1200" cap="none" spc="0" normalizeH="0" baseline="0" noProof="0" dirty="0">
                  <a:ln>
                    <a:noFill/>
                  </a:ln>
                  <a:solidFill>
                    <a:srgbClr val="FFFFFF"/>
                  </a:solidFill>
                  <a:effectLst/>
                  <a:uLnTx/>
                  <a:uFillTx/>
                  <a:latin typeface="Verdana"/>
                  <a:ea typeface="+mn-ea"/>
                  <a:cs typeface="+mn-cs"/>
                </a:rPr>
                <a:t>(0.5,0.7 ,…, 0.9,0.3)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T" sz="800" b="0" i="0" u="none" strike="noStrike" kern="1200" cap="none" spc="0" normalizeH="0" baseline="0" noProof="0" dirty="0">
                  <a:ln>
                    <a:noFill/>
                  </a:ln>
                  <a:solidFill>
                    <a:srgbClr val="FFFFFF"/>
                  </a:solidFill>
                  <a:effectLst/>
                  <a:uLnTx/>
                  <a:uFillTx/>
                  <a:latin typeface="Verdana"/>
                  <a:ea typeface="+mn-ea"/>
                  <a:cs typeface="+mn-cs"/>
                </a:rPr>
                <a:t>(0.5,0.8 ,…, 0.9,0.3)</a:t>
              </a:r>
            </a:p>
            <a:p>
              <a:pPr algn="ctr">
                <a:defRPr/>
              </a:pPr>
              <a:r>
                <a:rPr kumimoji="0" lang="en-AT" sz="800" b="0" i="0" u="none" strike="noStrike" kern="1200" cap="none" spc="0" normalizeH="0" baseline="0" noProof="0" dirty="0">
                  <a:ln>
                    <a:noFill/>
                  </a:ln>
                  <a:solidFill>
                    <a:srgbClr val="FFFFFF"/>
                  </a:solidFill>
                  <a:effectLst/>
                  <a:uLnTx/>
                  <a:uFillTx/>
                  <a:latin typeface="Verdana"/>
                  <a:ea typeface="+mn-ea"/>
                  <a:cs typeface="+mn-cs"/>
                </a:rPr>
                <a:t>(0.1,0.6 ,…, 0.2,0.1)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T" sz="800" b="0" i="0" u="none" strike="noStrike" kern="1200" cap="none" spc="0" normalizeH="0" baseline="0" noProof="0" dirty="0">
                <a:ln>
                  <a:noFill/>
                </a:ln>
                <a:solidFill>
                  <a:srgbClr val="FFFFFF"/>
                </a:solidFill>
                <a:effectLst/>
                <a:uLnTx/>
                <a:uFillTx/>
                <a:latin typeface="Verdana"/>
                <a:ea typeface="+mn-ea"/>
                <a:cs typeface="+mn-cs"/>
              </a:endParaRPr>
            </a:p>
          </p:txBody>
        </p:sp>
      </p:grpSp>
      <p:pic>
        <p:nvPicPr>
          <p:cNvPr id="129" name="Picture 128">
            <a:extLst>
              <a:ext uri="{FF2B5EF4-FFF2-40B4-BE49-F238E27FC236}">
                <a16:creationId xmlns:a16="http://schemas.microsoft.com/office/drawing/2014/main" id="{BA39A6B1-642F-BE88-919D-E0937206F02E}"/>
              </a:ext>
            </a:extLst>
          </p:cNvPr>
          <p:cNvPicPr>
            <a:picLocks noChangeAspect="1"/>
          </p:cNvPicPr>
          <p:nvPr/>
        </p:nvPicPr>
        <p:blipFill>
          <a:blip r:embed="rId8"/>
          <a:stretch>
            <a:fillRect/>
          </a:stretch>
        </p:blipFill>
        <p:spPr>
          <a:xfrm>
            <a:off x="11627" y="4052306"/>
            <a:ext cx="931876" cy="697724"/>
          </a:xfrm>
          <a:prstGeom prst="rect">
            <a:avLst/>
          </a:prstGeom>
        </p:spPr>
      </p:pic>
      <p:grpSp>
        <p:nvGrpSpPr>
          <p:cNvPr id="720" name="Group 719">
            <a:extLst>
              <a:ext uri="{FF2B5EF4-FFF2-40B4-BE49-F238E27FC236}">
                <a16:creationId xmlns:a16="http://schemas.microsoft.com/office/drawing/2014/main" id="{E53C91B7-F1C7-EA35-F4D8-46C9419D0D2A}"/>
              </a:ext>
            </a:extLst>
          </p:cNvPr>
          <p:cNvGrpSpPr/>
          <p:nvPr/>
        </p:nvGrpSpPr>
        <p:grpSpPr>
          <a:xfrm>
            <a:off x="963089" y="3729582"/>
            <a:ext cx="438521" cy="533216"/>
            <a:chOff x="1574057" y="3664750"/>
            <a:chExt cx="438521" cy="533216"/>
          </a:xfrm>
        </p:grpSpPr>
        <p:grpSp>
          <p:nvGrpSpPr>
            <p:cNvPr id="721" name="Group 720">
              <a:extLst>
                <a:ext uri="{FF2B5EF4-FFF2-40B4-BE49-F238E27FC236}">
                  <a16:creationId xmlns:a16="http://schemas.microsoft.com/office/drawing/2014/main" id="{90E88C19-6DEA-C0C3-FA28-6E04CD81BBA7}"/>
                </a:ext>
              </a:extLst>
            </p:cNvPr>
            <p:cNvGrpSpPr/>
            <p:nvPr/>
          </p:nvGrpSpPr>
          <p:grpSpPr>
            <a:xfrm rot="1459732">
              <a:off x="1574057" y="3762573"/>
              <a:ext cx="285263" cy="243882"/>
              <a:chOff x="1530627" y="1371974"/>
              <a:chExt cx="5287616" cy="3630721"/>
            </a:xfrm>
          </p:grpSpPr>
          <p:sp>
            <p:nvSpPr>
              <p:cNvPr id="741" name="Oval 740">
                <a:extLst>
                  <a:ext uri="{FF2B5EF4-FFF2-40B4-BE49-F238E27FC236}">
                    <a16:creationId xmlns:a16="http://schemas.microsoft.com/office/drawing/2014/main" id="{5FF82281-C5F4-0E42-FA86-5249761E10C7}"/>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42" name="Oval 741">
                <a:extLst>
                  <a:ext uri="{FF2B5EF4-FFF2-40B4-BE49-F238E27FC236}">
                    <a16:creationId xmlns:a16="http://schemas.microsoft.com/office/drawing/2014/main" id="{9AF58915-7FA5-5E3A-A079-A4BCF73D69FD}"/>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43" name="Oval 742">
                <a:extLst>
                  <a:ext uri="{FF2B5EF4-FFF2-40B4-BE49-F238E27FC236}">
                    <a16:creationId xmlns:a16="http://schemas.microsoft.com/office/drawing/2014/main" id="{5014A482-6CD1-C376-75C4-53D8E3481862}"/>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44" name="Straight Connector 743">
                <a:extLst>
                  <a:ext uri="{FF2B5EF4-FFF2-40B4-BE49-F238E27FC236}">
                    <a16:creationId xmlns:a16="http://schemas.microsoft.com/office/drawing/2014/main" id="{4D9A3BD3-87F5-FCF7-0689-84F750C35EDA}"/>
                  </a:ext>
                </a:extLst>
              </p:cNvPr>
              <p:cNvCxnSpPr>
                <a:cxnSpLocks/>
                <a:stCxn id="741" idx="7"/>
                <a:endCxn id="742"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5" name="Straight Connector 744">
                <a:extLst>
                  <a:ext uri="{FF2B5EF4-FFF2-40B4-BE49-F238E27FC236}">
                    <a16:creationId xmlns:a16="http://schemas.microsoft.com/office/drawing/2014/main" id="{16535C3C-E9C4-117B-CD50-868C1C8588D9}"/>
                  </a:ext>
                </a:extLst>
              </p:cNvPr>
              <p:cNvCxnSpPr>
                <a:cxnSpLocks/>
                <a:stCxn id="743" idx="1"/>
                <a:endCxn id="742"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6" name="Straight Connector 745">
                <a:extLst>
                  <a:ext uri="{FF2B5EF4-FFF2-40B4-BE49-F238E27FC236}">
                    <a16:creationId xmlns:a16="http://schemas.microsoft.com/office/drawing/2014/main" id="{232F0081-FD68-2E2E-8E7D-BD8D1B680528}"/>
                  </a:ext>
                </a:extLst>
              </p:cNvPr>
              <p:cNvCxnSpPr>
                <a:cxnSpLocks/>
                <a:stCxn id="741" idx="6"/>
                <a:endCxn id="743"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22" name="Group 721">
              <a:extLst>
                <a:ext uri="{FF2B5EF4-FFF2-40B4-BE49-F238E27FC236}">
                  <a16:creationId xmlns:a16="http://schemas.microsoft.com/office/drawing/2014/main" id="{C90575FC-5498-F161-9762-B3DA6A0AC204}"/>
                </a:ext>
              </a:extLst>
            </p:cNvPr>
            <p:cNvGrpSpPr/>
            <p:nvPr/>
          </p:nvGrpSpPr>
          <p:grpSpPr>
            <a:xfrm rot="1459732">
              <a:off x="1727315" y="3664750"/>
              <a:ext cx="285263" cy="243882"/>
              <a:chOff x="1530627" y="1371974"/>
              <a:chExt cx="5287616" cy="3630721"/>
            </a:xfrm>
          </p:grpSpPr>
          <p:sp>
            <p:nvSpPr>
              <p:cNvPr id="735" name="Oval 734">
                <a:extLst>
                  <a:ext uri="{FF2B5EF4-FFF2-40B4-BE49-F238E27FC236}">
                    <a16:creationId xmlns:a16="http://schemas.microsoft.com/office/drawing/2014/main" id="{9C8BF75F-C03E-7F49-4B5F-54964744CE48}"/>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36" name="Oval 735">
                <a:extLst>
                  <a:ext uri="{FF2B5EF4-FFF2-40B4-BE49-F238E27FC236}">
                    <a16:creationId xmlns:a16="http://schemas.microsoft.com/office/drawing/2014/main" id="{EE5F337B-2AD7-A979-B739-8BDE24CE89F6}"/>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37" name="Oval 736">
                <a:extLst>
                  <a:ext uri="{FF2B5EF4-FFF2-40B4-BE49-F238E27FC236}">
                    <a16:creationId xmlns:a16="http://schemas.microsoft.com/office/drawing/2014/main" id="{FBBC6469-D944-153C-A647-A616A549EDD6}"/>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38" name="Straight Connector 737">
                <a:extLst>
                  <a:ext uri="{FF2B5EF4-FFF2-40B4-BE49-F238E27FC236}">
                    <a16:creationId xmlns:a16="http://schemas.microsoft.com/office/drawing/2014/main" id="{5385B3D7-E44B-E6D6-005F-97CE3BA77C40}"/>
                  </a:ext>
                </a:extLst>
              </p:cNvPr>
              <p:cNvCxnSpPr>
                <a:cxnSpLocks/>
                <a:stCxn id="735" idx="7"/>
                <a:endCxn id="736"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9" name="Straight Connector 738">
                <a:extLst>
                  <a:ext uri="{FF2B5EF4-FFF2-40B4-BE49-F238E27FC236}">
                    <a16:creationId xmlns:a16="http://schemas.microsoft.com/office/drawing/2014/main" id="{62DE0989-A32C-D387-39BF-F21D802FD060}"/>
                  </a:ext>
                </a:extLst>
              </p:cNvPr>
              <p:cNvCxnSpPr>
                <a:cxnSpLocks/>
                <a:stCxn id="737" idx="1"/>
                <a:endCxn id="736"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0" name="Straight Connector 739">
                <a:extLst>
                  <a:ext uri="{FF2B5EF4-FFF2-40B4-BE49-F238E27FC236}">
                    <a16:creationId xmlns:a16="http://schemas.microsoft.com/office/drawing/2014/main" id="{4739F923-7E13-DC80-0086-79CA9B7FB529}"/>
                  </a:ext>
                </a:extLst>
              </p:cNvPr>
              <p:cNvCxnSpPr>
                <a:cxnSpLocks/>
                <a:stCxn id="735" idx="6"/>
                <a:endCxn id="737"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23" name="Group 722">
              <a:extLst>
                <a:ext uri="{FF2B5EF4-FFF2-40B4-BE49-F238E27FC236}">
                  <a16:creationId xmlns:a16="http://schemas.microsoft.com/office/drawing/2014/main" id="{11D26453-52F5-B18B-6C7A-2C1F54B0F196}"/>
                </a:ext>
              </a:extLst>
            </p:cNvPr>
            <p:cNvGrpSpPr/>
            <p:nvPr/>
          </p:nvGrpSpPr>
          <p:grpSpPr>
            <a:xfrm rot="1459732">
              <a:off x="1618255" y="3954084"/>
              <a:ext cx="285263" cy="243882"/>
              <a:chOff x="1530627" y="1371974"/>
              <a:chExt cx="5287616" cy="3630721"/>
            </a:xfrm>
          </p:grpSpPr>
          <p:sp>
            <p:nvSpPr>
              <p:cNvPr id="729" name="Oval 728">
                <a:extLst>
                  <a:ext uri="{FF2B5EF4-FFF2-40B4-BE49-F238E27FC236}">
                    <a16:creationId xmlns:a16="http://schemas.microsoft.com/office/drawing/2014/main" id="{2FA7D9AF-BA29-37C6-136B-E54DAA142ABF}"/>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30" name="Oval 729">
                <a:extLst>
                  <a:ext uri="{FF2B5EF4-FFF2-40B4-BE49-F238E27FC236}">
                    <a16:creationId xmlns:a16="http://schemas.microsoft.com/office/drawing/2014/main" id="{3A31B3F3-3BB3-743D-373D-2D6E98738B48}"/>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31" name="Oval 730">
                <a:extLst>
                  <a:ext uri="{FF2B5EF4-FFF2-40B4-BE49-F238E27FC236}">
                    <a16:creationId xmlns:a16="http://schemas.microsoft.com/office/drawing/2014/main" id="{50DC0FF3-85C9-0C43-051A-E18AF9376C77}"/>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32" name="Straight Connector 731">
                <a:extLst>
                  <a:ext uri="{FF2B5EF4-FFF2-40B4-BE49-F238E27FC236}">
                    <a16:creationId xmlns:a16="http://schemas.microsoft.com/office/drawing/2014/main" id="{AE08045F-65C4-7CE1-9A51-83E0BFC9EE61}"/>
                  </a:ext>
                </a:extLst>
              </p:cNvPr>
              <p:cNvCxnSpPr>
                <a:cxnSpLocks/>
                <a:stCxn id="729" idx="7"/>
                <a:endCxn id="730"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a:extLst>
                  <a:ext uri="{FF2B5EF4-FFF2-40B4-BE49-F238E27FC236}">
                    <a16:creationId xmlns:a16="http://schemas.microsoft.com/office/drawing/2014/main" id="{C321B62E-09DB-3154-73A3-8B30D13689D0}"/>
                  </a:ext>
                </a:extLst>
              </p:cNvPr>
              <p:cNvCxnSpPr>
                <a:cxnSpLocks/>
                <a:stCxn id="731" idx="1"/>
                <a:endCxn id="730"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4" name="Straight Connector 733">
                <a:extLst>
                  <a:ext uri="{FF2B5EF4-FFF2-40B4-BE49-F238E27FC236}">
                    <a16:creationId xmlns:a16="http://schemas.microsoft.com/office/drawing/2014/main" id="{34E9ED0C-8047-3339-12CD-AEBDF194068F}"/>
                  </a:ext>
                </a:extLst>
              </p:cNvPr>
              <p:cNvCxnSpPr>
                <a:cxnSpLocks/>
                <a:stCxn id="729" idx="6"/>
                <a:endCxn id="731"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47" name="Group 746">
            <a:extLst>
              <a:ext uri="{FF2B5EF4-FFF2-40B4-BE49-F238E27FC236}">
                <a16:creationId xmlns:a16="http://schemas.microsoft.com/office/drawing/2014/main" id="{52E522BF-5C35-E458-A053-6D6C1646990E}"/>
              </a:ext>
            </a:extLst>
          </p:cNvPr>
          <p:cNvGrpSpPr/>
          <p:nvPr/>
        </p:nvGrpSpPr>
        <p:grpSpPr>
          <a:xfrm>
            <a:off x="1521409" y="3797271"/>
            <a:ext cx="438521" cy="533216"/>
            <a:chOff x="1574057" y="3664750"/>
            <a:chExt cx="438521" cy="533216"/>
          </a:xfrm>
        </p:grpSpPr>
        <p:grpSp>
          <p:nvGrpSpPr>
            <p:cNvPr id="748" name="Group 747">
              <a:extLst>
                <a:ext uri="{FF2B5EF4-FFF2-40B4-BE49-F238E27FC236}">
                  <a16:creationId xmlns:a16="http://schemas.microsoft.com/office/drawing/2014/main" id="{F0CCD31E-CE20-5BE6-EAAF-BF3054A05206}"/>
                </a:ext>
              </a:extLst>
            </p:cNvPr>
            <p:cNvGrpSpPr/>
            <p:nvPr/>
          </p:nvGrpSpPr>
          <p:grpSpPr>
            <a:xfrm rot="1459732">
              <a:off x="1574057" y="3762573"/>
              <a:ext cx="285263" cy="243882"/>
              <a:chOff x="1530627" y="1371974"/>
              <a:chExt cx="5287616" cy="3630721"/>
            </a:xfrm>
          </p:grpSpPr>
          <p:sp>
            <p:nvSpPr>
              <p:cNvPr id="763" name="Oval 762">
                <a:extLst>
                  <a:ext uri="{FF2B5EF4-FFF2-40B4-BE49-F238E27FC236}">
                    <a16:creationId xmlns:a16="http://schemas.microsoft.com/office/drawing/2014/main" id="{6C6800EE-5E09-CE77-52E3-4F4948572406}"/>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64" name="Oval 763">
                <a:extLst>
                  <a:ext uri="{FF2B5EF4-FFF2-40B4-BE49-F238E27FC236}">
                    <a16:creationId xmlns:a16="http://schemas.microsoft.com/office/drawing/2014/main" id="{C129D560-8F50-54CC-B2C5-B9B4B5A3F255}"/>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65" name="Oval 764">
                <a:extLst>
                  <a:ext uri="{FF2B5EF4-FFF2-40B4-BE49-F238E27FC236}">
                    <a16:creationId xmlns:a16="http://schemas.microsoft.com/office/drawing/2014/main" id="{BD84DDEC-3163-BCC2-0C39-7BA12E80930D}"/>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66" name="Straight Connector 765">
                <a:extLst>
                  <a:ext uri="{FF2B5EF4-FFF2-40B4-BE49-F238E27FC236}">
                    <a16:creationId xmlns:a16="http://schemas.microsoft.com/office/drawing/2014/main" id="{9873C4DE-5DCF-9491-E273-D4EEADA0E9E0}"/>
                  </a:ext>
                </a:extLst>
              </p:cNvPr>
              <p:cNvCxnSpPr>
                <a:cxnSpLocks/>
                <a:stCxn id="763" idx="7"/>
                <a:endCxn id="764"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7" name="Straight Connector 766">
                <a:extLst>
                  <a:ext uri="{FF2B5EF4-FFF2-40B4-BE49-F238E27FC236}">
                    <a16:creationId xmlns:a16="http://schemas.microsoft.com/office/drawing/2014/main" id="{C75B7B39-0FD4-2B0B-F4E2-612F81A54E00}"/>
                  </a:ext>
                </a:extLst>
              </p:cNvPr>
              <p:cNvCxnSpPr>
                <a:cxnSpLocks/>
                <a:stCxn id="765" idx="1"/>
                <a:endCxn id="764"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8" name="Straight Connector 767">
                <a:extLst>
                  <a:ext uri="{FF2B5EF4-FFF2-40B4-BE49-F238E27FC236}">
                    <a16:creationId xmlns:a16="http://schemas.microsoft.com/office/drawing/2014/main" id="{2C12C91B-CE4C-B481-38E9-9899EB7BC17C}"/>
                  </a:ext>
                </a:extLst>
              </p:cNvPr>
              <p:cNvCxnSpPr>
                <a:cxnSpLocks/>
                <a:stCxn id="763" idx="6"/>
                <a:endCxn id="765"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49" name="Group 748">
              <a:extLst>
                <a:ext uri="{FF2B5EF4-FFF2-40B4-BE49-F238E27FC236}">
                  <a16:creationId xmlns:a16="http://schemas.microsoft.com/office/drawing/2014/main" id="{D287EA32-7387-81D4-783F-5EAFB07ABBF1}"/>
                </a:ext>
              </a:extLst>
            </p:cNvPr>
            <p:cNvGrpSpPr/>
            <p:nvPr/>
          </p:nvGrpSpPr>
          <p:grpSpPr>
            <a:xfrm rot="1459732">
              <a:off x="1727315" y="3664750"/>
              <a:ext cx="285263" cy="243882"/>
              <a:chOff x="1530627" y="1371974"/>
              <a:chExt cx="5287616" cy="3630721"/>
            </a:xfrm>
          </p:grpSpPr>
          <p:sp>
            <p:nvSpPr>
              <p:cNvPr id="757" name="Oval 756">
                <a:extLst>
                  <a:ext uri="{FF2B5EF4-FFF2-40B4-BE49-F238E27FC236}">
                    <a16:creationId xmlns:a16="http://schemas.microsoft.com/office/drawing/2014/main" id="{D7D98782-F610-0E76-1400-18C204E146EE}"/>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58" name="Oval 757">
                <a:extLst>
                  <a:ext uri="{FF2B5EF4-FFF2-40B4-BE49-F238E27FC236}">
                    <a16:creationId xmlns:a16="http://schemas.microsoft.com/office/drawing/2014/main" id="{CDE45ACC-9D54-2224-A98A-E7A18F60A511}"/>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59" name="Oval 758">
                <a:extLst>
                  <a:ext uri="{FF2B5EF4-FFF2-40B4-BE49-F238E27FC236}">
                    <a16:creationId xmlns:a16="http://schemas.microsoft.com/office/drawing/2014/main" id="{95A85A7F-BADA-3F56-6178-FB4AF994282E}"/>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60" name="Straight Connector 759">
                <a:extLst>
                  <a:ext uri="{FF2B5EF4-FFF2-40B4-BE49-F238E27FC236}">
                    <a16:creationId xmlns:a16="http://schemas.microsoft.com/office/drawing/2014/main" id="{A2941136-5D65-95FF-C06B-64431F561303}"/>
                  </a:ext>
                </a:extLst>
              </p:cNvPr>
              <p:cNvCxnSpPr>
                <a:cxnSpLocks/>
                <a:stCxn id="757" idx="7"/>
                <a:endCxn id="758"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1" name="Straight Connector 760">
                <a:extLst>
                  <a:ext uri="{FF2B5EF4-FFF2-40B4-BE49-F238E27FC236}">
                    <a16:creationId xmlns:a16="http://schemas.microsoft.com/office/drawing/2014/main" id="{822A5AF8-0F72-5EA3-58B0-21C278BD93F5}"/>
                  </a:ext>
                </a:extLst>
              </p:cNvPr>
              <p:cNvCxnSpPr>
                <a:cxnSpLocks/>
                <a:stCxn id="759" idx="1"/>
                <a:endCxn id="758"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2" name="Straight Connector 761">
                <a:extLst>
                  <a:ext uri="{FF2B5EF4-FFF2-40B4-BE49-F238E27FC236}">
                    <a16:creationId xmlns:a16="http://schemas.microsoft.com/office/drawing/2014/main" id="{9E1CFD4A-FE49-2C13-FA7C-24935889A4CD}"/>
                  </a:ext>
                </a:extLst>
              </p:cNvPr>
              <p:cNvCxnSpPr>
                <a:cxnSpLocks/>
                <a:stCxn id="757" idx="6"/>
                <a:endCxn id="759"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50" name="Group 749">
              <a:extLst>
                <a:ext uri="{FF2B5EF4-FFF2-40B4-BE49-F238E27FC236}">
                  <a16:creationId xmlns:a16="http://schemas.microsoft.com/office/drawing/2014/main" id="{5C64D526-458F-E60A-D5D6-7B60118B8CEE}"/>
                </a:ext>
              </a:extLst>
            </p:cNvPr>
            <p:cNvGrpSpPr/>
            <p:nvPr/>
          </p:nvGrpSpPr>
          <p:grpSpPr>
            <a:xfrm rot="1459732">
              <a:off x="1618255" y="3954084"/>
              <a:ext cx="285263" cy="243882"/>
              <a:chOff x="1530627" y="1371974"/>
              <a:chExt cx="5287616" cy="3630721"/>
            </a:xfrm>
          </p:grpSpPr>
          <p:sp>
            <p:nvSpPr>
              <p:cNvPr id="751" name="Oval 750">
                <a:extLst>
                  <a:ext uri="{FF2B5EF4-FFF2-40B4-BE49-F238E27FC236}">
                    <a16:creationId xmlns:a16="http://schemas.microsoft.com/office/drawing/2014/main" id="{0A3E99A8-AAEC-8D9F-8B3C-8B27BCA88685}"/>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52" name="Oval 751">
                <a:extLst>
                  <a:ext uri="{FF2B5EF4-FFF2-40B4-BE49-F238E27FC236}">
                    <a16:creationId xmlns:a16="http://schemas.microsoft.com/office/drawing/2014/main" id="{641B5EDB-49BC-5652-949B-09A25C3B75DD}"/>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53" name="Oval 752">
                <a:extLst>
                  <a:ext uri="{FF2B5EF4-FFF2-40B4-BE49-F238E27FC236}">
                    <a16:creationId xmlns:a16="http://schemas.microsoft.com/office/drawing/2014/main" id="{0D60FC24-7AD5-4DE4-3C68-DF90CFC6BEA7}"/>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54" name="Straight Connector 753">
                <a:extLst>
                  <a:ext uri="{FF2B5EF4-FFF2-40B4-BE49-F238E27FC236}">
                    <a16:creationId xmlns:a16="http://schemas.microsoft.com/office/drawing/2014/main" id="{77B0DB86-5E89-3CAD-4759-F589F27F4D43}"/>
                  </a:ext>
                </a:extLst>
              </p:cNvPr>
              <p:cNvCxnSpPr>
                <a:cxnSpLocks/>
                <a:stCxn id="751" idx="7"/>
                <a:endCxn id="752"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a:extLst>
                  <a:ext uri="{FF2B5EF4-FFF2-40B4-BE49-F238E27FC236}">
                    <a16:creationId xmlns:a16="http://schemas.microsoft.com/office/drawing/2014/main" id="{AC656C39-354D-9B52-7389-566E1C429441}"/>
                  </a:ext>
                </a:extLst>
              </p:cNvPr>
              <p:cNvCxnSpPr>
                <a:cxnSpLocks/>
                <a:stCxn id="753" idx="1"/>
                <a:endCxn id="752"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a:extLst>
                  <a:ext uri="{FF2B5EF4-FFF2-40B4-BE49-F238E27FC236}">
                    <a16:creationId xmlns:a16="http://schemas.microsoft.com/office/drawing/2014/main" id="{07F1FF35-B3D8-9D58-53F1-14D377685068}"/>
                  </a:ext>
                </a:extLst>
              </p:cNvPr>
              <p:cNvCxnSpPr>
                <a:cxnSpLocks/>
                <a:stCxn id="751" idx="6"/>
                <a:endCxn id="753"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69" name="Group 768">
            <a:extLst>
              <a:ext uri="{FF2B5EF4-FFF2-40B4-BE49-F238E27FC236}">
                <a16:creationId xmlns:a16="http://schemas.microsoft.com/office/drawing/2014/main" id="{D009000E-8753-4F77-3BEE-1959F4735EEA}"/>
              </a:ext>
            </a:extLst>
          </p:cNvPr>
          <p:cNvGrpSpPr/>
          <p:nvPr/>
        </p:nvGrpSpPr>
        <p:grpSpPr>
          <a:xfrm>
            <a:off x="889402" y="4218325"/>
            <a:ext cx="438521" cy="533216"/>
            <a:chOff x="1574057" y="3664750"/>
            <a:chExt cx="438521" cy="533216"/>
          </a:xfrm>
        </p:grpSpPr>
        <p:grpSp>
          <p:nvGrpSpPr>
            <p:cNvPr id="770" name="Group 769">
              <a:extLst>
                <a:ext uri="{FF2B5EF4-FFF2-40B4-BE49-F238E27FC236}">
                  <a16:creationId xmlns:a16="http://schemas.microsoft.com/office/drawing/2014/main" id="{C622F3D7-FBE7-9DDA-90D0-1DD02B48BE89}"/>
                </a:ext>
              </a:extLst>
            </p:cNvPr>
            <p:cNvGrpSpPr/>
            <p:nvPr/>
          </p:nvGrpSpPr>
          <p:grpSpPr>
            <a:xfrm rot="1459732">
              <a:off x="1574057" y="3762573"/>
              <a:ext cx="285263" cy="243882"/>
              <a:chOff x="1530627" y="1371974"/>
              <a:chExt cx="5287616" cy="3630721"/>
            </a:xfrm>
          </p:grpSpPr>
          <p:sp>
            <p:nvSpPr>
              <p:cNvPr id="785" name="Oval 784">
                <a:extLst>
                  <a:ext uri="{FF2B5EF4-FFF2-40B4-BE49-F238E27FC236}">
                    <a16:creationId xmlns:a16="http://schemas.microsoft.com/office/drawing/2014/main" id="{A645471B-500C-0087-ABC5-E2BA789E5539}"/>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86" name="Oval 785">
                <a:extLst>
                  <a:ext uri="{FF2B5EF4-FFF2-40B4-BE49-F238E27FC236}">
                    <a16:creationId xmlns:a16="http://schemas.microsoft.com/office/drawing/2014/main" id="{7C58838F-DCAE-2E3B-D455-12C425E3A1D3}"/>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87" name="Oval 786">
                <a:extLst>
                  <a:ext uri="{FF2B5EF4-FFF2-40B4-BE49-F238E27FC236}">
                    <a16:creationId xmlns:a16="http://schemas.microsoft.com/office/drawing/2014/main" id="{F6F98244-4665-E92D-390E-B0FE2B2A99B9}"/>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88" name="Straight Connector 787">
                <a:extLst>
                  <a:ext uri="{FF2B5EF4-FFF2-40B4-BE49-F238E27FC236}">
                    <a16:creationId xmlns:a16="http://schemas.microsoft.com/office/drawing/2014/main" id="{377EC6B8-D87B-FC63-9EEC-BE296B84193A}"/>
                  </a:ext>
                </a:extLst>
              </p:cNvPr>
              <p:cNvCxnSpPr>
                <a:cxnSpLocks/>
                <a:stCxn id="785" idx="7"/>
                <a:endCxn id="786"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a:extLst>
                  <a:ext uri="{FF2B5EF4-FFF2-40B4-BE49-F238E27FC236}">
                    <a16:creationId xmlns:a16="http://schemas.microsoft.com/office/drawing/2014/main" id="{1FB44E0B-C49A-297C-2D14-39595A3989AB}"/>
                  </a:ext>
                </a:extLst>
              </p:cNvPr>
              <p:cNvCxnSpPr>
                <a:cxnSpLocks/>
                <a:stCxn id="787" idx="1"/>
                <a:endCxn id="786"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a:extLst>
                  <a:ext uri="{FF2B5EF4-FFF2-40B4-BE49-F238E27FC236}">
                    <a16:creationId xmlns:a16="http://schemas.microsoft.com/office/drawing/2014/main" id="{E84D6E97-3FC8-1B85-B056-057AE165BB3D}"/>
                  </a:ext>
                </a:extLst>
              </p:cNvPr>
              <p:cNvCxnSpPr>
                <a:cxnSpLocks/>
                <a:stCxn id="785" idx="6"/>
                <a:endCxn id="787"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71" name="Group 770">
              <a:extLst>
                <a:ext uri="{FF2B5EF4-FFF2-40B4-BE49-F238E27FC236}">
                  <a16:creationId xmlns:a16="http://schemas.microsoft.com/office/drawing/2014/main" id="{DC8590A6-C2E5-9C10-2AA8-27BD42076B25}"/>
                </a:ext>
              </a:extLst>
            </p:cNvPr>
            <p:cNvGrpSpPr/>
            <p:nvPr/>
          </p:nvGrpSpPr>
          <p:grpSpPr>
            <a:xfrm rot="1459732">
              <a:off x="1727315" y="3664750"/>
              <a:ext cx="285263" cy="243882"/>
              <a:chOff x="1530627" y="1371974"/>
              <a:chExt cx="5287616" cy="3630721"/>
            </a:xfrm>
          </p:grpSpPr>
          <p:sp>
            <p:nvSpPr>
              <p:cNvPr id="779" name="Oval 778">
                <a:extLst>
                  <a:ext uri="{FF2B5EF4-FFF2-40B4-BE49-F238E27FC236}">
                    <a16:creationId xmlns:a16="http://schemas.microsoft.com/office/drawing/2014/main" id="{E8FB240E-A4D9-988E-945B-EE132D493B2C}"/>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80" name="Oval 779">
                <a:extLst>
                  <a:ext uri="{FF2B5EF4-FFF2-40B4-BE49-F238E27FC236}">
                    <a16:creationId xmlns:a16="http://schemas.microsoft.com/office/drawing/2014/main" id="{3DC4458F-10C6-DC63-F680-EDE15E6B65F1}"/>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81" name="Oval 780">
                <a:extLst>
                  <a:ext uri="{FF2B5EF4-FFF2-40B4-BE49-F238E27FC236}">
                    <a16:creationId xmlns:a16="http://schemas.microsoft.com/office/drawing/2014/main" id="{A603DD13-8D8E-3D85-CDC7-C780298AB491}"/>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82" name="Straight Connector 781">
                <a:extLst>
                  <a:ext uri="{FF2B5EF4-FFF2-40B4-BE49-F238E27FC236}">
                    <a16:creationId xmlns:a16="http://schemas.microsoft.com/office/drawing/2014/main" id="{042F0241-5DE0-19FA-3B41-470F458C0808}"/>
                  </a:ext>
                </a:extLst>
              </p:cNvPr>
              <p:cNvCxnSpPr>
                <a:cxnSpLocks/>
                <a:stCxn id="779" idx="7"/>
                <a:endCxn id="780"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3" name="Straight Connector 782">
                <a:extLst>
                  <a:ext uri="{FF2B5EF4-FFF2-40B4-BE49-F238E27FC236}">
                    <a16:creationId xmlns:a16="http://schemas.microsoft.com/office/drawing/2014/main" id="{887860A6-16FA-FAD7-18CC-DD508A1EEA7B}"/>
                  </a:ext>
                </a:extLst>
              </p:cNvPr>
              <p:cNvCxnSpPr>
                <a:cxnSpLocks/>
                <a:stCxn id="781" idx="1"/>
                <a:endCxn id="780"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a:extLst>
                  <a:ext uri="{FF2B5EF4-FFF2-40B4-BE49-F238E27FC236}">
                    <a16:creationId xmlns:a16="http://schemas.microsoft.com/office/drawing/2014/main" id="{89DF0CC2-9E36-A555-E809-A241B134F86C}"/>
                  </a:ext>
                </a:extLst>
              </p:cNvPr>
              <p:cNvCxnSpPr>
                <a:cxnSpLocks/>
                <a:stCxn id="779" idx="6"/>
                <a:endCxn id="781"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72" name="Group 771">
              <a:extLst>
                <a:ext uri="{FF2B5EF4-FFF2-40B4-BE49-F238E27FC236}">
                  <a16:creationId xmlns:a16="http://schemas.microsoft.com/office/drawing/2014/main" id="{DEE7C93A-499B-9EFB-F8C9-D4806EB252CB}"/>
                </a:ext>
              </a:extLst>
            </p:cNvPr>
            <p:cNvGrpSpPr/>
            <p:nvPr/>
          </p:nvGrpSpPr>
          <p:grpSpPr>
            <a:xfrm rot="1459732">
              <a:off x="1618255" y="3954084"/>
              <a:ext cx="285263" cy="243882"/>
              <a:chOff x="1530627" y="1371974"/>
              <a:chExt cx="5287616" cy="3630721"/>
            </a:xfrm>
          </p:grpSpPr>
          <p:sp>
            <p:nvSpPr>
              <p:cNvPr id="773" name="Oval 772">
                <a:extLst>
                  <a:ext uri="{FF2B5EF4-FFF2-40B4-BE49-F238E27FC236}">
                    <a16:creationId xmlns:a16="http://schemas.microsoft.com/office/drawing/2014/main" id="{6B751E35-A57E-BBAE-DBBC-ACC5746AD425}"/>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74" name="Oval 773">
                <a:extLst>
                  <a:ext uri="{FF2B5EF4-FFF2-40B4-BE49-F238E27FC236}">
                    <a16:creationId xmlns:a16="http://schemas.microsoft.com/office/drawing/2014/main" id="{B646330B-2DB9-E416-5800-8AE9ECE86A5C}"/>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75" name="Oval 774">
                <a:extLst>
                  <a:ext uri="{FF2B5EF4-FFF2-40B4-BE49-F238E27FC236}">
                    <a16:creationId xmlns:a16="http://schemas.microsoft.com/office/drawing/2014/main" id="{BED75EC5-169D-E428-512E-34353B034C66}"/>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76" name="Straight Connector 775">
                <a:extLst>
                  <a:ext uri="{FF2B5EF4-FFF2-40B4-BE49-F238E27FC236}">
                    <a16:creationId xmlns:a16="http://schemas.microsoft.com/office/drawing/2014/main" id="{E3702362-0AEE-A922-5C4F-8674E0A60E33}"/>
                  </a:ext>
                </a:extLst>
              </p:cNvPr>
              <p:cNvCxnSpPr>
                <a:cxnSpLocks/>
                <a:stCxn id="773" idx="7"/>
                <a:endCxn id="774"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7" name="Straight Connector 776">
                <a:extLst>
                  <a:ext uri="{FF2B5EF4-FFF2-40B4-BE49-F238E27FC236}">
                    <a16:creationId xmlns:a16="http://schemas.microsoft.com/office/drawing/2014/main" id="{55B92A27-A7FC-6CC1-512A-012845AFD4CF}"/>
                  </a:ext>
                </a:extLst>
              </p:cNvPr>
              <p:cNvCxnSpPr>
                <a:cxnSpLocks/>
                <a:stCxn id="775" idx="1"/>
                <a:endCxn id="774"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8" name="Straight Connector 777">
                <a:extLst>
                  <a:ext uri="{FF2B5EF4-FFF2-40B4-BE49-F238E27FC236}">
                    <a16:creationId xmlns:a16="http://schemas.microsoft.com/office/drawing/2014/main" id="{429B2E68-5928-8D39-5F27-DF0860177146}"/>
                  </a:ext>
                </a:extLst>
              </p:cNvPr>
              <p:cNvCxnSpPr>
                <a:cxnSpLocks/>
                <a:stCxn id="773" idx="6"/>
                <a:endCxn id="775"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91" name="Group 790">
            <a:extLst>
              <a:ext uri="{FF2B5EF4-FFF2-40B4-BE49-F238E27FC236}">
                <a16:creationId xmlns:a16="http://schemas.microsoft.com/office/drawing/2014/main" id="{7E84CD6D-B2E0-C28A-694F-825F0D4ECDFE}"/>
              </a:ext>
            </a:extLst>
          </p:cNvPr>
          <p:cNvGrpSpPr/>
          <p:nvPr/>
        </p:nvGrpSpPr>
        <p:grpSpPr>
          <a:xfrm>
            <a:off x="661417" y="3934703"/>
            <a:ext cx="438521" cy="533216"/>
            <a:chOff x="1574057" y="3664750"/>
            <a:chExt cx="438521" cy="533216"/>
          </a:xfrm>
        </p:grpSpPr>
        <p:grpSp>
          <p:nvGrpSpPr>
            <p:cNvPr id="792" name="Group 791">
              <a:extLst>
                <a:ext uri="{FF2B5EF4-FFF2-40B4-BE49-F238E27FC236}">
                  <a16:creationId xmlns:a16="http://schemas.microsoft.com/office/drawing/2014/main" id="{E6EE3723-844F-BB2C-B667-09E81453A09F}"/>
                </a:ext>
              </a:extLst>
            </p:cNvPr>
            <p:cNvGrpSpPr/>
            <p:nvPr/>
          </p:nvGrpSpPr>
          <p:grpSpPr>
            <a:xfrm rot="1459732">
              <a:off x="1574057" y="3762573"/>
              <a:ext cx="285263" cy="243882"/>
              <a:chOff x="1530627" y="1371974"/>
              <a:chExt cx="5287616" cy="3630721"/>
            </a:xfrm>
          </p:grpSpPr>
          <p:sp>
            <p:nvSpPr>
              <p:cNvPr id="807" name="Oval 806">
                <a:extLst>
                  <a:ext uri="{FF2B5EF4-FFF2-40B4-BE49-F238E27FC236}">
                    <a16:creationId xmlns:a16="http://schemas.microsoft.com/office/drawing/2014/main" id="{BC253ACF-49BA-6010-F230-100C5494AFF0}"/>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08" name="Oval 807">
                <a:extLst>
                  <a:ext uri="{FF2B5EF4-FFF2-40B4-BE49-F238E27FC236}">
                    <a16:creationId xmlns:a16="http://schemas.microsoft.com/office/drawing/2014/main" id="{6112BDF7-1539-3EA9-530B-9844736BB452}"/>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09" name="Oval 808">
                <a:extLst>
                  <a:ext uri="{FF2B5EF4-FFF2-40B4-BE49-F238E27FC236}">
                    <a16:creationId xmlns:a16="http://schemas.microsoft.com/office/drawing/2014/main" id="{95D4CEEB-B0B2-7814-FCAA-FD238943BF72}"/>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10" name="Straight Connector 809">
                <a:extLst>
                  <a:ext uri="{FF2B5EF4-FFF2-40B4-BE49-F238E27FC236}">
                    <a16:creationId xmlns:a16="http://schemas.microsoft.com/office/drawing/2014/main" id="{DD02B463-97B5-B993-10BF-C70247EDEC8A}"/>
                  </a:ext>
                </a:extLst>
              </p:cNvPr>
              <p:cNvCxnSpPr>
                <a:cxnSpLocks/>
                <a:stCxn id="807" idx="7"/>
                <a:endCxn id="808"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a:extLst>
                  <a:ext uri="{FF2B5EF4-FFF2-40B4-BE49-F238E27FC236}">
                    <a16:creationId xmlns:a16="http://schemas.microsoft.com/office/drawing/2014/main" id="{12B4DDF0-1BCC-8938-6035-A7109430C254}"/>
                  </a:ext>
                </a:extLst>
              </p:cNvPr>
              <p:cNvCxnSpPr>
                <a:cxnSpLocks/>
                <a:stCxn id="809" idx="1"/>
                <a:endCxn id="808"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2" name="Straight Connector 811">
                <a:extLst>
                  <a:ext uri="{FF2B5EF4-FFF2-40B4-BE49-F238E27FC236}">
                    <a16:creationId xmlns:a16="http://schemas.microsoft.com/office/drawing/2014/main" id="{47BE40A1-9ABB-2C01-4783-CF96CF268580}"/>
                  </a:ext>
                </a:extLst>
              </p:cNvPr>
              <p:cNvCxnSpPr>
                <a:cxnSpLocks/>
                <a:stCxn id="807" idx="6"/>
                <a:endCxn id="809"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93" name="Group 792">
              <a:extLst>
                <a:ext uri="{FF2B5EF4-FFF2-40B4-BE49-F238E27FC236}">
                  <a16:creationId xmlns:a16="http://schemas.microsoft.com/office/drawing/2014/main" id="{D52682F0-8989-43A3-3DFB-41237573B7CC}"/>
                </a:ext>
              </a:extLst>
            </p:cNvPr>
            <p:cNvGrpSpPr/>
            <p:nvPr/>
          </p:nvGrpSpPr>
          <p:grpSpPr>
            <a:xfrm rot="1459732">
              <a:off x="1727315" y="3664750"/>
              <a:ext cx="285263" cy="243882"/>
              <a:chOff x="1530627" y="1371974"/>
              <a:chExt cx="5287616" cy="3630721"/>
            </a:xfrm>
          </p:grpSpPr>
          <p:sp>
            <p:nvSpPr>
              <p:cNvPr id="801" name="Oval 800">
                <a:extLst>
                  <a:ext uri="{FF2B5EF4-FFF2-40B4-BE49-F238E27FC236}">
                    <a16:creationId xmlns:a16="http://schemas.microsoft.com/office/drawing/2014/main" id="{3E901CE1-CADE-07A0-99ED-58C575A8DD38}"/>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02" name="Oval 801">
                <a:extLst>
                  <a:ext uri="{FF2B5EF4-FFF2-40B4-BE49-F238E27FC236}">
                    <a16:creationId xmlns:a16="http://schemas.microsoft.com/office/drawing/2014/main" id="{4274638C-1CB2-5140-95D6-CFA8D1A6E29A}"/>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03" name="Oval 802">
                <a:extLst>
                  <a:ext uri="{FF2B5EF4-FFF2-40B4-BE49-F238E27FC236}">
                    <a16:creationId xmlns:a16="http://schemas.microsoft.com/office/drawing/2014/main" id="{03C9AC16-ACCB-6DEC-D582-783FA21DDC73}"/>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04" name="Straight Connector 803">
                <a:extLst>
                  <a:ext uri="{FF2B5EF4-FFF2-40B4-BE49-F238E27FC236}">
                    <a16:creationId xmlns:a16="http://schemas.microsoft.com/office/drawing/2014/main" id="{8BD38B4B-DEDE-610E-9182-6F37FD6ECEC3}"/>
                  </a:ext>
                </a:extLst>
              </p:cNvPr>
              <p:cNvCxnSpPr>
                <a:cxnSpLocks/>
                <a:stCxn id="801" idx="7"/>
                <a:endCxn id="802"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5" name="Straight Connector 804">
                <a:extLst>
                  <a:ext uri="{FF2B5EF4-FFF2-40B4-BE49-F238E27FC236}">
                    <a16:creationId xmlns:a16="http://schemas.microsoft.com/office/drawing/2014/main" id="{39CAFD20-7113-8299-BC5C-7A048E549F11}"/>
                  </a:ext>
                </a:extLst>
              </p:cNvPr>
              <p:cNvCxnSpPr>
                <a:cxnSpLocks/>
                <a:stCxn id="803" idx="1"/>
                <a:endCxn id="802"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6" name="Straight Connector 805">
                <a:extLst>
                  <a:ext uri="{FF2B5EF4-FFF2-40B4-BE49-F238E27FC236}">
                    <a16:creationId xmlns:a16="http://schemas.microsoft.com/office/drawing/2014/main" id="{72D97A78-7585-0ABE-0639-66DF623A0DF5}"/>
                  </a:ext>
                </a:extLst>
              </p:cNvPr>
              <p:cNvCxnSpPr>
                <a:cxnSpLocks/>
                <a:stCxn id="801" idx="6"/>
                <a:endCxn id="803"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94" name="Group 793">
              <a:extLst>
                <a:ext uri="{FF2B5EF4-FFF2-40B4-BE49-F238E27FC236}">
                  <a16:creationId xmlns:a16="http://schemas.microsoft.com/office/drawing/2014/main" id="{66A9F915-E5CB-4448-2867-7640D77DB770}"/>
                </a:ext>
              </a:extLst>
            </p:cNvPr>
            <p:cNvGrpSpPr/>
            <p:nvPr/>
          </p:nvGrpSpPr>
          <p:grpSpPr>
            <a:xfrm rot="1459732">
              <a:off x="1618255" y="3954084"/>
              <a:ext cx="285263" cy="243882"/>
              <a:chOff x="1530627" y="1371974"/>
              <a:chExt cx="5287616" cy="3630721"/>
            </a:xfrm>
          </p:grpSpPr>
          <p:sp>
            <p:nvSpPr>
              <p:cNvPr id="795" name="Oval 794">
                <a:extLst>
                  <a:ext uri="{FF2B5EF4-FFF2-40B4-BE49-F238E27FC236}">
                    <a16:creationId xmlns:a16="http://schemas.microsoft.com/office/drawing/2014/main" id="{E90E022A-B866-367C-AED3-9DBC330AC6AE}"/>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96" name="Oval 795">
                <a:extLst>
                  <a:ext uri="{FF2B5EF4-FFF2-40B4-BE49-F238E27FC236}">
                    <a16:creationId xmlns:a16="http://schemas.microsoft.com/office/drawing/2014/main" id="{F1BE345C-24B8-E7DB-E0D0-FB08696494C8}"/>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97" name="Oval 796">
                <a:extLst>
                  <a:ext uri="{FF2B5EF4-FFF2-40B4-BE49-F238E27FC236}">
                    <a16:creationId xmlns:a16="http://schemas.microsoft.com/office/drawing/2014/main" id="{BE8DE12A-02D8-4FA3-02DB-593D899C6952}"/>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98" name="Straight Connector 797">
                <a:extLst>
                  <a:ext uri="{FF2B5EF4-FFF2-40B4-BE49-F238E27FC236}">
                    <a16:creationId xmlns:a16="http://schemas.microsoft.com/office/drawing/2014/main" id="{E080FB17-B046-5689-CC82-55C9F70F862E}"/>
                  </a:ext>
                </a:extLst>
              </p:cNvPr>
              <p:cNvCxnSpPr>
                <a:cxnSpLocks/>
                <a:stCxn id="795" idx="7"/>
                <a:endCxn id="796"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a:extLst>
                  <a:ext uri="{FF2B5EF4-FFF2-40B4-BE49-F238E27FC236}">
                    <a16:creationId xmlns:a16="http://schemas.microsoft.com/office/drawing/2014/main" id="{3FE5AE8D-9B65-F2E9-6D1E-E613EE847420}"/>
                  </a:ext>
                </a:extLst>
              </p:cNvPr>
              <p:cNvCxnSpPr>
                <a:cxnSpLocks/>
                <a:stCxn id="797" idx="1"/>
                <a:endCxn id="796"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0" name="Straight Connector 799">
                <a:extLst>
                  <a:ext uri="{FF2B5EF4-FFF2-40B4-BE49-F238E27FC236}">
                    <a16:creationId xmlns:a16="http://schemas.microsoft.com/office/drawing/2014/main" id="{AD1B3E66-E4B0-D7C9-2B51-F51A00AF38D6}"/>
                  </a:ext>
                </a:extLst>
              </p:cNvPr>
              <p:cNvCxnSpPr>
                <a:cxnSpLocks/>
                <a:stCxn id="795" idx="6"/>
                <a:endCxn id="797"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13" name="Group 812">
            <a:extLst>
              <a:ext uri="{FF2B5EF4-FFF2-40B4-BE49-F238E27FC236}">
                <a16:creationId xmlns:a16="http://schemas.microsoft.com/office/drawing/2014/main" id="{64542252-D99A-1C98-1ADC-CC7EC0FB4FD0}"/>
              </a:ext>
            </a:extLst>
          </p:cNvPr>
          <p:cNvGrpSpPr/>
          <p:nvPr/>
        </p:nvGrpSpPr>
        <p:grpSpPr>
          <a:xfrm>
            <a:off x="1252407" y="4189965"/>
            <a:ext cx="438521" cy="533216"/>
            <a:chOff x="1574057" y="3664750"/>
            <a:chExt cx="438521" cy="533216"/>
          </a:xfrm>
        </p:grpSpPr>
        <p:grpSp>
          <p:nvGrpSpPr>
            <p:cNvPr id="814" name="Group 813">
              <a:extLst>
                <a:ext uri="{FF2B5EF4-FFF2-40B4-BE49-F238E27FC236}">
                  <a16:creationId xmlns:a16="http://schemas.microsoft.com/office/drawing/2014/main" id="{11E04B7E-CE20-174D-665E-6080C7A8BFFC}"/>
                </a:ext>
              </a:extLst>
            </p:cNvPr>
            <p:cNvGrpSpPr/>
            <p:nvPr/>
          </p:nvGrpSpPr>
          <p:grpSpPr>
            <a:xfrm rot="1459732">
              <a:off x="1574057" y="3762573"/>
              <a:ext cx="285263" cy="243882"/>
              <a:chOff x="1530627" y="1371974"/>
              <a:chExt cx="5287616" cy="3630721"/>
            </a:xfrm>
          </p:grpSpPr>
          <p:sp>
            <p:nvSpPr>
              <p:cNvPr id="829" name="Oval 828">
                <a:extLst>
                  <a:ext uri="{FF2B5EF4-FFF2-40B4-BE49-F238E27FC236}">
                    <a16:creationId xmlns:a16="http://schemas.microsoft.com/office/drawing/2014/main" id="{E7E5BB3B-87C1-15D0-BC4B-598247F43B48}"/>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30" name="Oval 829">
                <a:extLst>
                  <a:ext uri="{FF2B5EF4-FFF2-40B4-BE49-F238E27FC236}">
                    <a16:creationId xmlns:a16="http://schemas.microsoft.com/office/drawing/2014/main" id="{FA5979CE-7194-ADFF-072D-871704A9EB8F}"/>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31" name="Oval 830">
                <a:extLst>
                  <a:ext uri="{FF2B5EF4-FFF2-40B4-BE49-F238E27FC236}">
                    <a16:creationId xmlns:a16="http://schemas.microsoft.com/office/drawing/2014/main" id="{CD2CDBD8-369E-FE40-A466-A2A7C542FCB1}"/>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32" name="Straight Connector 831">
                <a:extLst>
                  <a:ext uri="{FF2B5EF4-FFF2-40B4-BE49-F238E27FC236}">
                    <a16:creationId xmlns:a16="http://schemas.microsoft.com/office/drawing/2014/main" id="{BD9D0AC0-E2E0-5F78-078F-1055459179A9}"/>
                  </a:ext>
                </a:extLst>
              </p:cNvPr>
              <p:cNvCxnSpPr>
                <a:cxnSpLocks/>
                <a:stCxn id="829" idx="7"/>
                <a:endCxn id="830"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3" name="Straight Connector 832">
                <a:extLst>
                  <a:ext uri="{FF2B5EF4-FFF2-40B4-BE49-F238E27FC236}">
                    <a16:creationId xmlns:a16="http://schemas.microsoft.com/office/drawing/2014/main" id="{1E9D08A9-F9E9-8B7B-2125-1CED101BEB21}"/>
                  </a:ext>
                </a:extLst>
              </p:cNvPr>
              <p:cNvCxnSpPr>
                <a:cxnSpLocks/>
                <a:stCxn id="831" idx="1"/>
                <a:endCxn id="830"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4" name="Straight Connector 833">
                <a:extLst>
                  <a:ext uri="{FF2B5EF4-FFF2-40B4-BE49-F238E27FC236}">
                    <a16:creationId xmlns:a16="http://schemas.microsoft.com/office/drawing/2014/main" id="{93C43AF2-7DD6-839E-BD26-A28F0A3B0542}"/>
                  </a:ext>
                </a:extLst>
              </p:cNvPr>
              <p:cNvCxnSpPr>
                <a:cxnSpLocks/>
                <a:stCxn id="829" idx="6"/>
                <a:endCxn id="831"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15" name="Group 814">
              <a:extLst>
                <a:ext uri="{FF2B5EF4-FFF2-40B4-BE49-F238E27FC236}">
                  <a16:creationId xmlns:a16="http://schemas.microsoft.com/office/drawing/2014/main" id="{D7125464-41D2-2206-A79F-2F3261658BCD}"/>
                </a:ext>
              </a:extLst>
            </p:cNvPr>
            <p:cNvGrpSpPr/>
            <p:nvPr/>
          </p:nvGrpSpPr>
          <p:grpSpPr>
            <a:xfrm rot="1459732">
              <a:off x="1727315" y="3664750"/>
              <a:ext cx="285263" cy="243882"/>
              <a:chOff x="1530627" y="1371974"/>
              <a:chExt cx="5287616" cy="3630721"/>
            </a:xfrm>
          </p:grpSpPr>
          <p:sp>
            <p:nvSpPr>
              <p:cNvPr id="823" name="Oval 822">
                <a:extLst>
                  <a:ext uri="{FF2B5EF4-FFF2-40B4-BE49-F238E27FC236}">
                    <a16:creationId xmlns:a16="http://schemas.microsoft.com/office/drawing/2014/main" id="{B7F8CF04-5ADF-1FB0-94AF-646C99E29CDB}"/>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24" name="Oval 823">
                <a:extLst>
                  <a:ext uri="{FF2B5EF4-FFF2-40B4-BE49-F238E27FC236}">
                    <a16:creationId xmlns:a16="http://schemas.microsoft.com/office/drawing/2014/main" id="{6077DD0E-8F56-4144-B6C1-0545135E9305}"/>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25" name="Oval 824">
                <a:extLst>
                  <a:ext uri="{FF2B5EF4-FFF2-40B4-BE49-F238E27FC236}">
                    <a16:creationId xmlns:a16="http://schemas.microsoft.com/office/drawing/2014/main" id="{3223C199-D649-930B-48AE-FB4396174137}"/>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26" name="Straight Connector 825">
                <a:extLst>
                  <a:ext uri="{FF2B5EF4-FFF2-40B4-BE49-F238E27FC236}">
                    <a16:creationId xmlns:a16="http://schemas.microsoft.com/office/drawing/2014/main" id="{ECC94DC1-83B8-4643-4CCF-7A6A6E2D55B9}"/>
                  </a:ext>
                </a:extLst>
              </p:cNvPr>
              <p:cNvCxnSpPr>
                <a:cxnSpLocks/>
                <a:stCxn id="823" idx="7"/>
                <a:endCxn id="824"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a:extLst>
                  <a:ext uri="{FF2B5EF4-FFF2-40B4-BE49-F238E27FC236}">
                    <a16:creationId xmlns:a16="http://schemas.microsoft.com/office/drawing/2014/main" id="{03212A15-6E8B-056E-D209-3A6CE138426A}"/>
                  </a:ext>
                </a:extLst>
              </p:cNvPr>
              <p:cNvCxnSpPr>
                <a:cxnSpLocks/>
                <a:stCxn id="825" idx="1"/>
                <a:endCxn id="824"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a:extLst>
                  <a:ext uri="{FF2B5EF4-FFF2-40B4-BE49-F238E27FC236}">
                    <a16:creationId xmlns:a16="http://schemas.microsoft.com/office/drawing/2014/main" id="{0B43F5E7-68E3-A2E3-AF12-F968912D5F39}"/>
                  </a:ext>
                </a:extLst>
              </p:cNvPr>
              <p:cNvCxnSpPr>
                <a:cxnSpLocks/>
                <a:stCxn id="823" idx="6"/>
                <a:endCxn id="825"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16" name="Group 815">
              <a:extLst>
                <a:ext uri="{FF2B5EF4-FFF2-40B4-BE49-F238E27FC236}">
                  <a16:creationId xmlns:a16="http://schemas.microsoft.com/office/drawing/2014/main" id="{559FC72A-314C-E4FD-3349-BAEA3E5F9A4B}"/>
                </a:ext>
              </a:extLst>
            </p:cNvPr>
            <p:cNvGrpSpPr/>
            <p:nvPr/>
          </p:nvGrpSpPr>
          <p:grpSpPr>
            <a:xfrm rot="1459732">
              <a:off x="1618255" y="3954084"/>
              <a:ext cx="285263" cy="243882"/>
              <a:chOff x="1530627" y="1371974"/>
              <a:chExt cx="5287616" cy="3630721"/>
            </a:xfrm>
          </p:grpSpPr>
          <p:sp>
            <p:nvSpPr>
              <p:cNvPr id="817" name="Oval 816">
                <a:extLst>
                  <a:ext uri="{FF2B5EF4-FFF2-40B4-BE49-F238E27FC236}">
                    <a16:creationId xmlns:a16="http://schemas.microsoft.com/office/drawing/2014/main" id="{73AEAA8D-C52F-080F-4D81-EC921EBFEB56}"/>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18" name="Oval 817">
                <a:extLst>
                  <a:ext uri="{FF2B5EF4-FFF2-40B4-BE49-F238E27FC236}">
                    <a16:creationId xmlns:a16="http://schemas.microsoft.com/office/drawing/2014/main" id="{8AC598ED-5A6B-15C9-DE0F-9426C8DAEE04}"/>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19" name="Oval 818">
                <a:extLst>
                  <a:ext uri="{FF2B5EF4-FFF2-40B4-BE49-F238E27FC236}">
                    <a16:creationId xmlns:a16="http://schemas.microsoft.com/office/drawing/2014/main" id="{2A58F713-C13A-D418-1E08-C0475C1D1A99}"/>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20" name="Straight Connector 819">
                <a:extLst>
                  <a:ext uri="{FF2B5EF4-FFF2-40B4-BE49-F238E27FC236}">
                    <a16:creationId xmlns:a16="http://schemas.microsoft.com/office/drawing/2014/main" id="{305E36FE-C165-56B2-9715-2ED9882818D8}"/>
                  </a:ext>
                </a:extLst>
              </p:cNvPr>
              <p:cNvCxnSpPr>
                <a:cxnSpLocks/>
                <a:stCxn id="817" idx="7"/>
                <a:endCxn id="818"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a:extLst>
                  <a:ext uri="{FF2B5EF4-FFF2-40B4-BE49-F238E27FC236}">
                    <a16:creationId xmlns:a16="http://schemas.microsoft.com/office/drawing/2014/main" id="{27A987AE-D436-AEBC-F2EA-4D10BF8E5810}"/>
                  </a:ext>
                </a:extLst>
              </p:cNvPr>
              <p:cNvCxnSpPr>
                <a:cxnSpLocks/>
                <a:stCxn id="819" idx="1"/>
                <a:endCxn id="818"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a:extLst>
                  <a:ext uri="{FF2B5EF4-FFF2-40B4-BE49-F238E27FC236}">
                    <a16:creationId xmlns:a16="http://schemas.microsoft.com/office/drawing/2014/main" id="{DF015BC4-CBEA-82BC-DB73-843B11DF8AFD}"/>
                  </a:ext>
                </a:extLst>
              </p:cNvPr>
              <p:cNvCxnSpPr>
                <a:cxnSpLocks/>
                <a:stCxn id="817" idx="6"/>
                <a:endCxn id="819"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35" name="Group 834">
            <a:extLst>
              <a:ext uri="{FF2B5EF4-FFF2-40B4-BE49-F238E27FC236}">
                <a16:creationId xmlns:a16="http://schemas.microsoft.com/office/drawing/2014/main" id="{867DE3B5-55D4-C615-F9CD-C8E492F0948C}"/>
              </a:ext>
            </a:extLst>
          </p:cNvPr>
          <p:cNvGrpSpPr/>
          <p:nvPr/>
        </p:nvGrpSpPr>
        <p:grpSpPr>
          <a:xfrm>
            <a:off x="1769753" y="4074347"/>
            <a:ext cx="438521" cy="533216"/>
            <a:chOff x="1574057" y="3664750"/>
            <a:chExt cx="438521" cy="533216"/>
          </a:xfrm>
        </p:grpSpPr>
        <p:grpSp>
          <p:nvGrpSpPr>
            <p:cNvPr id="836" name="Group 835">
              <a:extLst>
                <a:ext uri="{FF2B5EF4-FFF2-40B4-BE49-F238E27FC236}">
                  <a16:creationId xmlns:a16="http://schemas.microsoft.com/office/drawing/2014/main" id="{12BDCF86-9303-4CBE-8C8E-00A996D13273}"/>
                </a:ext>
              </a:extLst>
            </p:cNvPr>
            <p:cNvGrpSpPr/>
            <p:nvPr/>
          </p:nvGrpSpPr>
          <p:grpSpPr>
            <a:xfrm rot="1459732">
              <a:off x="1574057" y="3762573"/>
              <a:ext cx="285263" cy="243882"/>
              <a:chOff x="1530627" y="1371974"/>
              <a:chExt cx="5287616" cy="3630721"/>
            </a:xfrm>
          </p:grpSpPr>
          <p:sp>
            <p:nvSpPr>
              <p:cNvPr id="851" name="Oval 850">
                <a:extLst>
                  <a:ext uri="{FF2B5EF4-FFF2-40B4-BE49-F238E27FC236}">
                    <a16:creationId xmlns:a16="http://schemas.microsoft.com/office/drawing/2014/main" id="{2D4AD60B-C7E4-C957-ABD8-D374DC1CE32E}"/>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52" name="Oval 851">
                <a:extLst>
                  <a:ext uri="{FF2B5EF4-FFF2-40B4-BE49-F238E27FC236}">
                    <a16:creationId xmlns:a16="http://schemas.microsoft.com/office/drawing/2014/main" id="{E43CEA91-1CE9-1D67-6358-1472CD0614AB}"/>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53" name="Oval 852">
                <a:extLst>
                  <a:ext uri="{FF2B5EF4-FFF2-40B4-BE49-F238E27FC236}">
                    <a16:creationId xmlns:a16="http://schemas.microsoft.com/office/drawing/2014/main" id="{2BFC8218-467C-D726-5F8F-56A0A4785091}"/>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54" name="Straight Connector 853">
                <a:extLst>
                  <a:ext uri="{FF2B5EF4-FFF2-40B4-BE49-F238E27FC236}">
                    <a16:creationId xmlns:a16="http://schemas.microsoft.com/office/drawing/2014/main" id="{1BF15090-2FA7-E056-EEE5-B0AA7C821672}"/>
                  </a:ext>
                </a:extLst>
              </p:cNvPr>
              <p:cNvCxnSpPr>
                <a:cxnSpLocks/>
                <a:stCxn id="851" idx="7"/>
                <a:endCxn id="852"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5" name="Straight Connector 854">
                <a:extLst>
                  <a:ext uri="{FF2B5EF4-FFF2-40B4-BE49-F238E27FC236}">
                    <a16:creationId xmlns:a16="http://schemas.microsoft.com/office/drawing/2014/main" id="{C395ED59-92C0-21A6-AAFE-EAB83B81ED8A}"/>
                  </a:ext>
                </a:extLst>
              </p:cNvPr>
              <p:cNvCxnSpPr>
                <a:cxnSpLocks/>
                <a:stCxn id="853" idx="1"/>
                <a:endCxn id="852"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6" name="Straight Connector 855">
                <a:extLst>
                  <a:ext uri="{FF2B5EF4-FFF2-40B4-BE49-F238E27FC236}">
                    <a16:creationId xmlns:a16="http://schemas.microsoft.com/office/drawing/2014/main" id="{A034BEB1-84A9-DFB3-81DD-6969F8906A80}"/>
                  </a:ext>
                </a:extLst>
              </p:cNvPr>
              <p:cNvCxnSpPr>
                <a:cxnSpLocks/>
                <a:stCxn id="851" idx="6"/>
                <a:endCxn id="853"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37" name="Group 836">
              <a:extLst>
                <a:ext uri="{FF2B5EF4-FFF2-40B4-BE49-F238E27FC236}">
                  <a16:creationId xmlns:a16="http://schemas.microsoft.com/office/drawing/2014/main" id="{CB863F57-A963-192E-1F03-328C7AFD885B}"/>
                </a:ext>
              </a:extLst>
            </p:cNvPr>
            <p:cNvGrpSpPr/>
            <p:nvPr/>
          </p:nvGrpSpPr>
          <p:grpSpPr>
            <a:xfrm rot="1459732">
              <a:off x="1727315" y="3664750"/>
              <a:ext cx="285263" cy="243882"/>
              <a:chOff x="1530627" y="1371974"/>
              <a:chExt cx="5287616" cy="3630721"/>
            </a:xfrm>
          </p:grpSpPr>
          <p:sp>
            <p:nvSpPr>
              <p:cNvPr id="845" name="Oval 844">
                <a:extLst>
                  <a:ext uri="{FF2B5EF4-FFF2-40B4-BE49-F238E27FC236}">
                    <a16:creationId xmlns:a16="http://schemas.microsoft.com/office/drawing/2014/main" id="{E687F012-8B73-DF43-8695-3D7FC9AD2971}"/>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46" name="Oval 845">
                <a:extLst>
                  <a:ext uri="{FF2B5EF4-FFF2-40B4-BE49-F238E27FC236}">
                    <a16:creationId xmlns:a16="http://schemas.microsoft.com/office/drawing/2014/main" id="{A0891E6C-7D0D-E360-1C87-386D5F30B8F7}"/>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47" name="Oval 846">
                <a:extLst>
                  <a:ext uri="{FF2B5EF4-FFF2-40B4-BE49-F238E27FC236}">
                    <a16:creationId xmlns:a16="http://schemas.microsoft.com/office/drawing/2014/main" id="{A2628299-2D5F-96B0-3AAC-3776BA4D3063}"/>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48" name="Straight Connector 847">
                <a:extLst>
                  <a:ext uri="{FF2B5EF4-FFF2-40B4-BE49-F238E27FC236}">
                    <a16:creationId xmlns:a16="http://schemas.microsoft.com/office/drawing/2014/main" id="{1BDF8FE8-FFE1-F74C-98BF-C3912F3B8EC8}"/>
                  </a:ext>
                </a:extLst>
              </p:cNvPr>
              <p:cNvCxnSpPr>
                <a:cxnSpLocks/>
                <a:stCxn id="845" idx="7"/>
                <a:endCxn id="846"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9" name="Straight Connector 848">
                <a:extLst>
                  <a:ext uri="{FF2B5EF4-FFF2-40B4-BE49-F238E27FC236}">
                    <a16:creationId xmlns:a16="http://schemas.microsoft.com/office/drawing/2014/main" id="{B4FDD0AB-0994-5B54-2691-47A40B920A57}"/>
                  </a:ext>
                </a:extLst>
              </p:cNvPr>
              <p:cNvCxnSpPr>
                <a:cxnSpLocks/>
                <a:stCxn id="847" idx="1"/>
                <a:endCxn id="846"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0" name="Straight Connector 849">
                <a:extLst>
                  <a:ext uri="{FF2B5EF4-FFF2-40B4-BE49-F238E27FC236}">
                    <a16:creationId xmlns:a16="http://schemas.microsoft.com/office/drawing/2014/main" id="{9C742614-60B3-FF7F-09F6-1C2F6BC6BF72}"/>
                  </a:ext>
                </a:extLst>
              </p:cNvPr>
              <p:cNvCxnSpPr>
                <a:cxnSpLocks/>
                <a:stCxn id="845" idx="6"/>
                <a:endCxn id="847"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38" name="Group 837">
              <a:extLst>
                <a:ext uri="{FF2B5EF4-FFF2-40B4-BE49-F238E27FC236}">
                  <a16:creationId xmlns:a16="http://schemas.microsoft.com/office/drawing/2014/main" id="{0EC843E5-30A4-14A8-01A1-6958251B8AA9}"/>
                </a:ext>
              </a:extLst>
            </p:cNvPr>
            <p:cNvGrpSpPr/>
            <p:nvPr/>
          </p:nvGrpSpPr>
          <p:grpSpPr>
            <a:xfrm rot="1459732">
              <a:off x="1618255" y="3954084"/>
              <a:ext cx="285263" cy="243882"/>
              <a:chOff x="1530627" y="1371974"/>
              <a:chExt cx="5287616" cy="3630721"/>
            </a:xfrm>
          </p:grpSpPr>
          <p:sp>
            <p:nvSpPr>
              <p:cNvPr id="839" name="Oval 838">
                <a:extLst>
                  <a:ext uri="{FF2B5EF4-FFF2-40B4-BE49-F238E27FC236}">
                    <a16:creationId xmlns:a16="http://schemas.microsoft.com/office/drawing/2014/main" id="{DFC51773-4DDB-A44E-AA0B-5DB1DC3A5EDF}"/>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40" name="Oval 839">
                <a:extLst>
                  <a:ext uri="{FF2B5EF4-FFF2-40B4-BE49-F238E27FC236}">
                    <a16:creationId xmlns:a16="http://schemas.microsoft.com/office/drawing/2014/main" id="{5DC710F8-4521-1DC5-33D6-767F7FC29C28}"/>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41" name="Oval 840">
                <a:extLst>
                  <a:ext uri="{FF2B5EF4-FFF2-40B4-BE49-F238E27FC236}">
                    <a16:creationId xmlns:a16="http://schemas.microsoft.com/office/drawing/2014/main" id="{2096A696-EF12-43A4-CE4F-8C695A244E77}"/>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42" name="Straight Connector 841">
                <a:extLst>
                  <a:ext uri="{FF2B5EF4-FFF2-40B4-BE49-F238E27FC236}">
                    <a16:creationId xmlns:a16="http://schemas.microsoft.com/office/drawing/2014/main" id="{C5CACA97-85B2-12DC-E7B6-B3999E462EA6}"/>
                  </a:ext>
                </a:extLst>
              </p:cNvPr>
              <p:cNvCxnSpPr>
                <a:cxnSpLocks/>
                <a:stCxn id="839" idx="7"/>
                <a:endCxn id="840"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3" name="Straight Connector 842">
                <a:extLst>
                  <a:ext uri="{FF2B5EF4-FFF2-40B4-BE49-F238E27FC236}">
                    <a16:creationId xmlns:a16="http://schemas.microsoft.com/office/drawing/2014/main" id="{E21A0B4A-6B93-6685-D6DA-9F56E9F658C9}"/>
                  </a:ext>
                </a:extLst>
              </p:cNvPr>
              <p:cNvCxnSpPr>
                <a:cxnSpLocks/>
                <a:stCxn id="841" idx="1"/>
                <a:endCxn id="840"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4" name="Straight Connector 843">
                <a:extLst>
                  <a:ext uri="{FF2B5EF4-FFF2-40B4-BE49-F238E27FC236}">
                    <a16:creationId xmlns:a16="http://schemas.microsoft.com/office/drawing/2014/main" id="{786EBD19-A95B-18E5-99C1-4E7710163C18}"/>
                  </a:ext>
                </a:extLst>
              </p:cNvPr>
              <p:cNvCxnSpPr>
                <a:cxnSpLocks/>
                <a:stCxn id="839" idx="6"/>
                <a:endCxn id="841"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57" name="Group 856">
            <a:extLst>
              <a:ext uri="{FF2B5EF4-FFF2-40B4-BE49-F238E27FC236}">
                <a16:creationId xmlns:a16="http://schemas.microsoft.com/office/drawing/2014/main" id="{90B98D61-37A7-048C-7F35-BF4D82041BAF}"/>
              </a:ext>
            </a:extLst>
          </p:cNvPr>
          <p:cNvGrpSpPr/>
          <p:nvPr/>
        </p:nvGrpSpPr>
        <p:grpSpPr>
          <a:xfrm>
            <a:off x="2063259" y="3664546"/>
            <a:ext cx="438521" cy="533216"/>
            <a:chOff x="1574057" y="3664750"/>
            <a:chExt cx="438521" cy="533216"/>
          </a:xfrm>
        </p:grpSpPr>
        <p:grpSp>
          <p:nvGrpSpPr>
            <p:cNvPr id="858" name="Group 857">
              <a:extLst>
                <a:ext uri="{FF2B5EF4-FFF2-40B4-BE49-F238E27FC236}">
                  <a16:creationId xmlns:a16="http://schemas.microsoft.com/office/drawing/2014/main" id="{2EA57819-4463-606E-81D8-2CAD112B6C63}"/>
                </a:ext>
              </a:extLst>
            </p:cNvPr>
            <p:cNvGrpSpPr/>
            <p:nvPr/>
          </p:nvGrpSpPr>
          <p:grpSpPr>
            <a:xfrm rot="1459732">
              <a:off x="1574057" y="3762573"/>
              <a:ext cx="285263" cy="243882"/>
              <a:chOff x="1530627" y="1371974"/>
              <a:chExt cx="5287616" cy="3630721"/>
            </a:xfrm>
          </p:grpSpPr>
          <p:sp>
            <p:nvSpPr>
              <p:cNvPr id="873" name="Oval 872">
                <a:extLst>
                  <a:ext uri="{FF2B5EF4-FFF2-40B4-BE49-F238E27FC236}">
                    <a16:creationId xmlns:a16="http://schemas.microsoft.com/office/drawing/2014/main" id="{8E120486-20DE-EEC9-053A-139AC0CA1748}"/>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74" name="Oval 873">
                <a:extLst>
                  <a:ext uri="{FF2B5EF4-FFF2-40B4-BE49-F238E27FC236}">
                    <a16:creationId xmlns:a16="http://schemas.microsoft.com/office/drawing/2014/main" id="{4874B19D-720E-0F83-8F84-DA0D2C031111}"/>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75" name="Oval 874">
                <a:extLst>
                  <a:ext uri="{FF2B5EF4-FFF2-40B4-BE49-F238E27FC236}">
                    <a16:creationId xmlns:a16="http://schemas.microsoft.com/office/drawing/2014/main" id="{C630D1B4-A957-C5F4-D59C-F3917967664F}"/>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76" name="Straight Connector 875">
                <a:extLst>
                  <a:ext uri="{FF2B5EF4-FFF2-40B4-BE49-F238E27FC236}">
                    <a16:creationId xmlns:a16="http://schemas.microsoft.com/office/drawing/2014/main" id="{B5723F5D-A25D-FBAB-0C96-D012C36CADA9}"/>
                  </a:ext>
                </a:extLst>
              </p:cNvPr>
              <p:cNvCxnSpPr>
                <a:cxnSpLocks/>
                <a:stCxn id="873" idx="7"/>
                <a:endCxn id="874"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7" name="Straight Connector 876">
                <a:extLst>
                  <a:ext uri="{FF2B5EF4-FFF2-40B4-BE49-F238E27FC236}">
                    <a16:creationId xmlns:a16="http://schemas.microsoft.com/office/drawing/2014/main" id="{4727A719-897D-D75B-5AA5-0D71628D6D64}"/>
                  </a:ext>
                </a:extLst>
              </p:cNvPr>
              <p:cNvCxnSpPr>
                <a:cxnSpLocks/>
                <a:stCxn id="875" idx="1"/>
                <a:endCxn id="874"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8" name="Straight Connector 877">
                <a:extLst>
                  <a:ext uri="{FF2B5EF4-FFF2-40B4-BE49-F238E27FC236}">
                    <a16:creationId xmlns:a16="http://schemas.microsoft.com/office/drawing/2014/main" id="{389B430A-C187-2511-CF11-F507ED934CA7}"/>
                  </a:ext>
                </a:extLst>
              </p:cNvPr>
              <p:cNvCxnSpPr>
                <a:cxnSpLocks/>
                <a:stCxn id="873" idx="6"/>
                <a:endCxn id="875"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59" name="Group 858">
              <a:extLst>
                <a:ext uri="{FF2B5EF4-FFF2-40B4-BE49-F238E27FC236}">
                  <a16:creationId xmlns:a16="http://schemas.microsoft.com/office/drawing/2014/main" id="{1549F247-2C5F-3DB2-D308-0C82D475ABB2}"/>
                </a:ext>
              </a:extLst>
            </p:cNvPr>
            <p:cNvGrpSpPr/>
            <p:nvPr/>
          </p:nvGrpSpPr>
          <p:grpSpPr>
            <a:xfrm rot="1459732">
              <a:off x="1727315" y="3664750"/>
              <a:ext cx="285263" cy="243882"/>
              <a:chOff x="1530627" y="1371974"/>
              <a:chExt cx="5287616" cy="3630721"/>
            </a:xfrm>
          </p:grpSpPr>
          <p:sp>
            <p:nvSpPr>
              <p:cNvPr id="867" name="Oval 866">
                <a:extLst>
                  <a:ext uri="{FF2B5EF4-FFF2-40B4-BE49-F238E27FC236}">
                    <a16:creationId xmlns:a16="http://schemas.microsoft.com/office/drawing/2014/main" id="{7C1F285C-F62A-8849-95CF-AD1DCE750C71}"/>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68" name="Oval 867">
                <a:extLst>
                  <a:ext uri="{FF2B5EF4-FFF2-40B4-BE49-F238E27FC236}">
                    <a16:creationId xmlns:a16="http://schemas.microsoft.com/office/drawing/2014/main" id="{EEC8AF5F-7F32-A342-920B-917104084EE4}"/>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69" name="Oval 868">
                <a:extLst>
                  <a:ext uri="{FF2B5EF4-FFF2-40B4-BE49-F238E27FC236}">
                    <a16:creationId xmlns:a16="http://schemas.microsoft.com/office/drawing/2014/main" id="{A5C1D17A-70EB-F488-534A-B33F5C6C9F25}"/>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70" name="Straight Connector 869">
                <a:extLst>
                  <a:ext uri="{FF2B5EF4-FFF2-40B4-BE49-F238E27FC236}">
                    <a16:creationId xmlns:a16="http://schemas.microsoft.com/office/drawing/2014/main" id="{15918F9F-41AC-4BE6-5D72-822FE5939FC7}"/>
                  </a:ext>
                </a:extLst>
              </p:cNvPr>
              <p:cNvCxnSpPr>
                <a:cxnSpLocks/>
                <a:stCxn id="867" idx="7"/>
                <a:endCxn id="868"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1" name="Straight Connector 870">
                <a:extLst>
                  <a:ext uri="{FF2B5EF4-FFF2-40B4-BE49-F238E27FC236}">
                    <a16:creationId xmlns:a16="http://schemas.microsoft.com/office/drawing/2014/main" id="{3B1CC736-B58B-DE20-2EA6-D748D1240DE6}"/>
                  </a:ext>
                </a:extLst>
              </p:cNvPr>
              <p:cNvCxnSpPr>
                <a:cxnSpLocks/>
                <a:stCxn id="869" idx="1"/>
                <a:endCxn id="868"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2" name="Straight Connector 871">
                <a:extLst>
                  <a:ext uri="{FF2B5EF4-FFF2-40B4-BE49-F238E27FC236}">
                    <a16:creationId xmlns:a16="http://schemas.microsoft.com/office/drawing/2014/main" id="{39EDCD2E-03DB-A871-440B-2960E3497A76}"/>
                  </a:ext>
                </a:extLst>
              </p:cNvPr>
              <p:cNvCxnSpPr>
                <a:cxnSpLocks/>
                <a:stCxn id="867" idx="6"/>
                <a:endCxn id="869"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60" name="Group 859">
              <a:extLst>
                <a:ext uri="{FF2B5EF4-FFF2-40B4-BE49-F238E27FC236}">
                  <a16:creationId xmlns:a16="http://schemas.microsoft.com/office/drawing/2014/main" id="{C8F3C93E-D84A-30BB-600F-7C477062AE99}"/>
                </a:ext>
              </a:extLst>
            </p:cNvPr>
            <p:cNvGrpSpPr/>
            <p:nvPr/>
          </p:nvGrpSpPr>
          <p:grpSpPr>
            <a:xfrm rot="1459732">
              <a:off x="1618255" y="3954084"/>
              <a:ext cx="285263" cy="243882"/>
              <a:chOff x="1530627" y="1371974"/>
              <a:chExt cx="5287616" cy="3630721"/>
            </a:xfrm>
          </p:grpSpPr>
          <p:sp>
            <p:nvSpPr>
              <p:cNvPr id="861" name="Oval 860">
                <a:extLst>
                  <a:ext uri="{FF2B5EF4-FFF2-40B4-BE49-F238E27FC236}">
                    <a16:creationId xmlns:a16="http://schemas.microsoft.com/office/drawing/2014/main" id="{DA82DF18-CCC3-DB8B-0460-F0AB01F22DCD}"/>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62" name="Oval 861">
                <a:extLst>
                  <a:ext uri="{FF2B5EF4-FFF2-40B4-BE49-F238E27FC236}">
                    <a16:creationId xmlns:a16="http://schemas.microsoft.com/office/drawing/2014/main" id="{D8747822-7DA5-1668-6ECD-E599D4BBEE84}"/>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63" name="Oval 862">
                <a:extLst>
                  <a:ext uri="{FF2B5EF4-FFF2-40B4-BE49-F238E27FC236}">
                    <a16:creationId xmlns:a16="http://schemas.microsoft.com/office/drawing/2014/main" id="{D38E94FF-9F05-7815-52EE-428BC09DF0C5}"/>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64" name="Straight Connector 863">
                <a:extLst>
                  <a:ext uri="{FF2B5EF4-FFF2-40B4-BE49-F238E27FC236}">
                    <a16:creationId xmlns:a16="http://schemas.microsoft.com/office/drawing/2014/main" id="{F57115CB-6953-266A-24D7-5CB52904FB30}"/>
                  </a:ext>
                </a:extLst>
              </p:cNvPr>
              <p:cNvCxnSpPr>
                <a:cxnSpLocks/>
                <a:stCxn id="861" idx="7"/>
                <a:endCxn id="862"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5" name="Straight Connector 864">
                <a:extLst>
                  <a:ext uri="{FF2B5EF4-FFF2-40B4-BE49-F238E27FC236}">
                    <a16:creationId xmlns:a16="http://schemas.microsoft.com/office/drawing/2014/main" id="{EEE46FFC-1F2E-4F5B-A970-B1BDD4E56004}"/>
                  </a:ext>
                </a:extLst>
              </p:cNvPr>
              <p:cNvCxnSpPr>
                <a:cxnSpLocks/>
                <a:stCxn id="863" idx="1"/>
                <a:endCxn id="862"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6" name="Straight Connector 865">
                <a:extLst>
                  <a:ext uri="{FF2B5EF4-FFF2-40B4-BE49-F238E27FC236}">
                    <a16:creationId xmlns:a16="http://schemas.microsoft.com/office/drawing/2014/main" id="{1B7000F1-6269-9587-7458-F121E2C81087}"/>
                  </a:ext>
                </a:extLst>
              </p:cNvPr>
              <p:cNvCxnSpPr>
                <a:cxnSpLocks/>
                <a:stCxn id="861" idx="6"/>
                <a:endCxn id="863"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79" name="Group 878">
            <a:extLst>
              <a:ext uri="{FF2B5EF4-FFF2-40B4-BE49-F238E27FC236}">
                <a16:creationId xmlns:a16="http://schemas.microsoft.com/office/drawing/2014/main" id="{8EA27234-70A2-E4C8-4AAD-87FDA9E19EC8}"/>
              </a:ext>
            </a:extLst>
          </p:cNvPr>
          <p:cNvGrpSpPr/>
          <p:nvPr/>
        </p:nvGrpSpPr>
        <p:grpSpPr>
          <a:xfrm>
            <a:off x="1806765" y="4281738"/>
            <a:ext cx="438521" cy="533216"/>
            <a:chOff x="1574057" y="3664750"/>
            <a:chExt cx="438521" cy="533216"/>
          </a:xfrm>
        </p:grpSpPr>
        <p:grpSp>
          <p:nvGrpSpPr>
            <p:cNvPr id="880" name="Group 879">
              <a:extLst>
                <a:ext uri="{FF2B5EF4-FFF2-40B4-BE49-F238E27FC236}">
                  <a16:creationId xmlns:a16="http://schemas.microsoft.com/office/drawing/2014/main" id="{3ABF9947-2635-A881-AB77-CACB14AE3C35}"/>
                </a:ext>
              </a:extLst>
            </p:cNvPr>
            <p:cNvGrpSpPr/>
            <p:nvPr/>
          </p:nvGrpSpPr>
          <p:grpSpPr>
            <a:xfrm rot="1459732">
              <a:off x="1574057" y="3762573"/>
              <a:ext cx="285263" cy="243882"/>
              <a:chOff x="1530627" y="1371974"/>
              <a:chExt cx="5287616" cy="3630721"/>
            </a:xfrm>
          </p:grpSpPr>
          <p:sp>
            <p:nvSpPr>
              <p:cNvPr id="895" name="Oval 894">
                <a:extLst>
                  <a:ext uri="{FF2B5EF4-FFF2-40B4-BE49-F238E27FC236}">
                    <a16:creationId xmlns:a16="http://schemas.microsoft.com/office/drawing/2014/main" id="{CC450195-968D-5AB0-F025-D1E42AC1AB26}"/>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96" name="Oval 895">
                <a:extLst>
                  <a:ext uri="{FF2B5EF4-FFF2-40B4-BE49-F238E27FC236}">
                    <a16:creationId xmlns:a16="http://schemas.microsoft.com/office/drawing/2014/main" id="{6B9A40CD-5F4F-5074-2D54-93EA4EA10DC6}"/>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97" name="Oval 896">
                <a:extLst>
                  <a:ext uri="{FF2B5EF4-FFF2-40B4-BE49-F238E27FC236}">
                    <a16:creationId xmlns:a16="http://schemas.microsoft.com/office/drawing/2014/main" id="{F1343784-D6C5-7BE9-CD70-C224C6B3D9FE}"/>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98" name="Straight Connector 897">
                <a:extLst>
                  <a:ext uri="{FF2B5EF4-FFF2-40B4-BE49-F238E27FC236}">
                    <a16:creationId xmlns:a16="http://schemas.microsoft.com/office/drawing/2014/main" id="{C13B8157-0DC1-3ECF-3938-CD1EDF362389}"/>
                  </a:ext>
                </a:extLst>
              </p:cNvPr>
              <p:cNvCxnSpPr>
                <a:cxnSpLocks/>
                <a:stCxn id="895" idx="7"/>
                <a:endCxn id="896"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9" name="Straight Connector 898">
                <a:extLst>
                  <a:ext uri="{FF2B5EF4-FFF2-40B4-BE49-F238E27FC236}">
                    <a16:creationId xmlns:a16="http://schemas.microsoft.com/office/drawing/2014/main" id="{AE242710-BF8C-D571-8E9A-81875F6FA76A}"/>
                  </a:ext>
                </a:extLst>
              </p:cNvPr>
              <p:cNvCxnSpPr>
                <a:cxnSpLocks/>
                <a:stCxn id="897" idx="1"/>
                <a:endCxn id="896"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0" name="Straight Connector 899">
                <a:extLst>
                  <a:ext uri="{FF2B5EF4-FFF2-40B4-BE49-F238E27FC236}">
                    <a16:creationId xmlns:a16="http://schemas.microsoft.com/office/drawing/2014/main" id="{7CD5B470-8782-B06D-B997-1A2A1980E4BB}"/>
                  </a:ext>
                </a:extLst>
              </p:cNvPr>
              <p:cNvCxnSpPr>
                <a:cxnSpLocks/>
                <a:stCxn id="895" idx="6"/>
                <a:endCxn id="897"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81" name="Group 880">
              <a:extLst>
                <a:ext uri="{FF2B5EF4-FFF2-40B4-BE49-F238E27FC236}">
                  <a16:creationId xmlns:a16="http://schemas.microsoft.com/office/drawing/2014/main" id="{8D1EF84D-F3F7-A9FD-B2B6-C0667DFD40C9}"/>
                </a:ext>
              </a:extLst>
            </p:cNvPr>
            <p:cNvGrpSpPr/>
            <p:nvPr/>
          </p:nvGrpSpPr>
          <p:grpSpPr>
            <a:xfrm rot="1459732">
              <a:off x="1727315" y="3664750"/>
              <a:ext cx="285263" cy="243882"/>
              <a:chOff x="1530627" y="1371974"/>
              <a:chExt cx="5287616" cy="3630721"/>
            </a:xfrm>
          </p:grpSpPr>
          <p:sp>
            <p:nvSpPr>
              <p:cNvPr id="889" name="Oval 888">
                <a:extLst>
                  <a:ext uri="{FF2B5EF4-FFF2-40B4-BE49-F238E27FC236}">
                    <a16:creationId xmlns:a16="http://schemas.microsoft.com/office/drawing/2014/main" id="{A8C907AB-4840-FA4A-1A68-C916CA7DA19A}"/>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90" name="Oval 889">
                <a:extLst>
                  <a:ext uri="{FF2B5EF4-FFF2-40B4-BE49-F238E27FC236}">
                    <a16:creationId xmlns:a16="http://schemas.microsoft.com/office/drawing/2014/main" id="{7F80DEDF-B748-4269-FA7F-135F202C322E}"/>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91" name="Oval 890">
                <a:extLst>
                  <a:ext uri="{FF2B5EF4-FFF2-40B4-BE49-F238E27FC236}">
                    <a16:creationId xmlns:a16="http://schemas.microsoft.com/office/drawing/2014/main" id="{CDE36EE4-3BEB-7C92-E491-87EC91B771B8}"/>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92" name="Straight Connector 891">
                <a:extLst>
                  <a:ext uri="{FF2B5EF4-FFF2-40B4-BE49-F238E27FC236}">
                    <a16:creationId xmlns:a16="http://schemas.microsoft.com/office/drawing/2014/main" id="{9FB0EC6C-5506-0AE8-D565-B78EFDA553A9}"/>
                  </a:ext>
                </a:extLst>
              </p:cNvPr>
              <p:cNvCxnSpPr>
                <a:cxnSpLocks/>
                <a:stCxn id="889" idx="7"/>
                <a:endCxn id="890"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3" name="Straight Connector 892">
                <a:extLst>
                  <a:ext uri="{FF2B5EF4-FFF2-40B4-BE49-F238E27FC236}">
                    <a16:creationId xmlns:a16="http://schemas.microsoft.com/office/drawing/2014/main" id="{B567C82F-C280-DFCA-E30F-94F89132F9B2}"/>
                  </a:ext>
                </a:extLst>
              </p:cNvPr>
              <p:cNvCxnSpPr>
                <a:cxnSpLocks/>
                <a:stCxn id="891" idx="1"/>
                <a:endCxn id="890"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4" name="Straight Connector 893">
                <a:extLst>
                  <a:ext uri="{FF2B5EF4-FFF2-40B4-BE49-F238E27FC236}">
                    <a16:creationId xmlns:a16="http://schemas.microsoft.com/office/drawing/2014/main" id="{F67389D7-C328-1F63-1859-8F7E12214216}"/>
                  </a:ext>
                </a:extLst>
              </p:cNvPr>
              <p:cNvCxnSpPr>
                <a:cxnSpLocks/>
                <a:stCxn id="889" idx="6"/>
                <a:endCxn id="891"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82" name="Group 881">
              <a:extLst>
                <a:ext uri="{FF2B5EF4-FFF2-40B4-BE49-F238E27FC236}">
                  <a16:creationId xmlns:a16="http://schemas.microsoft.com/office/drawing/2014/main" id="{6A1577C5-91F9-1873-560C-CC3D078CC17B}"/>
                </a:ext>
              </a:extLst>
            </p:cNvPr>
            <p:cNvGrpSpPr/>
            <p:nvPr/>
          </p:nvGrpSpPr>
          <p:grpSpPr>
            <a:xfrm rot="1459732">
              <a:off x="1618255" y="3954084"/>
              <a:ext cx="285263" cy="243882"/>
              <a:chOff x="1530627" y="1371974"/>
              <a:chExt cx="5287616" cy="3630721"/>
            </a:xfrm>
          </p:grpSpPr>
          <p:sp>
            <p:nvSpPr>
              <p:cNvPr id="883" name="Oval 882">
                <a:extLst>
                  <a:ext uri="{FF2B5EF4-FFF2-40B4-BE49-F238E27FC236}">
                    <a16:creationId xmlns:a16="http://schemas.microsoft.com/office/drawing/2014/main" id="{6B99C15B-41DA-E1A3-435F-67368C190142}"/>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84" name="Oval 883">
                <a:extLst>
                  <a:ext uri="{FF2B5EF4-FFF2-40B4-BE49-F238E27FC236}">
                    <a16:creationId xmlns:a16="http://schemas.microsoft.com/office/drawing/2014/main" id="{F10EB7A0-C717-3B80-1906-C075FB52F925}"/>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85" name="Oval 884">
                <a:extLst>
                  <a:ext uri="{FF2B5EF4-FFF2-40B4-BE49-F238E27FC236}">
                    <a16:creationId xmlns:a16="http://schemas.microsoft.com/office/drawing/2014/main" id="{C27285C4-D81A-5AC5-4D71-AFB7DEDC917B}"/>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86" name="Straight Connector 885">
                <a:extLst>
                  <a:ext uri="{FF2B5EF4-FFF2-40B4-BE49-F238E27FC236}">
                    <a16:creationId xmlns:a16="http://schemas.microsoft.com/office/drawing/2014/main" id="{DC12701F-B02D-AEA9-E6CB-0DA6E582E923}"/>
                  </a:ext>
                </a:extLst>
              </p:cNvPr>
              <p:cNvCxnSpPr>
                <a:cxnSpLocks/>
                <a:stCxn id="883" idx="7"/>
                <a:endCxn id="884"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7" name="Straight Connector 886">
                <a:extLst>
                  <a:ext uri="{FF2B5EF4-FFF2-40B4-BE49-F238E27FC236}">
                    <a16:creationId xmlns:a16="http://schemas.microsoft.com/office/drawing/2014/main" id="{D368D9AE-67DE-28E9-6A7C-989903AB8D30}"/>
                  </a:ext>
                </a:extLst>
              </p:cNvPr>
              <p:cNvCxnSpPr>
                <a:cxnSpLocks/>
                <a:stCxn id="885" idx="1"/>
                <a:endCxn id="884"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8" name="Straight Connector 887">
                <a:extLst>
                  <a:ext uri="{FF2B5EF4-FFF2-40B4-BE49-F238E27FC236}">
                    <a16:creationId xmlns:a16="http://schemas.microsoft.com/office/drawing/2014/main" id="{337638B8-11EB-7BD3-9ADB-F63CB98DA9E8}"/>
                  </a:ext>
                </a:extLst>
              </p:cNvPr>
              <p:cNvCxnSpPr>
                <a:cxnSpLocks/>
                <a:stCxn id="883" idx="6"/>
                <a:endCxn id="885"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01" name="Group 900">
            <a:extLst>
              <a:ext uri="{FF2B5EF4-FFF2-40B4-BE49-F238E27FC236}">
                <a16:creationId xmlns:a16="http://schemas.microsoft.com/office/drawing/2014/main" id="{9937AB71-1BE7-AC44-6750-19F09AABB263}"/>
              </a:ext>
            </a:extLst>
          </p:cNvPr>
          <p:cNvGrpSpPr/>
          <p:nvPr/>
        </p:nvGrpSpPr>
        <p:grpSpPr>
          <a:xfrm>
            <a:off x="1453122" y="4279148"/>
            <a:ext cx="438521" cy="533216"/>
            <a:chOff x="1574057" y="3664750"/>
            <a:chExt cx="438521" cy="533216"/>
          </a:xfrm>
        </p:grpSpPr>
        <p:grpSp>
          <p:nvGrpSpPr>
            <p:cNvPr id="902" name="Group 901">
              <a:extLst>
                <a:ext uri="{FF2B5EF4-FFF2-40B4-BE49-F238E27FC236}">
                  <a16:creationId xmlns:a16="http://schemas.microsoft.com/office/drawing/2014/main" id="{815DCDDD-49F0-AB36-2E5B-096F7A275C68}"/>
                </a:ext>
              </a:extLst>
            </p:cNvPr>
            <p:cNvGrpSpPr/>
            <p:nvPr/>
          </p:nvGrpSpPr>
          <p:grpSpPr>
            <a:xfrm rot="1459732">
              <a:off x="1574057" y="3762573"/>
              <a:ext cx="285263" cy="243882"/>
              <a:chOff x="1530627" y="1371974"/>
              <a:chExt cx="5287616" cy="3630721"/>
            </a:xfrm>
          </p:grpSpPr>
          <p:sp>
            <p:nvSpPr>
              <p:cNvPr id="917" name="Oval 916">
                <a:extLst>
                  <a:ext uri="{FF2B5EF4-FFF2-40B4-BE49-F238E27FC236}">
                    <a16:creationId xmlns:a16="http://schemas.microsoft.com/office/drawing/2014/main" id="{7EE2D939-9DC0-C2C4-C0CB-17A3827E1238}"/>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18" name="Oval 917">
                <a:extLst>
                  <a:ext uri="{FF2B5EF4-FFF2-40B4-BE49-F238E27FC236}">
                    <a16:creationId xmlns:a16="http://schemas.microsoft.com/office/drawing/2014/main" id="{6B70DE62-14EE-49C4-1FD3-E6FE7087D896}"/>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19" name="Oval 918">
                <a:extLst>
                  <a:ext uri="{FF2B5EF4-FFF2-40B4-BE49-F238E27FC236}">
                    <a16:creationId xmlns:a16="http://schemas.microsoft.com/office/drawing/2014/main" id="{ACE19B3B-8F1C-F326-2D88-7C677E2F05E3}"/>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920" name="Straight Connector 919">
                <a:extLst>
                  <a:ext uri="{FF2B5EF4-FFF2-40B4-BE49-F238E27FC236}">
                    <a16:creationId xmlns:a16="http://schemas.microsoft.com/office/drawing/2014/main" id="{881FA520-F5D3-1F31-5970-9A7D0FC9D458}"/>
                  </a:ext>
                </a:extLst>
              </p:cNvPr>
              <p:cNvCxnSpPr>
                <a:cxnSpLocks/>
                <a:stCxn id="917" idx="7"/>
                <a:endCxn id="918"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21" name="Straight Connector 920">
                <a:extLst>
                  <a:ext uri="{FF2B5EF4-FFF2-40B4-BE49-F238E27FC236}">
                    <a16:creationId xmlns:a16="http://schemas.microsoft.com/office/drawing/2014/main" id="{99D2A40F-6663-5D4F-860D-43FF7EE6434D}"/>
                  </a:ext>
                </a:extLst>
              </p:cNvPr>
              <p:cNvCxnSpPr>
                <a:cxnSpLocks/>
                <a:stCxn id="919" idx="1"/>
                <a:endCxn id="918"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22" name="Straight Connector 921">
                <a:extLst>
                  <a:ext uri="{FF2B5EF4-FFF2-40B4-BE49-F238E27FC236}">
                    <a16:creationId xmlns:a16="http://schemas.microsoft.com/office/drawing/2014/main" id="{E1B973F8-3CCD-F420-292F-7C727DC6014B}"/>
                  </a:ext>
                </a:extLst>
              </p:cNvPr>
              <p:cNvCxnSpPr>
                <a:cxnSpLocks/>
                <a:stCxn id="917" idx="6"/>
                <a:endCxn id="919"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03" name="Group 902">
              <a:extLst>
                <a:ext uri="{FF2B5EF4-FFF2-40B4-BE49-F238E27FC236}">
                  <a16:creationId xmlns:a16="http://schemas.microsoft.com/office/drawing/2014/main" id="{F2034480-B5A5-B9C2-4363-CA672FE8DBCA}"/>
                </a:ext>
              </a:extLst>
            </p:cNvPr>
            <p:cNvGrpSpPr/>
            <p:nvPr/>
          </p:nvGrpSpPr>
          <p:grpSpPr>
            <a:xfrm rot="1459732">
              <a:off x="1727315" y="3664750"/>
              <a:ext cx="285263" cy="243882"/>
              <a:chOff x="1530627" y="1371974"/>
              <a:chExt cx="5287616" cy="3630721"/>
            </a:xfrm>
          </p:grpSpPr>
          <p:sp>
            <p:nvSpPr>
              <p:cNvPr id="911" name="Oval 910">
                <a:extLst>
                  <a:ext uri="{FF2B5EF4-FFF2-40B4-BE49-F238E27FC236}">
                    <a16:creationId xmlns:a16="http://schemas.microsoft.com/office/drawing/2014/main" id="{42612308-905D-6E62-1DBF-5596186755B5}"/>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12" name="Oval 911">
                <a:extLst>
                  <a:ext uri="{FF2B5EF4-FFF2-40B4-BE49-F238E27FC236}">
                    <a16:creationId xmlns:a16="http://schemas.microsoft.com/office/drawing/2014/main" id="{984F15D3-3FE5-C71C-E827-3AB4B8C3B851}"/>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13" name="Oval 912">
                <a:extLst>
                  <a:ext uri="{FF2B5EF4-FFF2-40B4-BE49-F238E27FC236}">
                    <a16:creationId xmlns:a16="http://schemas.microsoft.com/office/drawing/2014/main" id="{1035D08D-315E-1448-E96F-7A6A2AC5F761}"/>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914" name="Straight Connector 913">
                <a:extLst>
                  <a:ext uri="{FF2B5EF4-FFF2-40B4-BE49-F238E27FC236}">
                    <a16:creationId xmlns:a16="http://schemas.microsoft.com/office/drawing/2014/main" id="{86BF7876-583B-14F6-C82A-6AF934807F51}"/>
                  </a:ext>
                </a:extLst>
              </p:cNvPr>
              <p:cNvCxnSpPr>
                <a:cxnSpLocks/>
                <a:stCxn id="911" idx="7"/>
                <a:endCxn id="912"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5" name="Straight Connector 914">
                <a:extLst>
                  <a:ext uri="{FF2B5EF4-FFF2-40B4-BE49-F238E27FC236}">
                    <a16:creationId xmlns:a16="http://schemas.microsoft.com/office/drawing/2014/main" id="{9BE18E51-6077-DCC7-A9B2-96C1A3916136}"/>
                  </a:ext>
                </a:extLst>
              </p:cNvPr>
              <p:cNvCxnSpPr>
                <a:cxnSpLocks/>
                <a:stCxn id="913" idx="1"/>
                <a:endCxn id="912"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6" name="Straight Connector 915">
                <a:extLst>
                  <a:ext uri="{FF2B5EF4-FFF2-40B4-BE49-F238E27FC236}">
                    <a16:creationId xmlns:a16="http://schemas.microsoft.com/office/drawing/2014/main" id="{3736B22A-542E-C7CF-43F5-723A5EA3D47F}"/>
                  </a:ext>
                </a:extLst>
              </p:cNvPr>
              <p:cNvCxnSpPr>
                <a:cxnSpLocks/>
                <a:stCxn id="911" idx="6"/>
                <a:endCxn id="913"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04" name="Group 903">
              <a:extLst>
                <a:ext uri="{FF2B5EF4-FFF2-40B4-BE49-F238E27FC236}">
                  <a16:creationId xmlns:a16="http://schemas.microsoft.com/office/drawing/2014/main" id="{5685532A-685E-1628-BA8E-9F215BD777E3}"/>
                </a:ext>
              </a:extLst>
            </p:cNvPr>
            <p:cNvGrpSpPr/>
            <p:nvPr/>
          </p:nvGrpSpPr>
          <p:grpSpPr>
            <a:xfrm rot="1459732">
              <a:off x="1618255" y="3954084"/>
              <a:ext cx="285263" cy="243882"/>
              <a:chOff x="1530627" y="1371974"/>
              <a:chExt cx="5287616" cy="3630721"/>
            </a:xfrm>
          </p:grpSpPr>
          <p:sp>
            <p:nvSpPr>
              <p:cNvPr id="905" name="Oval 904">
                <a:extLst>
                  <a:ext uri="{FF2B5EF4-FFF2-40B4-BE49-F238E27FC236}">
                    <a16:creationId xmlns:a16="http://schemas.microsoft.com/office/drawing/2014/main" id="{8A35C567-A804-10A4-23C7-C09F80D318C9}"/>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06" name="Oval 905">
                <a:extLst>
                  <a:ext uri="{FF2B5EF4-FFF2-40B4-BE49-F238E27FC236}">
                    <a16:creationId xmlns:a16="http://schemas.microsoft.com/office/drawing/2014/main" id="{9D542D68-8AED-0AED-5A1B-4A47A5C2C3A7}"/>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07" name="Oval 906">
                <a:extLst>
                  <a:ext uri="{FF2B5EF4-FFF2-40B4-BE49-F238E27FC236}">
                    <a16:creationId xmlns:a16="http://schemas.microsoft.com/office/drawing/2014/main" id="{11809F5E-B68B-B35C-BA87-1A07E99E0690}"/>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908" name="Straight Connector 907">
                <a:extLst>
                  <a:ext uri="{FF2B5EF4-FFF2-40B4-BE49-F238E27FC236}">
                    <a16:creationId xmlns:a16="http://schemas.microsoft.com/office/drawing/2014/main" id="{88843C6D-F3B9-40F8-6585-E18E1316E2FC}"/>
                  </a:ext>
                </a:extLst>
              </p:cNvPr>
              <p:cNvCxnSpPr>
                <a:cxnSpLocks/>
                <a:stCxn id="905" idx="7"/>
                <a:endCxn id="906"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9" name="Straight Connector 908">
                <a:extLst>
                  <a:ext uri="{FF2B5EF4-FFF2-40B4-BE49-F238E27FC236}">
                    <a16:creationId xmlns:a16="http://schemas.microsoft.com/office/drawing/2014/main" id="{28B69172-647B-09C4-614D-84BDC6D8E074}"/>
                  </a:ext>
                </a:extLst>
              </p:cNvPr>
              <p:cNvCxnSpPr>
                <a:cxnSpLocks/>
                <a:stCxn id="907" idx="1"/>
                <a:endCxn id="906"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0" name="Straight Connector 909">
                <a:extLst>
                  <a:ext uri="{FF2B5EF4-FFF2-40B4-BE49-F238E27FC236}">
                    <a16:creationId xmlns:a16="http://schemas.microsoft.com/office/drawing/2014/main" id="{20F57203-3395-57B9-7408-22ACB8EFB0A6}"/>
                  </a:ext>
                </a:extLst>
              </p:cNvPr>
              <p:cNvCxnSpPr>
                <a:cxnSpLocks/>
                <a:stCxn id="905" idx="6"/>
                <a:endCxn id="907"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23" name="Group 922">
            <a:extLst>
              <a:ext uri="{FF2B5EF4-FFF2-40B4-BE49-F238E27FC236}">
                <a16:creationId xmlns:a16="http://schemas.microsoft.com/office/drawing/2014/main" id="{A4B2B613-54F4-1FA0-50FD-ED869117B5A2}"/>
              </a:ext>
            </a:extLst>
          </p:cNvPr>
          <p:cNvGrpSpPr/>
          <p:nvPr/>
        </p:nvGrpSpPr>
        <p:grpSpPr>
          <a:xfrm>
            <a:off x="353276" y="4132583"/>
            <a:ext cx="438521" cy="533216"/>
            <a:chOff x="1574057" y="3664750"/>
            <a:chExt cx="438521" cy="533216"/>
          </a:xfrm>
        </p:grpSpPr>
        <p:grpSp>
          <p:nvGrpSpPr>
            <p:cNvPr id="924" name="Group 923">
              <a:extLst>
                <a:ext uri="{FF2B5EF4-FFF2-40B4-BE49-F238E27FC236}">
                  <a16:creationId xmlns:a16="http://schemas.microsoft.com/office/drawing/2014/main" id="{76997768-8FE2-737B-1FF5-2547B4DEA23C}"/>
                </a:ext>
              </a:extLst>
            </p:cNvPr>
            <p:cNvGrpSpPr/>
            <p:nvPr/>
          </p:nvGrpSpPr>
          <p:grpSpPr>
            <a:xfrm rot="1459732">
              <a:off x="1574057" y="3762573"/>
              <a:ext cx="285263" cy="243882"/>
              <a:chOff x="1530627" y="1371974"/>
              <a:chExt cx="5287616" cy="3630721"/>
            </a:xfrm>
          </p:grpSpPr>
          <p:sp>
            <p:nvSpPr>
              <p:cNvPr id="939" name="Oval 938">
                <a:extLst>
                  <a:ext uri="{FF2B5EF4-FFF2-40B4-BE49-F238E27FC236}">
                    <a16:creationId xmlns:a16="http://schemas.microsoft.com/office/drawing/2014/main" id="{05F00BD4-4D8C-029A-9962-F85446B88D91}"/>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40" name="Oval 939">
                <a:extLst>
                  <a:ext uri="{FF2B5EF4-FFF2-40B4-BE49-F238E27FC236}">
                    <a16:creationId xmlns:a16="http://schemas.microsoft.com/office/drawing/2014/main" id="{06844381-CE8E-EE2C-252A-581791D35CB8}"/>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41" name="Oval 940">
                <a:extLst>
                  <a:ext uri="{FF2B5EF4-FFF2-40B4-BE49-F238E27FC236}">
                    <a16:creationId xmlns:a16="http://schemas.microsoft.com/office/drawing/2014/main" id="{9CE654A7-4643-DE38-2F19-E4FE860FD8BE}"/>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942" name="Straight Connector 941">
                <a:extLst>
                  <a:ext uri="{FF2B5EF4-FFF2-40B4-BE49-F238E27FC236}">
                    <a16:creationId xmlns:a16="http://schemas.microsoft.com/office/drawing/2014/main" id="{C8C7BFD9-59D3-7622-C538-D78AED3FCDDD}"/>
                  </a:ext>
                </a:extLst>
              </p:cNvPr>
              <p:cNvCxnSpPr>
                <a:cxnSpLocks/>
                <a:stCxn id="939" idx="7"/>
                <a:endCxn id="940"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43" name="Straight Connector 942">
                <a:extLst>
                  <a:ext uri="{FF2B5EF4-FFF2-40B4-BE49-F238E27FC236}">
                    <a16:creationId xmlns:a16="http://schemas.microsoft.com/office/drawing/2014/main" id="{4849AAD9-CF1A-DDC4-8525-97F93975029E}"/>
                  </a:ext>
                </a:extLst>
              </p:cNvPr>
              <p:cNvCxnSpPr>
                <a:cxnSpLocks/>
                <a:stCxn id="941" idx="1"/>
                <a:endCxn id="940"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44" name="Straight Connector 943">
                <a:extLst>
                  <a:ext uri="{FF2B5EF4-FFF2-40B4-BE49-F238E27FC236}">
                    <a16:creationId xmlns:a16="http://schemas.microsoft.com/office/drawing/2014/main" id="{B5AC1CB8-DDC9-A8B3-EB07-4FCBB859BE94}"/>
                  </a:ext>
                </a:extLst>
              </p:cNvPr>
              <p:cNvCxnSpPr>
                <a:cxnSpLocks/>
                <a:stCxn id="939" idx="6"/>
                <a:endCxn id="941"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25" name="Group 924">
              <a:extLst>
                <a:ext uri="{FF2B5EF4-FFF2-40B4-BE49-F238E27FC236}">
                  <a16:creationId xmlns:a16="http://schemas.microsoft.com/office/drawing/2014/main" id="{D89AA6BD-699E-E2C0-C399-205AA7739248}"/>
                </a:ext>
              </a:extLst>
            </p:cNvPr>
            <p:cNvGrpSpPr/>
            <p:nvPr/>
          </p:nvGrpSpPr>
          <p:grpSpPr>
            <a:xfrm rot="1459732">
              <a:off x="1727315" y="3664750"/>
              <a:ext cx="285263" cy="243882"/>
              <a:chOff x="1530627" y="1371974"/>
              <a:chExt cx="5287616" cy="3630721"/>
            </a:xfrm>
          </p:grpSpPr>
          <p:sp>
            <p:nvSpPr>
              <p:cNvPr id="933" name="Oval 932">
                <a:extLst>
                  <a:ext uri="{FF2B5EF4-FFF2-40B4-BE49-F238E27FC236}">
                    <a16:creationId xmlns:a16="http://schemas.microsoft.com/office/drawing/2014/main" id="{9E8D9101-C8C2-92F8-8E57-BB0F79742B55}"/>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34" name="Oval 933">
                <a:extLst>
                  <a:ext uri="{FF2B5EF4-FFF2-40B4-BE49-F238E27FC236}">
                    <a16:creationId xmlns:a16="http://schemas.microsoft.com/office/drawing/2014/main" id="{6BB97D94-BF25-9894-E096-96380CBFA129}"/>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35" name="Oval 934">
                <a:extLst>
                  <a:ext uri="{FF2B5EF4-FFF2-40B4-BE49-F238E27FC236}">
                    <a16:creationId xmlns:a16="http://schemas.microsoft.com/office/drawing/2014/main" id="{6144053C-B0D5-D9E0-DC95-136F9BB265CB}"/>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936" name="Straight Connector 935">
                <a:extLst>
                  <a:ext uri="{FF2B5EF4-FFF2-40B4-BE49-F238E27FC236}">
                    <a16:creationId xmlns:a16="http://schemas.microsoft.com/office/drawing/2014/main" id="{F04C0F86-851F-2C9D-B9ED-4F956128BA0E}"/>
                  </a:ext>
                </a:extLst>
              </p:cNvPr>
              <p:cNvCxnSpPr>
                <a:cxnSpLocks/>
                <a:stCxn id="933" idx="7"/>
                <a:endCxn id="934"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37" name="Straight Connector 936">
                <a:extLst>
                  <a:ext uri="{FF2B5EF4-FFF2-40B4-BE49-F238E27FC236}">
                    <a16:creationId xmlns:a16="http://schemas.microsoft.com/office/drawing/2014/main" id="{A2E7F329-7914-6672-FDF7-D87F37B1B2C9}"/>
                  </a:ext>
                </a:extLst>
              </p:cNvPr>
              <p:cNvCxnSpPr>
                <a:cxnSpLocks/>
                <a:stCxn id="935" idx="1"/>
                <a:endCxn id="934"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38" name="Straight Connector 937">
                <a:extLst>
                  <a:ext uri="{FF2B5EF4-FFF2-40B4-BE49-F238E27FC236}">
                    <a16:creationId xmlns:a16="http://schemas.microsoft.com/office/drawing/2014/main" id="{5255907F-0159-D574-16A0-D8198A08A838}"/>
                  </a:ext>
                </a:extLst>
              </p:cNvPr>
              <p:cNvCxnSpPr>
                <a:cxnSpLocks/>
                <a:stCxn id="933" idx="6"/>
                <a:endCxn id="935"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26" name="Group 925">
              <a:extLst>
                <a:ext uri="{FF2B5EF4-FFF2-40B4-BE49-F238E27FC236}">
                  <a16:creationId xmlns:a16="http://schemas.microsoft.com/office/drawing/2014/main" id="{519CD023-8245-9A08-F2B0-F3EDF7C34558}"/>
                </a:ext>
              </a:extLst>
            </p:cNvPr>
            <p:cNvGrpSpPr/>
            <p:nvPr/>
          </p:nvGrpSpPr>
          <p:grpSpPr>
            <a:xfrm rot="1459732">
              <a:off x="1618255" y="3954084"/>
              <a:ext cx="285263" cy="243882"/>
              <a:chOff x="1530627" y="1371974"/>
              <a:chExt cx="5287616" cy="3630721"/>
            </a:xfrm>
          </p:grpSpPr>
          <p:sp>
            <p:nvSpPr>
              <p:cNvPr id="927" name="Oval 926">
                <a:extLst>
                  <a:ext uri="{FF2B5EF4-FFF2-40B4-BE49-F238E27FC236}">
                    <a16:creationId xmlns:a16="http://schemas.microsoft.com/office/drawing/2014/main" id="{1EFC8F81-50C8-695F-CD9F-EDB02C426536}"/>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28" name="Oval 927">
                <a:extLst>
                  <a:ext uri="{FF2B5EF4-FFF2-40B4-BE49-F238E27FC236}">
                    <a16:creationId xmlns:a16="http://schemas.microsoft.com/office/drawing/2014/main" id="{132801BE-DC90-C777-A85D-BE642FF43AE0}"/>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29" name="Oval 928">
                <a:extLst>
                  <a:ext uri="{FF2B5EF4-FFF2-40B4-BE49-F238E27FC236}">
                    <a16:creationId xmlns:a16="http://schemas.microsoft.com/office/drawing/2014/main" id="{4372A0D2-8595-96D2-8AED-614717AA8834}"/>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930" name="Straight Connector 929">
                <a:extLst>
                  <a:ext uri="{FF2B5EF4-FFF2-40B4-BE49-F238E27FC236}">
                    <a16:creationId xmlns:a16="http://schemas.microsoft.com/office/drawing/2014/main" id="{370FDEF4-78D4-C0F9-6DF5-79EEBA77D270}"/>
                  </a:ext>
                </a:extLst>
              </p:cNvPr>
              <p:cNvCxnSpPr>
                <a:cxnSpLocks/>
                <a:stCxn id="927" idx="7"/>
                <a:endCxn id="928"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31" name="Straight Connector 930">
                <a:extLst>
                  <a:ext uri="{FF2B5EF4-FFF2-40B4-BE49-F238E27FC236}">
                    <a16:creationId xmlns:a16="http://schemas.microsoft.com/office/drawing/2014/main" id="{CDCCE5C4-4CCA-6113-068D-782871E8139D}"/>
                  </a:ext>
                </a:extLst>
              </p:cNvPr>
              <p:cNvCxnSpPr>
                <a:cxnSpLocks/>
                <a:stCxn id="929" idx="1"/>
                <a:endCxn id="928"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32" name="Straight Connector 931">
                <a:extLst>
                  <a:ext uri="{FF2B5EF4-FFF2-40B4-BE49-F238E27FC236}">
                    <a16:creationId xmlns:a16="http://schemas.microsoft.com/office/drawing/2014/main" id="{AA71824D-3884-B93E-0EC0-6B6C2BC5FB63}"/>
                  </a:ext>
                </a:extLst>
              </p:cNvPr>
              <p:cNvCxnSpPr>
                <a:cxnSpLocks/>
                <a:stCxn id="927" idx="6"/>
                <a:endCxn id="929"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pic>
        <p:nvPicPr>
          <p:cNvPr id="2050" name="Picture 2" descr="100,000+ Best Beautiful Images &amp; Pictures · 100% Free Download · Pexels ·  Free Stock Photos">
            <a:extLst>
              <a:ext uri="{FF2B5EF4-FFF2-40B4-BE49-F238E27FC236}">
                <a16:creationId xmlns:a16="http://schemas.microsoft.com/office/drawing/2014/main" id="{28ACD656-8447-1270-1D3A-B961CA5FA0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73967" y="1260414"/>
            <a:ext cx="777359" cy="5163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ound wave with imitation of sound. audio identification technology. |  Download on Freepik">
            <a:extLst>
              <a:ext uri="{FF2B5EF4-FFF2-40B4-BE49-F238E27FC236}">
                <a16:creationId xmlns:a16="http://schemas.microsoft.com/office/drawing/2014/main" id="{33143915-8221-3CD6-ABF1-7A82903A3D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62547" y="1230584"/>
            <a:ext cx="965006" cy="54362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4E284614-A975-B576-2C5D-91BD823A3996}"/>
              </a:ext>
            </a:extLst>
          </p:cNvPr>
          <p:cNvGrpSpPr/>
          <p:nvPr/>
        </p:nvGrpSpPr>
        <p:grpSpPr>
          <a:xfrm>
            <a:off x="2674679" y="2473645"/>
            <a:ext cx="2045755" cy="1780472"/>
            <a:chOff x="7270285" y="2014313"/>
            <a:chExt cx="1578135" cy="1634556"/>
          </a:xfrm>
        </p:grpSpPr>
        <p:sp>
          <p:nvSpPr>
            <p:cNvPr id="56" name="Oval 55">
              <a:extLst>
                <a:ext uri="{FF2B5EF4-FFF2-40B4-BE49-F238E27FC236}">
                  <a16:creationId xmlns:a16="http://schemas.microsoft.com/office/drawing/2014/main" id="{C1503C80-E5F6-8B33-7E63-61F08B3A109F}"/>
                </a:ext>
              </a:extLst>
            </p:cNvPr>
            <p:cNvSpPr/>
            <p:nvPr/>
          </p:nvSpPr>
          <p:spPr>
            <a:xfrm>
              <a:off x="7270285" y="2014313"/>
              <a:ext cx="1578135" cy="1634556"/>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sz="1600" dirty="0"/>
            </a:p>
          </p:txBody>
        </p:sp>
        <p:grpSp>
          <p:nvGrpSpPr>
            <p:cNvPr id="100" name="Group 99">
              <a:extLst>
                <a:ext uri="{FF2B5EF4-FFF2-40B4-BE49-F238E27FC236}">
                  <a16:creationId xmlns:a16="http://schemas.microsoft.com/office/drawing/2014/main" id="{18EED288-6954-D337-88D9-C9DED04E91C9}"/>
                </a:ext>
              </a:extLst>
            </p:cNvPr>
            <p:cNvGrpSpPr/>
            <p:nvPr/>
          </p:nvGrpSpPr>
          <p:grpSpPr>
            <a:xfrm>
              <a:off x="7598793" y="2657689"/>
              <a:ext cx="643684" cy="705677"/>
              <a:chOff x="3560562" y="4506186"/>
              <a:chExt cx="722483" cy="860303"/>
            </a:xfrm>
            <a:solidFill>
              <a:schemeClr val="bg1"/>
            </a:solidFill>
          </p:grpSpPr>
          <p:cxnSp>
            <p:nvCxnSpPr>
              <p:cNvPr id="175" name="Straight Connector 174">
                <a:extLst>
                  <a:ext uri="{FF2B5EF4-FFF2-40B4-BE49-F238E27FC236}">
                    <a16:creationId xmlns:a16="http://schemas.microsoft.com/office/drawing/2014/main" id="{C0143995-F4F3-8E3C-5B55-DE5B499E96D1}"/>
                  </a:ext>
                </a:extLst>
              </p:cNvPr>
              <p:cNvCxnSpPr>
                <a:cxnSpLocks/>
                <a:stCxn id="192" idx="2"/>
                <a:endCxn id="181" idx="6"/>
              </p:cNvCxnSpPr>
              <p:nvPr/>
            </p:nvCxnSpPr>
            <p:spPr>
              <a:xfrm flipH="1" flipV="1">
                <a:off x="3630860" y="4566031"/>
                <a:ext cx="153742" cy="7369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509B3470-6B77-01C8-A9F7-CCFE8E1AB3CD}"/>
                  </a:ext>
                </a:extLst>
              </p:cNvPr>
              <p:cNvCxnSpPr>
                <a:cxnSpLocks/>
                <a:stCxn id="197" idx="2"/>
                <a:endCxn id="192" idx="6"/>
              </p:cNvCxnSpPr>
              <p:nvPr/>
            </p:nvCxnSpPr>
            <p:spPr>
              <a:xfrm flipH="1">
                <a:off x="3854900" y="4545721"/>
                <a:ext cx="153214" cy="9400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696A8EDD-A84A-BB85-166F-2339316163CC}"/>
                  </a:ext>
                </a:extLst>
              </p:cNvPr>
              <p:cNvSpPr/>
              <p:nvPr/>
            </p:nvSpPr>
            <p:spPr>
              <a:xfrm>
                <a:off x="3560562" y="4526496"/>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88" name="Oval 187">
                <a:extLst>
                  <a:ext uri="{FF2B5EF4-FFF2-40B4-BE49-F238E27FC236}">
                    <a16:creationId xmlns:a16="http://schemas.microsoft.com/office/drawing/2014/main" id="{D791765B-CF0D-EB63-C655-767C84C5A375}"/>
                  </a:ext>
                </a:extLst>
              </p:cNvPr>
              <p:cNvSpPr/>
              <p:nvPr/>
            </p:nvSpPr>
            <p:spPr>
              <a:xfrm>
                <a:off x="3563331" y="4687155"/>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89" name="Oval 188">
                <a:extLst>
                  <a:ext uri="{FF2B5EF4-FFF2-40B4-BE49-F238E27FC236}">
                    <a16:creationId xmlns:a16="http://schemas.microsoft.com/office/drawing/2014/main" id="{6648DE8F-C259-4EFF-F068-24BE080C8032}"/>
                  </a:ext>
                </a:extLst>
              </p:cNvPr>
              <p:cNvSpPr/>
              <p:nvPr/>
            </p:nvSpPr>
            <p:spPr>
              <a:xfrm>
                <a:off x="3566374" y="5003801"/>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90" name="Oval 189">
                <a:extLst>
                  <a:ext uri="{FF2B5EF4-FFF2-40B4-BE49-F238E27FC236}">
                    <a16:creationId xmlns:a16="http://schemas.microsoft.com/office/drawing/2014/main" id="{C7D3BEC6-F738-D8E4-A9AD-D4E955884EC1}"/>
                  </a:ext>
                </a:extLst>
              </p:cNvPr>
              <p:cNvSpPr/>
              <p:nvPr/>
            </p:nvSpPr>
            <p:spPr>
              <a:xfrm>
                <a:off x="3566374" y="4848040"/>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91" name="Oval 190">
                <a:extLst>
                  <a:ext uri="{FF2B5EF4-FFF2-40B4-BE49-F238E27FC236}">
                    <a16:creationId xmlns:a16="http://schemas.microsoft.com/office/drawing/2014/main" id="{3F39E4EB-EAC9-9E7A-5579-1527C01F1D48}"/>
                  </a:ext>
                </a:extLst>
              </p:cNvPr>
              <p:cNvSpPr/>
              <p:nvPr/>
            </p:nvSpPr>
            <p:spPr>
              <a:xfrm>
                <a:off x="3567430" y="515956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92" name="Oval 191">
                <a:extLst>
                  <a:ext uri="{FF2B5EF4-FFF2-40B4-BE49-F238E27FC236}">
                    <a16:creationId xmlns:a16="http://schemas.microsoft.com/office/drawing/2014/main" id="{63EB3633-E82A-FF25-319B-27FA76F5166C}"/>
                  </a:ext>
                </a:extLst>
              </p:cNvPr>
              <p:cNvSpPr/>
              <p:nvPr/>
            </p:nvSpPr>
            <p:spPr>
              <a:xfrm>
                <a:off x="3784602" y="4600187"/>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94" name="Oval 193">
                <a:extLst>
                  <a:ext uri="{FF2B5EF4-FFF2-40B4-BE49-F238E27FC236}">
                    <a16:creationId xmlns:a16="http://schemas.microsoft.com/office/drawing/2014/main" id="{338AAA2E-7974-678E-769E-1477B9046CA0}"/>
                  </a:ext>
                </a:extLst>
              </p:cNvPr>
              <p:cNvSpPr/>
              <p:nvPr/>
            </p:nvSpPr>
            <p:spPr>
              <a:xfrm>
                <a:off x="3787645" y="4916833"/>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95" name="Oval 194">
                <a:extLst>
                  <a:ext uri="{FF2B5EF4-FFF2-40B4-BE49-F238E27FC236}">
                    <a16:creationId xmlns:a16="http://schemas.microsoft.com/office/drawing/2014/main" id="{08C2CE08-8223-25FE-70BF-B26FBD05488A}"/>
                  </a:ext>
                </a:extLst>
              </p:cNvPr>
              <p:cNvSpPr/>
              <p:nvPr/>
            </p:nvSpPr>
            <p:spPr>
              <a:xfrm>
                <a:off x="3787645" y="476107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96" name="Oval 195">
                <a:extLst>
                  <a:ext uri="{FF2B5EF4-FFF2-40B4-BE49-F238E27FC236}">
                    <a16:creationId xmlns:a16="http://schemas.microsoft.com/office/drawing/2014/main" id="{9FC37D5E-CFF4-0A89-2F4A-80CE2BEA2D1A}"/>
                  </a:ext>
                </a:extLst>
              </p:cNvPr>
              <p:cNvSpPr/>
              <p:nvPr/>
            </p:nvSpPr>
            <p:spPr>
              <a:xfrm>
                <a:off x="3788701" y="5072594"/>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97" name="Oval 196">
                <a:extLst>
                  <a:ext uri="{FF2B5EF4-FFF2-40B4-BE49-F238E27FC236}">
                    <a16:creationId xmlns:a16="http://schemas.microsoft.com/office/drawing/2014/main" id="{A2F59F31-4B04-B90A-A0F5-DBF83BA17415}"/>
                  </a:ext>
                </a:extLst>
              </p:cNvPr>
              <p:cNvSpPr/>
              <p:nvPr/>
            </p:nvSpPr>
            <p:spPr>
              <a:xfrm>
                <a:off x="4008114" y="4506186"/>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98" name="Oval 197">
                <a:extLst>
                  <a:ext uri="{FF2B5EF4-FFF2-40B4-BE49-F238E27FC236}">
                    <a16:creationId xmlns:a16="http://schemas.microsoft.com/office/drawing/2014/main" id="{9A828C8D-8EB4-2B77-D2A2-E8EC937937B8}"/>
                  </a:ext>
                </a:extLst>
              </p:cNvPr>
              <p:cNvSpPr/>
              <p:nvPr/>
            </p:nvSpPr>
            <p:spPr>
              <a:xfrm>
                <a:off x="4011157" y="482283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99" name="Oval 198">
                <a:extLst>
                  <a:ext uri="{FF2B5EF4-FFF2-40B4-BE49-F238E27FC236}">
                    <a16:creationId xmlns:a16="http://schemas.microsoft.com/office/drawing/2014/main" id="{5AA0C917-42E8-F3ED-7110-A9D0212ABF39}"/>
                  </a:ext>
                </a:extLst>
              </p:cNvPr>
              <p:cNvSpPr/>
              <p:nvPr/>
            </p:nvSpPr>
            <p:spPr>
              <a:xfrm>
                <a:off x="4011157" y="4667071"/>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00" name="Oval 199">
                <a:extLst>
                  <a:ext uri="{FF2B5EF4-FFF2-40B4-BE49-F238E27FC236}">
                    <a16:creationId xmlns:a16="http://schemas.microsoft.com/office/drawing/2014/main" id="{410CA8D3-E51C-B064-243E-3AB43C3F7823}"/>
                  </a:ext>
                </a:extLst>
              </p:cNvPr>
              <p:cNvSpPr/>
              <p:nvPr/>
            </p:nvSpPr>
            <p:spPr>
              <a:xfrm>
                <a:off x="4012213" y="4978593"/>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01" name="Oval 200">
                <a:extLst>
                  <a:ext uri="{FF2B5EF4-FFF2-40B4-BE49-F238E27FC236}">
                    <a16:creationId xmlns:a16="http://schemas.microsoft.com/office/drawing/2014/main" id="{DFF91650-2DFB-34B7-484C-1BF49A4C9415}"/>
                  </a:ext>
                </a:extLst>
              </p:cNvPr>
              <p:cNvSpPr/>
              <p:nvPr/>
            </p:nvSpPr>
            <p:spPr>
              <a:xfrm>
                <a:off x="4014177" y="5131658"/>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02" name="Oval 201">
                <a:extLst>
                  <a:ext uri="{FF2B5EF4-FFF2-40B4-BE49-F238E27FC236}">
                    <a16:creationId xmlns:a16="http://schemas.microsoft.com/office/drawing/2014/main" id="{4EAA0D4C-5B19-86F2-D081-38ADB39EDE24}"/>
                  </a:ext>
                </a:extLst>
              </p:cNvPr>
              <p:cNvSpPr/>
              <p:nvPr/>
            </p:nvSpPr>
            <p:spPr>
              <a:xfrm>
                <a:off x="4015233" y="5287419"/>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03" name="Oval 202">
                <a:extLst>
                  <a:ext uri="{FF2B5EF4-FFF2-40B4-BE49-F238E27FC236}">
                    <a16:creationId xmlns:a16="http://schemas.microsoft.com/office/drawing/2014/main" id="{6DE25E5E-1167-0A63-AC51-680C2E16F3B0}"/>
                  </a:ext>
                </a:extLst>
              </p:cNvPr>
              <p:cNvSpPr/>
              <p:nvPr/>
            </p:nvSpPr>
            <p:spPr>
              <a:xfrm>
                <a:off x="4211691" y="4859431"/>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04" name="Oval 203">
                <a:extLst>
                  <a:ext uri="{FF2B5EF4-FFF2-40B4-BE49-F238E27FC236}">
                    <a16:creationId xmlns:a16="http://schemas.microsoft.com/office/drawing/2014/main" id="{3E0E6F39-05B9-4F0F-E338-E96539859BE6}"/>
                  </a:ext>
                </a:extLst>
              </p:cNvPr>
              <p:cNvSpPr/>
              <p:nvPr/>
            </p:nvSpPr>
            <p:spPr>
              <a:xfrm>
                <a:off x="4211691" y="4703670"/>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05" name="Oval 204">
                <a:extLst>
                  <a:ext uri="{FF2B5EF4-FFF2-40B4-BE49-F238E27FC236}">
                    <a16:creationId xmlns:a16="http://schemas.microsoft.com/office/drawing/2014/main" id="{1C04F004-E81F-3F30-46DC-F82C02365168}"/>
                  </a:ext>
                </a:extLst>
              </p:cNvPr>
              <p:cNvSpPr/>
              <p:nvPr/>
            </p:nvSpPr>
            <p:spPr>
              <a:xfrm>
                <a:off x="4212747" y="501519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206" name="Straight Connector 205">
                <a:extLst>
                  <a:ext uri="{FF2B5EF4-FFF2-40B4-BE49-F238E27FC236}">
                    <a16:creationId xmlns:a16="http://schemas.microsoft.com/office/drawing/2014/main" id="{5A026AD6-DD5A-24CA-4EB2-A871CD1A65F2}"/>
                  </a:ext>
                </a:extLst>
              </p:cNvPr>
              <p:cNvCxnSpPr>
                <a:cxnSpLocks/>
                <a:stCxn id="192" idx="2"/>
                <a:endCxn id="188" idx="6"/>
              </p:cNvCxnSpPr>
              <p:nvPr/>
            </p:nvCxnSpPr>
            <p:spPr>
              <a:xfrm flipH="1">
                <a:off x="3633629" y="4639722"/>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1688790E-47BF-2B54-30BE-88DF06B1F528}"/>
                  </a:ext>
                </a:extLst>
              </p:cNvPr>
              <p:cNvCxnSpPr>
                <a:cxnSpLocks/>
                <a:stCxn id="192" idx="2"/>
                <a:endCxn id="190" idx="6"/>
              </p:cNvCxnSpPr>
              <p:nvPr/>
            </p:nvCxnSpPr>
            <p:spPr>
              <a:xfrm flipH="1">
                <a:off x="3636672" y="4639722"/>
                <a:ext cx="147930" cy="24785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A5A9607C-C39C-48CA-2B65-CD7D1011E010}"/>
                  </a:ext>
                </a:extLst>
              </p:cNvPr>
              <p:cNvCxnSpPr>
                <a:cxnSpLocks/>
                <a:stCxn id="195" idx="2"/>
                <a:endCxn id="181" idx="6"/>
              </p:cNvCxnSpPr>
              <p:nvPr/>
            </p:nvCxnSpPr>
            <p:spPr>
              <a:xfrm flipH="1" flipV="1">
                <a:off x="3630860" y="4566031"/>
                <a:ext cx="156785" cy="23457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F8C918F3-8BBB-719F-A3A2-2D70482D4433}"/>
                  </a:ext>
                </a:extLst>
              </p:cNvPr>
              <p:cNvCxnSpPr>
                <a:cxnSpLocks/>
                <a:stCxn id="195" idx="2"/>
                <a:endCxn id="188" idx="6"/>
              </p:cNvCxnSpPr>
              <p:nvPr/>
            </p:nvCxnSpPr>
            <p:spPr>
              <a:xfrm flipH="1" flipV="1">
                <a:off x="3633629" y="4726690"/>
                <a:ext cx="154016" cy="7391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CD8D2DF5-F267-C8EB-8DE8-49343D5E9D62}"/>
                  </a:ext>
                </a:extLst>
              </p:cNvPr>
              <p:cNvCxnSpPr>
                <a:cxnSpLocks/>
                <a:stCxn id="195" idx="2"/>
                <a:endCxn id="190" idx="6"/>
              </p:cNvCxnSpPr>
              <p:nvPr/>
            </p:nvCxnSpPr>
            <p:spPr>
              <a:xfrm flipH="1">
                <a:off x="3636672" y="4800607"/>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C89041E4-C57A-C40C-E537-2C7637C9B5B4}"/>
                  </a:ext>
                </a:extLst>
              </p:cNvPr>
              <p:cNvCxnSpPr>
                <a:cxnSpLocks/>
                <a:stCxn id="190" idx="6"/>
                <a:endCxn id="194" idx="2"/>
              </p:cNvCxnSpPr>
              <p:nvPr/>
            </p:nvCxnSpPr>
            <p:spPr>
              <a:xfrm>
                <a:off x="3636672" y="4887575"/>
                <a:ext cx="150973"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41CDBEF4-F7C6-495E-0A05-B8881774CCCD}"/>
                  </a:ext>
                </a:extLst>
              </p:cNvPr>
              <p:cNvCxnSpPr>
                <a:cxnSpLocks/>
                <a:stCxn id="189" idx="6"/>
                <a:endCxn id="196" idx="2"/>
              </p:cNvCxnSpPr>
              <p:nvPr/>
            </p:nvCxnSpPr>
            <p:spPr>
              <a:xfrm>
                <a:off x="3636672" y="5043336"/>
                <a:ext cx="152029"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809463A3-124B-A0EE-9757-D9DAD031FC5E}"/>
                  </a:ext>
                </a:extLst>
              </p:cNvPr>
              <p:cNvCxnSpPr>
                <a:cxnSpLocks/>
                <a:stCxn id="191" idx="6"/>
                <a:endCxn id="196" idx="2"/>
              </p:cNvCxnSpPr>
              <p:nvPr/>
            </p:nvCxnSpPr>
            <p:spPr>
              <a:xfrm flipV="1">
                <a:off x="3637728" y="5112129"/>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FA44196B-94D1-CE94-BA40-653B7D470BC6}"/>
                  </a:ext>
                </a:extLst>
              </p:cNvPr>
              <p:cNvCxnSpPr>
                <a:cxnSpLocks/>
                <a:stCxn id="191" idx="6"/>
                <a:endCxn id="194" idx="2"/>
              </p:cNvCxnSpPr>
              <p:nvPr/>
            </p:nvCxnSpPr>
            <p:spPr>
              <a:xfrm flipV="1">
                <a:off x="3637728" y="4956368"/>
                <a:ext cx="149917" cy="24272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35E3D8D9-6F88-E37C-7BF2-ABF0C91C11B8}"/>
                  </a:ext>
                </a:extLst>
              </p:cNvPr>
              <p:cNvCxnSpPr>
                <a:cxnSpLocks/>
                <a:stCxn id="189" idx="6"/>
                <a:endCxn id="194" idx="2"/>
              </p:cNvCxnSpPr>
              <p:nvPr/>
            </p:nvCxnSpPr>
            <p:spPr>
              <a:xfrm flipV="1">
                <a:off x="3636672" y="4956368"/>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D7925ABF-BFDE-CAB8-4C34-3C17CD40AE8F}"/>
                  </a:ext>
                </a:extLst>
              </p:cNvPr>
              <p:cNvCxnSpPr>
                <a:cxnSpLocks/>
                <a:stCxn id="190" idx="6"/>
                <a:endCxn id="196" idx="2"/>
              </p:cNvCxnSpPr>
              <p:nvPr/>
            </p:nvCxnSpPr>
            <p:spPr>
              <a:xfrm>
                <a:off x="3636672" y="4887575"/>
                <a:ext cx="152029" cy="22455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C404FD8E-5FB2-09CA-FBA1-7E4F8E6889CF}"/>
                  </a:ext>
                </a:extLst>
              </p:cNvPr>
              <p:cNvCxnSpPr>
                <a:cxnSpLocks/>
                <a:stCxn id="189" idx="6"/>
                <a:endCxn id="195" idx="2"/>
              </p:cNvCxnSpPr>
              <p:nvPr/>
            </p:nvCxnSpPr>
            <p:spPr>
              <a:xfrm flipV="1">
                <a:off x="3636672" y="4800607"/>
                <a:ext cx="150973" cy="24272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D76B688-26C1-A964-6BE0-5A6971C57B75}"/>
                  </a:ext>
                </a:extLst>
              </p:cNvPr>
              <p:cNvCxnSpPr>
                <a:cxnSpLocks/>
                <a:stCxn id="191" idx="6"/>
                <a:endCxn id="192" idx="2"/>
              </p:cNvCxnSpPr>
              <p:nvPr/>
            </p:nvCxnSpPr>
            <p:spPr>
              <a:xfrm flipV="1">
                <a:off x="3637728" y="4639722"/>
                <a:ext cx="146874" cy="559375"/>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52078C4E-F679-B091-42AE-432ED5650E81}"/>
                  </a:ext>
                </a:extLst>
              </p:cNvPr>
              <p:cNvCxnSpPr>
                <a:cxnSpLocks/>
                <a:stCxn id="196" idx="2"/>
                <a:endCxn id="181" idx="6"/>
              </p:cNvCxnSpPr>
              <p:nvPr/>
            </p:nvCxnSpPr>
            <p:spPr>
              <a:xfrm flipH="1" flipV="1">
                <a:off x="3630860" y="4566031"/>
                <a:ext cx="157841" cy="54609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A908B3AA-4A5C-CD83-5868-D54F96D813AE}"/>
                  </a:ext>
                </a:extLst>
              </p:cNvPr>
              <p:cNvCxnSpPr>
                <a:cxnSpLocks/>
                <a:stCxn id="196" idx="2"/>
                <a:endCxn id="188" idx="6"/>
              </p:cNvCxnSpPr>
              <p:nvPr/>
            </p:nvCxnSpPr>
            <p:spPr>
              <a:xfrm flipH="1" flipV="1">
                <a:off x="3633629" y="4726690"/>
                <a:ext cx="155072" cy="38543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48" name="Straight Connector 2047">
                <a:extLst>
                  <a:ext uri="{FF2B5EF4-FFF2-40B4-BE49-F238E27FC236}">
                    <a16:creationId xmlns:a16="http://schemas.microsoft.com/office/drawing/2014/main" id="{5E59CFB2-8B8E-C2C1-F5F8-2AA9D5CE7CDC}"/>
                  </a:ext>
                </a:extLst>
              </p:cNvPr>
              <p:cNvCxnSpPr>
                <a:cxnSpLocks/>
                <a:stCxn id="192" idx="2"/>
                <a:endCxn id="189" idx="6"/>
              </p:cNvCxnSpPr>
              <p:nvPr/>
            </p:nvCxnSpPr>
            <p:spPr>
              <a:xfrm flipH="1">
                <a:off x="3636672" y="4639722"/>
                <a:ext cx="147930" cy="40361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49" name="Straight Connector 2048">
                <a:extLst>
                  <a:ext uri="{FF2B5EF4-FFF2-40B4-BE49-F238E27FC236}">
                    <a16:creationId xmlns:a16="http://schemas.microsoft.com/office/drawing/2014/main" id="{AF7FEF0E-D4EF-1D41-9044-5397F72A38B5}"/>
                  </a:ext>
                </a:extLst>
              </p:cNvPr>
              <p:cNvCxnSpPr>
                <a:cxnSpLocks/>
              </p:cNvCxnSpPr>
              <p:nvPr/>
            </p:nvCxnSpPr>
            <p:spPr>
              <a:xfrm flipH="1" flipV="1">
                <a:off x="3857604" y="4640181"/>
                <a:ext cx="153742" cy="7369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1" name="Straight Connector 2050">
                <a:extLst>
                  <a:ext uri="{FF2B5EF4-FFF2-40B4-BE49-F238E27FC236}">
                    <a16:creationId xmlns:a16="http://schemas.microsoft.com/office/drawing/2014/main" id="{8B4154C6-B83E-CD8B-D555-AE0FA40BC2CA}"/>
                  </a:ext>
                </a:extLst>
              </p:cNvPr>
              <p:cNvCxnSpPr>
                <a:cxnSpLocks/>
              </p:cNvCxnSpPr>
              <p:nvPr/>
            </p:nvCxnSpPr>
            <p:spPr>
              <a:xfrm flipH="1">
                <a:off x="3860373" y="4713872"/>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3" name="Straight Connector 2052">
                <a:extLst>
                  <a:ext uri="{FF2B5EF4-FFF2-40B4-BE49-F238E27FC236}">
                    <a16:creationId xmlns:a16="http://schemas.microsoft.com/office/drawing/2014/main" id="{84EFCB25-30A8-BFEB-91FE-13E273B086CB}"/>
                  </a:ext>
                </a:extLst>
              </p:cNvPr>
              <p:cNvCxnSpPr>
                <a:cxnSpLocks/>
              </p:cNvCxnSpPr>
              <p:nvPr/>
            </p:nvCxnSpPr>
            <p:spPr>
              <a:xfrm flipH="1">
                <a:off x="3863416" y="4713872"/>
                <a:ext cx="147930" cy="24785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4" name="Straight Connector 2053">
                <a:extLst>
                  <a:ext uri="{FF2B5EF4-FFF2-40B4-BE49-F238E27FC236}">
                    <a16:creationId xmlns:a16="http://schemas.microsoft.com/office/drawing/2014/main" id="{C2C9B41C-0E1E-6202-52F3-70796FC6688A}"/>
                  </a:ext>
                </a:extLst>
              </p:cNvPr>
              <p:cNvCxnSpPr>
                <a:cxnSpLocks/>
              </p:cNvCxnSpPr>
              <p:nvPr/>
            </p:nvCxnSpPr>
            <p:spPr>
              <a:xfrm flipH="1" flipV="1">
                <a:off x="3857604" y="4640181"/>
                <a:ext cx="156785" cy="23457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5" name="Straight Connector 2054">
                <a:extLst>
                  <a:ext uri="{FF2B5EF4-FFF2-40B4-BE49-F238E27FC236}">
                    <a16:creationId xmlns:a16="http://schemas.microsoft.com/office/drawing/2014/main" id="{358396A0-0703-5F38-8358-688D175FBFD1}"/>
                  </a:ext>
                </a:extLst>
              </p:cNvPr>
              <p:cNvCxnSpPr>
                <a:cxnSpLocks/>
              </p:cNvCxnSpPr>
              <p:nvPr/>
            </p:nvCxnSpPr>
            <p:spPr>
              <a:xfrm flipH="1" flipV="1">
                <a:off x="3860373" y="4800840"/>
                <a:ext cx="154016" cy="7391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6" name="Straight Connector 2055">
                <a:extLst>
                  <a:ext uri="{FF2B5EF4-FFF2-40B4-BE49-F238E27FC236}">
                    <a16:creationId xmlns:a16="http://schemas.microsoft.com/office/drawing/2014/main" id="{7CF996CC-76A9-3D66-AE74-AD6CCC8E006F}"/>
                  </a:ext>
                </a:extLst>
              </p:cNvPr>
              <p:cNvCxnSpPr>
                <a:cxnSpLocks/>
              </p:cNvCxnSpPr>
              <p:nvPr/>
            </p:nvCxnSpPr>
            <p:spPr>
              <a:xfrm flipH="1">
                <a:off x="3863416" y="4874757"/>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7" name="Straight Connector 2056">
                <a:extLst>
                  <a:ext uri="{FF2B5EF4-FFF2-40B4-BE49-F238E27FC236}">
                    <a16:creationId xmlns:a16="http://schemas.microsoft.com/office/drawing/2014/main" id="{36FA6D52-2F2F-98F8-6CC9-44ED39359A37}"/>
                  </a:ext>
                </a:extLst>
              </p:cNvPr>
              <p:cNvCxnSpPr>
                <a:cxnSpLocks/>
              </p:cNvCxnSpPr>
              <p:nvPr/>
            </p:nvCxnSpPr>
            <p:spPr>
              <a:xfrm>
                <a:off x="3863416" y="4961725"/>
                <a:ext cx="150973"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8" name="Straight Connector 2057">
                <a:extLst>
                  <a:ext uri="{FF2B5EF4-FFF2-40B4-BE49-F238E27FC236}">
                    <a16:creationId xmlns:a16="http://schemas.microsoft.com/office/drawing/2014/main" id="{0DCF0E8C-AC69-38CC-CD1F-F59009BFC49F}"/>
                  </a:ext>
                </a:extLst>
              </p:cNvPr>
              <p:cNvCxnSpPr>
                <a:cxnSpLocks/>
              </p:cNvCxnSpPr>
              <p:nvPr/>
            </p:nvCxnSpPr>
            <p:spPr>
              <a:xfrm>
                <a:off x="3863416" y="5117486"/>
                <a:ext cx="152029"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9" name="Straight Connector 2058">
                <a:extLst>
                  <a:ext uri="{FF2B5EF4-FFF2-40B4-BE49-F238E27FC236}">
                    <a16:creationId xmlns:a16="http://schemas.microsoft.com/office/drawing/2014/main" id="{B8DC0DC2-C059-3479-4A1F-D314DE181F6E}"/>
                  </a:ext>
                </a:extLst>
              </p:cNvPr>
              <p:cNvCxnSpPr>
                <a:cxnSpLocks/>
                <a:stCxn id="196" idx="6"/>
                <a:endCxn id="202" idx="2"/>
              </p:cNvCxnSpPr>
              <p:nvPr/>
            </p:nvCxnSpPr>
            <p:spPr>
              <a:xfrm>
                <a:off x="3858999" y="5112129"/>
                <a:ext cx="156234" cy="214825"/>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60" name="Straight Connector 2059">
                <a:extLst>
                  <a:ext uri="{FF2B5EF4-FFF2-40B4-BE49-F238E27FC236}">
                    <a16:creationId xmlns:a16="http://schemas.microsoft.com/office/drawing/2014/main" id="{2659D0AC-D66E-F5DF-E8EE-1DA501212DD9}"/>
                  </a:ext>
                </a:extLst>
              </p:cNvPr>
              <p:cNvCxnSpPr>
                <a:cxnSpLocks/>
                <a:stCxn id="195" idx="6"/>
                <a:endCxn id="202" idx="2"/>
              </p:cNvCxnSpPr>
              <p:nvPr/>
            </p:nvCxnSpPr>
            <p:spPr>
              <a:xfrm>
                <a:off x="3857943" y="4800607"/>
                <a:ext cx="157290" cy="52634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61" name="Straight Connector 2060">
                <a:extLst>
                  <a:ext uri="{FF2B5EF4-FFF2-40B4-BE49-F238E27FC236}">
                    <a16:creationId xmlns:a16="http://schemas.microsoft.com/office/drawing/2014/main" id="{9BC2FB51-DB7E-4979-07A9-50872F4F7984}"/>
                  </a:ext>
                </a:extLst>
              </p:cNvPr>
              <p:cNvCxnSpPr>
                <a:cxnSpLocks/>
              </p:cNvCxnSpPr>
              <p:nvPr/>
            </p:nvCxnSpPr>
            <p:spPr>
              <a:xfrm flipV="1">
                <a:off x="3863416" y="5030518"/>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62" name="Straight Connector 2061">
                <a:extLst>
                  <a:ext uri="{FF2B5EF4-FFF2-40B4-BE49-F238E27FC236}">
                    <a16:creationId xmlns:a16="http://schemas.microsoft.com/office/drawing/2014/main" id="{53BAC61E-E7C0-621C-945C-C316FF6EBCAC}"/>
                  </a:ext>
                </a:extLst>
              </p:cNvPr>
              <p:cNvCxnSpPr>
                <a:cxnSpLocks/>
              </p:cNvCxnSpPr>
              <p:nvPr/>
            </p:nvCxnSpPr>
            <p:spPr>
              <a:xfrm>
                <a:off x="3863416" y="4961725"/>
                <a:ext cx="152029" cy="22455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63" name="Straight Connector 2062">
                <a:extLst>
                  <a:ext uri="{FF2B5EF4-FFF2-40B4-BE49-F238E27FC236}">
                    <a16:creationId xmlns:a16="http://schemas.microsoft.com/office/drawing/2014/main" id="{2C7093FA-BCC7-8953-C11B-4B1047F75854}"/>
                  </a:ext>
                </a:extLst>
              </p:cNvPr>
              <p:cNvCxnSpPr>
                <a:cxnSpLocks/>
              </p:cNvCxnSpPr>
              <p:nvPr/>
            </p:nvCxnSpPr>
            <p:spPr>
              <a:xfrm flipV="1">
                <a:off x="3863416" y="4874757"/>
                <a:ext cx="150973" cy="24272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64" name="Straight Connector 2063">
                <a:extLst>
                  <a:ext uri="{FF2B5EF4-FFF2-40B4-BE49-F238E27FC236}">
                    <a16:creationId xmlns:a16="http://schemas.microsoft.com/office/drawing/2014/main" id="{53D12E2D-D1E8-7271-2132-2A1BEC7F3C18}"/>
                  </a:ext>
                </a:extLst>
              </p:cNvPr>
              <p:cNvCxnSpPr>
                <a:cxnSpLocks/>
                <a:stCxn id="194" idx="6"/>
                <a:endCxn id="202" idx="2"/>
              </p:cNvCxnSpPr>
              <p:nvPr/>
            </p:nvCxnSpPr>
            <p:spPr>
              <a:xfrm>
                <a:off x="3857943" y="4956368"/>
                <a:ext cx="157290" cy="37058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65" name="Straight Connector 2064">
                <a:extLst>
                  <a:ext uri="{FF2B5EF4-FFF2-40B4-BE49-F238E27FC236}">
                    <a16:creationId xmlns:a16="http://schemas.microsoft.com/office/drawing/2014/main" id="{5C66B49C-3426-AD11-D19C-6B674AECFFF1}"/>
                  </a:ext>
                </a:extLst>
              </p:cNvPr>
              <p:cNvCxnSpPr>
                <a:cxnSpLocks/>
              </p:cNvCxnSpPr>
              <p:nvPr/>
            </p:nvCxnSpPr>
            <p:spPr>
              <a:xfrm flipH="1" flipV="1">
                <a:off x="3857604" y="4640181"/>
                <a:ext cx="157841" cy="54609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66" name="Straight Connector 2065">
                <a:extLst>
                  <a:ext uri="{FF2B5EF4-FFF2-40B4-BE49-F238E27FC236}">
                    <a16:creationId xmlns:a16="http://schemas.microsoft.com/office/drawing/2014/main" id="{F2FA12CE-6F32-7AFE-D56D-91053962C335}"/>
                  </a:ext>
                </a:extLst>
              </p:cNvPr>
              <p:cNvCxnSpPr>
                <a:cxnSpLocks/>
              </p:cNvCxnSpPr>
              <p:nvPr/>
            </p:nvCxnSpPr>
            <p:spPr>
              <a:xfrm flipH="1" flipV="1">
                <a:off x="3860373" y="4800840"/>
                <a:ext cx="155072" cy="38543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67" name="Straight Connector 2066">
                <a:extLst>
                  <a:ext uri="{FF2B5EF4-FFF2-40B4-BE49-F238E27FC236}">
                    <a16:creationId xmlns:a16="http://schemas.microsoft.com/office/drawing/2014/main" id="{1D635208-F18F-0D41-B81E-FD4A52014C94}"/>
                  </a:ext>
                </a:extLst>
              </p:cNvPr>
              <p:cNvCxnSpPr>
                <a:cxnSpLocks/>
              </p:cNvCxnSpPr>
              <p:nvPr/>
            </p:nvCxnSpPr>
            <p:spPr>
              <a:xfrm flipH="1">
                <a:off x="3863416" y="4713872"/>
                <a:ext cx="147930" cy="40361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68" name="Straight Connector 2067">
                <a:extLst>
                  <a:ext uri="{FF2B5EF4-FFF2-40B4-BE49-F238E27FC236}">
                    <a16:creationId xmlns:a16="http://schemas.microsoft.com/office/drawing/2014/main" id="{3B3D3728-A413-F59E-829E-92298912AE0E}"/>
                  </a:ext>
                </a:extLst>
              </p:cNvPr>
              <p:cNvCxnSpPr>
                <a:cxnSpLocks/>
                <a:stCxn id="197" idx="2"/>
                <a:endCxn id="195" idx="6"/>
              </p:cNvCxnSpPr>
              <p:nvPr/>
            </p:nvCxnSpPr>
            <p:spPr>
              <a:xfrm flipH="1">
                <a:off x="3857943" y="4545721"/>
                <a:ext cx="150171" cy="25488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69" name="Straight Connector 2068">
                <a:extLst>
                  <a:ext uri="{FF2B5EF4-FFF2-40B4-BE49-F238E27FC236}">
                    <a16:creationId xmlns:a16="http://schemas.microsoft.com/office/drawing/2014/main" id="{4F8C6674-58CE-8FE2-D024-0FCF5946CA69}"/>
                  </a:ext>
                </a:extLst>
              </p:cNvPr>
              <p:cNvCxnSpPr>
                <a:cxnSpLocks/>
                <a:stCxn id="197" idx="2"/>
                <a:endCxn id="194" idx="6"/>
              </p:cNvCxnSpPr>
              <p:nvPr/>
            </p:nvCxnSpPr>
            <p:spPr>
              <a:xfrm flipH="1">
                <a:off x="3857943" y="4545721"/>
                <a:ext cx="150171" cy="41064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70" name="Straight Connector 2069">
                <a:extLst>
                  <a:ext uri="{FF2B5EF4-FFF2-40B4-BE49-F238E27FC236}">
                    <a16:creationId xmlns:a16="http://schemas.microsoft.com/office/drawing/2014/main" id="{68C29E60-8895-130B-C53B-46A13B1EE18C}"/>
                  </a:ext>
                </a:extLst>
              </p:cNvPr>
              <p:cNvCxnSpPr>
                <a:cxnSpLocks/>
                <a:stCxn id="197" idx="2"/>
                <a:endCxn id="194" idx="6"/>
              </p:cNvCxnSpPr>
              <p:nvPr/>
            </p:nvCxnSpPr>
            <p:spPr>
              <a:xfrm flipH="1">
                <a:off x="3857943" y="4545721"/>
                <a:ext cx="150171" cy="41064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71" name="Straight Connector 2070">
                <a:extLst>
                  <a:ext uri="{FF2B5EF4-FFF2-40B4-BE49-F238E27FC236}">
                    <a16:creationId xmlns:a16="http://schemas.microsoft.com/office/drawing/2014/main" id="{B097EB87-97D0-357D-1D9A-1EA83F64E5F2}"/>
                  </a:ext>
                </a:extLst>
              </p:cNvPr>
              <p:cNvCxnSpPr>
                <a:cxnSpLocks/>
                <a:stCxn id="197" idx="2"/>
                <a:endCxn id="196" idx="6"/>
              </p:cNvCxnSpPr>
              <p:nvPr/>
            </p:nvCxnSpPr>
            <p:spPr>
              <a:xfrm flipH="1">
                <a:off x="3858999" y="4545721"/>
                <a:ext cx="149115" cy="56640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72" name="Straight Connector 2071">
                <a:extLst>
                  <a:ext uri="{FF2B5EF4-FFF2-40B4-BE49-F238E27FC236}">
                    <a16:creationId xmlns:a16="http://schemas.microsoft.com/office/drawing/2014/main" id="{510A1088-5F9C-61B1-A851-23C14AD497D5}"/>
                  </a:ext>
                </a:extLst>
              </p:cNvPr>
              <p:cNvCxnSpPr>
                <a:cxnSpLocks/>
                <a:stCxn id="192" idx="6"/>
                <a:endCxn id="202" idx="2"/>
              </p:cNvCxnSpPr>
              <p:nvPr/>
            </p:nvCxnSpPr>
            <p:spPr>
              <a:xfrm>
                <a:off x="3854900" y="4639722"/>
                <a:ext cx="160333" cy="68723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73" name="Straight Connector 2072">
                <a:extLst>
                  <a:ext uri="{FF2B5EF4-FFF2-40B4-BE49-F238E27FC236}">
                    <a16:creationId xmlns:a16="http://schemas.microsoft.com/office/drawing/2014/main" id="{B2592FF0-45FA-45EB-B714-672DEEF84F4A}"/>
                  </a:ext>
                </a:extLst>
              </p:cNvPr>
              <p:cNvCxnSpPr>
                <a:cxnSpLocks/>
                <a:stCxn id="204" idx="2"/>
                <a:endCxn id="197" idx="6"/>
              </p:cNvCxnSpPr>
              <p:nvPr/>
            </p:nvCxnSpPr>
            <p:spPr>
              <a:xfrm flipH="1" flipV="1">
                <a:off x="4078412" y="4545721"/>
                <a:ext cx="133279" cy="19748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74" name="Straight Connector 2073">
                <a:extLst>
                  <a:ext uri="{FF2B5EF4-FFF2-40B4-BE49-F238E27FC236}">
                    <a16:creationId xmlns:a16="http://schemas.microsoft.com/office/drawing/2014/main" id="{1FF80468-904B-A12A-C903-3E6D22A334F3}"/>
                  </a:ext>
                </a:extLst>
              </p:cNvPr>
              <p:cNvCxnSpPr>
                <a:cxnSpLocks/>
                <a:stCxn id="204" idx="2"/>
                <a:endCxn id="199" idx="6"/>
              </p:cNvCxnSpPr>
              <p:nvPr/>
            </p:nvCxnSpPr>
            <p:spPr>
              <a:xfrm flipH="1" flipV="1">
                <a:off x="4081455" y="4706606"/>
                <a:ext cx="130236" cy="365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75" name="Straight Connector 2074">
                <a:extLst>
                  <a:ext uri="{FF2B5EF4-FFF2-40B4-BE49-F238E27FC236}">
                    <a16:creationId xmlns:a16="http://schemas.microsoft.com/office/drawing/2014/main" id="{77D205FC-1474-3ABA-006E-54296A5782F7}"/>
                  </a:ext>
                </a:extLst>
              </p:cNvPr>
              <p:cNvCxnSpPr>
                <a:cxnSpLocks/>
                <a:stCxn id="203" idx="2"/>
                <a:endCxn id="198" idx="6"/>
              </p:cNvCxnSpPr>
              <p:nvPr/>
            </p:nvCxnSpPr>
            <p:spPr>
              <a:xfrm flipH="1" flipV="1">
                <a:off x="4081455" y="4862367"/>
                <a:ext cx="130236" cy="365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76" name="Straight Connector 2075">
                <a:extLst>
                  <a:ext uri="{FF2B5EF4-FFF2-40B4-BE49-F238E27FC236}">
                    <a16:creationId xmlns:a16="http://schemas.microsoft.com/office/drawing/2014/main" id="{775A6FE7-B6EC-670B-02E9-82558117BF95}"/>
                  </a:ext>
                </a:extLst>
              </p:cNvPr>
              <p:cNvCxnSpPr>
                <a:cxnSpLocks/>
                <a:stCxn id="203" idx="2"/>
                <a:endCxn id="200" idx="6"/>
              </p:cNvCxnSpPr>
              <p:nvPr/>
            </p:nvCxnSpPr>
            <p:spPr>
              <a:xfrm flipH="1">
                <a:off x="4082511" y="4898966"/>
                <a:ext cx="129180" cy="11916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77" name="Straight Connector 2076">
                <a:extLst>
                  <a:ext uri="{FF2B5EF4-FFF2-40B4-BE49-F238E27FC236}">
                    <a16:creationId xmlns:a16="http://schemas.microsoft.com/office/drawing/2014/main" id="{7073CFAF-48A7-E884-5A36-BC85F9793BDC}"/>
                  </a:ext>
                </a:extLst>
              </p:cNvPr>
              <p:cNvCxnSpPr>
                <a:cxnSpLocks/>
                <a:stCxn id="205" idx="2"/>
                <a:endCxn id="200" idx="6"/>
              </p:cNvCxnSpPr>
              <p:nvPr/>
            </p:nvCxnSpPr>
            <p:spPr>
              <a:xfrm flipH="1" flipV="1">
                <a:off x="4082511" y="5018128"/>
                <a:ext cx="130236" cy="365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78" name="Straight Connector 2077">
                <a:extLst>
                  <a:ext uri="{FF2B5EF4-FFF2-40B4-BE49-F238E27FC236}">
                    <a16:creationId xmlns:a16="http://schemas.microsoft.com/office/drawing/2014/main" id="{13494F96-0F21-AE40-BBDA-930A8F671C8E}"/>
                  </a:ext>
                </a:extLst>
              </p:cNvPr>
              <p:cNvCxnSpPr>
                <a:cxnSpLocks/>
                <a:stCxn id="205" idx="2"/>
                <a:endCxn id="201" idx="6"/>
              </p:cNvCxnSpPr>
              <p:nvPr/>
            </p:nvCxnSpPr>
            <p:spPr>
              <a:xfrm flipH="1">
                <a:off x="4084475" y="5054727"/>
                <a:ext cx="128272" cy="11646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79" name="Straight Connector 2078">
                <a:extLst>
                  <a:ext uri="{FF2B5EF4-FFF2-40B4-BE49-F238E27FC236}">
                    <a16:creationId xmlns:a16="http://schemas.microsoft.com/office/drawing/2014/main" id="{F78C8F00-55B9-BC23-ACB2-996C1A9C0466}"/>
                  </a:ext>
                </a:extLst>
              </p:cNvPr>
              <p:cNvCxnSpPr>
                <a:cxnSpLocks/>
                <a:stCxn id="205" idx="2"/>
                <a:endCxn id="202" idx="6"/>
              </p:cNvCxnSpPr>
              <p:nvPr/>
            </p:nvCxnSpPr>
            <p:spPr>
              <a:xfrm flipH="1">
                <a:off x="4085531" y="5054727"/>
                <a:ext cx="127216" cy="27222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0" name="Straight Connector 2079">
                <a:extLst>
                  <a:ext uri="{FF2B5EF4-FFF2-40B4-BE49-F238E27FC236}">
                    <a16:creationId xmlns:a16="http://schemas.microsoft.com/office/drawing/2014/main" id="{5AE72CF1-1A64-0505-3282-FE2D5A8ED83C}"/>
                  </a:ext>
                </a:extLst>
              </p:cNvPr>
              <p:cNvCxnSpPr>
                <a:cxnSpLocks/>
                <a:stCxn id="203" idx="2"/>
                <a:endCxn id="201" idx="6"/>
              </p:cNvCxnSpPr>
              <p:nvPr/>
            </p:nvCxnSpPr>
            <p:spPr>
              <a:xfrm flipH="1">
                <a:off x="4084475" y="4898966"/>
                <a:ext cx="127216" cy="27222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1" name="Straight Connector 2080">
                <a:extLst>
                  <a:ext uri="{FF2B5EF4-FFF2-40B4-BE49-F238E27FC236}">
                    <a16:creationId xmlns:a16="http://schemas.microsoft.com/office/drawing/2014/main" id="{A324C067-B7CD-4265-EAC5-9746440AF055}"/>
                  </a:ext>
                </a:extLst>
              </p:cNvPr>
              <p:cNvCxnSpPr>
                <a:cxnSpLocks/>
                <a:stCxn id="204" idx="2"/>
                <a:endCxn id="201" idx="6"/>
              </p:cNvCxnSpPr>
              <p:nvPr/>
            </p:nvCxnSpPr>
            <p:spPr>
              <a:xfrm flipH="1">
                <a:off x="4084475" y="4743205"/>
                <a:ext cx="127216" cy="42798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2" name="Straight Connector 2081">
                <a:extLst>
                  <a:ext uri="{FF2B5EF4-FFF2-40B4-BE49-F238E27FC236}">
                    <a16:creationId xmlns:a16="http://schemas.microsoft.com/office/drawing/2014/main" id="{BB563DD2-A8FC-C024-98FB-A3265D03201E}"/>
                  </a:ext>
                </a:extLst>
              </p:cNvPr>
              <p:cNvCxnSpPr>
                <a:cxnSpLocks/>
                <a:stCxn id="204" idx="2"/>
                <a:endCxn id="202" idx="6"/>
              </p:cNvCxnSpPr>
              <p:nvPr/>
            </p:nvCxnSpPr>
            <p:spPr>
              <a:xfrm flipH="1">
                <a:off x="4085531" y="4743205"/>
                <a:ext cx="126160" cy="58374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3" name="Straight Connector 2082">
                <a:extLst>
                  <a:ext uri="{FF2B5EF4-FFF2-40B4-BE49-F238E27FC236}">
                    <a16:creationId xmlns:a16="http://schemas.microsoft.com/office/drawing/2014/main" id="{C3259FE0-0BE0-C5CE-008D-DB59E2809639}"/>
                  </a:ext>
                </a:extLst>
              </p:cNvPr>
              <p:cNvCxnSpPr>
                <a:cxnSpLocks/>
                <a:stCxn id="203" idx="2"/>
                <a:endCxn id="202" idx="6"/>
              </p:cNvCxnSpPr>
              <p:nvPr/>
            </p:nvCxnSpPr>
            <p:spPr>
              <a:xfrm flipH="1">
                <a:off x="4085531" y="4898966"/>
                <a:ext cx="126160" cy="42798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4" name="Straight Connector 2083">
                <a:extLst>
                  <a:ext uri="{FF2B5EF4-FFF2-40B4-BE49-F238E27FC236}">
                    <a16:creationId xmlns:a16="http://schemas.microsoft.com/office/drawing/2014/main" id="{B7416724-070E-E67B-2E0E-D140440890D9}"/>
                  </a:ext>
                </a:extLst>
              </p:cNvPr>
              <p:cNvCxnSpPr>
                <a:cxnSpLocks/>
                <a:stCxn id="200" idx="6"/>
                <a:endCxn id="204" idx="2"/>
              </p:cNvCxnSpPr>
              <p:nvPr/>
            </p:nvCxnSpPr>
            <p:spPr>
              <a:xfrm flipV="1">
                <a:off x="4082511" y="4743205"/>
                <a:ext cx="129180" cy="27492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5" name="Straight Connector 2084">
                <a:extLst>
                  <a:ext uri="{FF2B5EF4-FFF2-40B4-BE49-F238E27FC236}">
                    <a16:creationId xmlns:a16="http://schemas.microsoft.com/office/drawing/2014/main" id="{47D5AEC4-6816-8646-5838-EA42329BEEC0}"/>
                  </a:ext>
                </a:extLst>
              </p:cNvPr>
              <p:cNvCxnSpPr>
                <a:cxnSpLocks/>
                <a:stCxn id="205" idx="2"/>
                <a:endCxn id="199" idx="6"/>
              </p:cNvCxnSpPr>
              <p:nvPr/>
            </p:nvCxnSpPr>
            <p:spPr>
              <a:xfrm flipH="1" flipV="1">
                <a:off x="4081455" y="4706606"/>
                <a:ext cx="131292" cy="34812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6" name="Straight Connector 2085">
                <a:extLst>
                  <a:ext uri="{FF2B5EF4-FFF2-40B4-BE49-F238E27FC236}">
                    <a16:creationId xmlns:a16="http://schemas.microsoft.com/office/drawing/2014/main" id="{388726F1-2DAC-0B01-3415-AFC3585C0C83}"/>
                  </a:ext>
                </a:extLst>
              </p:cNvPr>
              <p:cNvCxnSpPr>
                <a:cxnSpLocks/>
                <a:stCxn id="205" idx="2"/>
                <a:endCxn id="197" idx="6"/>
              </p:cNvCxnSpPr>
              <p:nvPr/>
            </p:nvCxnSpPr>
            <p:spPr>
              <a:xfrm flipH="1" flipV="1">
                <a:off x="4078412" y="4545721"/>
                <a:ext cx="134335" cy="50900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7" name="Straight Connector 2086">
                <a:extLst>
                  <a:ext uri="{FF2B5EF4-FFF2-40B4-BE49-F238E27FC236}">
                    <a16:creationId xmlns:a16="http://schemas.microsoft.com/office/drawing/2014/main" id="{35D736F4-3D26-E4E2-A966-B7AFD62CB6F9}"/>
                  </a:ext>
                </a:extLst>
              </p:cNvPr>
              <p:cNvCxnSpPr>
                <a:cxnSpLocks/>
                <a:stCxn id="203" idx="3"/>
                <a:endCxn id="197" idx="6"/>
              </p:cNvCxnSpPr>
              <p:nvPr/>
            </p:nvCxnSpPr>
            <p:spPr>
              <a:xfrm flipH="1" flipV="1">
                <a:off x="4078412" y="4545721"/>
                <a:ext cx="143574" cy="38120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8" name="Straight Connector 2087">
                <a:extLst>
                  <a:ext uri="{FF2B5EF4-FFF2-40B4-BE49-F238E27FC236}">
                    <a16:creationId xmlns:a16="http://schemas.microsoft.com/office/drawing/2014/main" id="{CD079E62-C5AA-9143-0F90-8C728F15B127}"/>
                  </a:ext>
                </a:extLst>
              </p:cNvPr>
              <p:cNvCxnSpPr>
                <a:cxnSpLocks/>
                <a:stCxn id="203" idx="2"/>
                <a:endCxn id="199" idx="6"/>
              </p:cNvCxnSpPr>
              <p:nvPr/>
            </p:nvCxnSpPr>
            <p:spPr>
              <a:xfrm flipH="1" flipV="1">
                <a:off x="4081455" y="4706606"/>
                <a:ext cx="130236" cy="19236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9" name="Straight Connector 2088">
                <a:extLst>
                  <a:ext uri="{FF2B5EF4-FFF2-40B4-BE49-F238E27FC236}">
                    <a16:creationId xmlns:a16="http://schemas.microsoft.com/office/drawing/2014/main" id="{64825874-563F-1DDC-DADD-05473F20E12D}"/>
                  </a:ext>
                </a:extLst>
              </p:cNvPr>
              <p:cNvCxnSpPr>
                <a:cxnSpLocks/>
                <a:stCxn id="204" idx="2"/>
                <a:endCxn id="198" idx="6"/>
              </p:cNvCxnSpPr>
              <p:nvPr/>
            </p:nvCxnSpPr>
            <p:spPr>
              <a:xfrm flipH="1">
                <a:off x="4081455" y="4743205"/>
                <a:ext cx="130236" cy="11916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0" name="Straight Connector 2089">
                <a:extLst>
                  <a:ext uri="{FF2B5EF4-FFF2-40B4-BE49-F238E27FC236}">
                    <a16:creationId xmlns:a16="http://schemas.microsoft.com/office/drawing/2014/main" id="{02ECA249-94CD-0351-DF59-241D373F8637}"/>
                  </a:ext>
                </a:extLst>
              </p:cNvPr>
              <p:cNvCxnSpPr>
                <a:cxnSpLocks/>
                <a:stCxn id="198" idx="6"/>
                <a:endCxn id="205" idx="2"/>
              </p:cNvCxnSpPr>
              <p:nvPr/>
            </p:nvCxnSpPr>
            <p:spPr>
              <a:xfrm>
                <a:off x="4081455" y="4862367"/>
                <a:ext cx="131292" cy="19236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01" name="Picture 100">
              <a:extLst>
                <a:ext uri="{FF2B5EF4-FFF2-40B4-BE49-F238E27FC236}">
                  <a16:creationId xmlns:a16="http://schemas.microsoft.com/office/drawing/2014/main" id="{41486773-089D-2D9C-C6BF-A5FFE44593CF}"/>
                </a:ext>
              </a:extLst>
            </p:cNvPr>
            <p:cNvPicPr>
              <a:picLocks noChangeAspect="1"/>
            </p:cNvPicPr>
            <p:nvPr/>
          </p:nvPicPr>
          <p:blipFill>
            <a:blip r:embed="rId3"/>
            <a:stretch>
              <a:fillRect/>
            </a:stretch>
          </p:blipFill>
          <p:spPr>
            <a:xfrm>
              <a:off x="8317928" y="2927883"/>
              <a:ext cx="197252" cy="226840"/>
            </a:xfrm>
            <a:prstGeom prst="rect">
              <a:avLst/>
            </a:prstGeom>
          </p:spPr>
        </p:pic>
        <p:pic>
          <p:nvPicPr>
            <p:cNvPr id="126" name="Picture 125">
              <a:extLst>
                <a:ext uri="{FF2B5EF4-FFF2-40B4-BE49-F238E27FC236}">
                  <a16:creationId xmlns:a16="http://schemas.microsoft.com/office/drawing/2014/main" id="{1611FB67-00AC-F45D-07C9-AA1B20181055}"/>
                </a:ext>
              </a:extLst>
            </p:cNvPr>
            <p:cNvPicPr>
              <a:picLocks noChangeAspect="1"/>
            </p:cNvPicPr>
            <p:nvPr/>
          </p:nvPicPr>
          <p:blipFill>
            <a:blip r:embed="rId4"/>
            <a:stretch>
              <a:fillRect/>
            </a:stretch>
          </p:blipFill>
          <p:spPr>
            <a:xfrm>
              <a:off x="7729911" y="2437272"/>
              <a:ext cx="197252" cy="226840"/>
            </a:xfrm>
            <a:prstGeom prst="rect">
              <a:avLst/>
            </a:prstGeom>
          </p:spPr>
        </p:pic>
        <p:pic>
          <p:nvPicPr>
            <p:cNvPr id="127" name="Picture 126">
              <a:extLst>
                <a:ext uri="{FF2B5EF4-FFF2-40B4-BE49-F238E27FC236}">
                  <a16:creationId xmlns:a16="http://schemas.microsoft.com/office/drawing/2014/main" id="{57A1666F-6BE6-092B-97B3-C636DCF7534B}"/>
                </a:ext>
              </a:extLst>
            </p:cNvPr>
            <p:cNvPicPr>
              <a:picLocks noChangeAspect="1"/>
            </p:cNvPicPr>
            <p:nvPr/>
          </p:nvPicPr>
          <p:blipFill>
            <a:blip r:embed="rId5"/>
            <a:stretch>
              <a:fillRect/>
            </a:stretch>
          </p:blipFill>
          <p:spPr>
            <a:xfrm>
              <a:off x="7967976" y="3400820"/>
              <a:ext cx="156130" cy="238788"/>
            </a:xfrm>
            <a:prstGeom prst="rect">
              <a:avLst/>
            </a:prstGeom>
          </p:spPr>
        </p:pic>
        <p:pic>
          <p:nvPicPr>
            <p:cNvPr id="128" name="Picture 127">
              <a:extLst>
                <a:ext uri="{FF2B5EF4-FFF2-40B4-BE49-F238E27FC236}">
                  <a16:creationId xmlns:a16="http://schemas.microsoft.com/office/drawing/2014/main" id="{0ABC8226-88FD-AD87-5E08-44932E45843D}"/>
                </a:ext>
              </a:extLst>
            </p:cNvPr>
            <p:cNvPicPr>
              <a:picLocks noChangeAspect="1"/>
            </p:cNvPicPr>
            <p:nvPr/>
          </p:nvPicPr>
          <p:blipFill>
            <a:blip r:embed="rId6"/>
            <a:stretch>
              <a:fillRect/>
            </a:stretch>
          </p:blipFill>
          <p:spPr>
            <a:xfrm>
              <a:off x="7319294" y="3025154"/>
              <a:ext cx="148819" cy="200906"/>
            </a:xfrm>
            <a:prstGeom prst="rect">
              <a:avLst/>
            </a:prstGeom>
          </p:spPr>
        </p:pic>
        <p:pic>
          <p:nvPicPr>
            <p:cNvPr id="173" name="Picture 172">
              <a:extLst>
                <a:ext uri="{FF2B5EF4-FFF2-40B4-BE49-F238E27FC236}">
                  <a16:creationId xmlns:a16="http://schemas.microsoft.com/office/drawing/2014/main" id="{5EEB8CB6-2375-66C4-6F4C-299F06F320DE}"/>
                </a:ext>
              </a:extLst>
            </p:cNvPr>
            <p:cNvPicPr>
              <a:picLocks noChangeAspect="1"/>
            </p:cNvPicPr>
            <p:nvPr/>
          </p:nvPicPr>
          <p:blipFill>
            <a:blip r:embed="rId7"/>
            <a:stretch>
              <a:fillRect/>
            </a:stretch>
          </p:blipFill>
          <p:spPr>
            <a:xfrm>
              <a:off x="7598793" y="3348744"/>
              <a:ext cx="207115" cy="98626"/>
            </a:xfrm>
            <a:prstGeom prst="rect">
              <a:avLst/>
            </a:prstGeom>
          </p:spPr>
        </p:pic>
      </p:grpSp>
      <p:sp>
        <p:nvSpPr>
          <p:cNvPr id="2091" name="TextBox 2090">
            <a:extLst>
              <a:ext uri="{FF2B5EF4-FFF2-40B4-BE49-F238E27FC236}">
                <a16:creationId xmlns:a16="http://schemas.microsoft.com/office/drawing/2014/main" id="{52A244CE-5585-F6E5-1688-0DC4E2E02D45}"/>
              </a:ext>
            </a:extLst>
          </p:cNvPr>
          <p:cNvSpPr txBox="1"/>
          <p:nvPr/>
        </p:nvSpPr>
        <p:spPr>
          <a:xfrm>
            <a:off x="3685165" y="2546331"/>
            <a:ext cx="437940" cy="584775"/>
          </a:xfrm>
          <a:prstGeom prst="rect">
            <a:avLst/>
          </a:prstGeom>
          <a:noFill/>
        </p:spPr>
        <p:txBody>
          <a:bodyPr wrap="none" rtlCol="0">
            <a:spAutoFit/>
          </a:bodyPr>
          <a:lstStyle/>
          <a:p>
            <a:r>
              <a:rPr lang="en-AT" sz="3200" b="1" dirty="0">
                <a:solidFill>
                  <a:schemeClr val="bg1"/>
                </a:solidFill>
              </a:rPr>
              <a:t>?</a:t>
            </a:r>
            <a:endParaRPr lang="en-AT" b="1" dirty="0">
              <a:solidFill>
                <a:schemeClr val="bg1"/>
              </a:solidFill>
            </a:endParaRPr>
          </a:p>
        </p:txBody>
      </p:sp>
    </p:spTree>
    <p:extLst>
      <p:ext uri="{BB962C8B-B14F-4D97-AF65-F5344CB8AC3E}">
        <p14:creationId xmlns:p14="http://schemas.microsoft.com/office/powerpoint/2010/main" val="22278224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43BF06-73F7-5A73-9D9B-31FB8BE8B792}"/>
              </a:ext>
            </a:extLst>
          </p:cNvPr>
          <p:cNvSpPr>
            <a:spLocks noGrp="1"/>
          </p:cNvSpPr>
          <p:nvPr>
            <p:ph type="sldNum" sz="quarter" idx="12"/>
          </p:nvPr>
        </p:nvSpPr>
        <p:spPr>
          <a:xfrm>
            <a:off x="195119" y="5412059"/>
            <a:ext cx="892150" cy="258085"/>
          </a:xfrm>
        </p:spPr>
        <p:txBody>
          <a:bodyPr/>
          <a:lstStyle/>
          <a:p>
            <a:r>
              <a:rPr lang="en-GB"/>
              <a:t>Page </a:t>
            </a:r>
            <a:fld id="{BE3DC40E-DBBE-4E2D-9EEC-FBF0DA0E9179}" type="slidenum">
              <a:rPr lang="en-GB" smtClean="0"/>
              <a:t>6</a:t>
            </a:fld>
            <a:endParaRPr lang="en-GB" dirty="0"/>
          </a:p>
        </p:txBody>
      </p:sp>
      <p:sp>
        <p:nvSpPr>
          <p:cNvPr id="5" name="Title 4">
            <a:extLst>
              <a:ext uri="{FF2B5EF4-FFF2-40B4-BE49-F238E27FC236}">
                <a16:creationId xmlns:a16="http://schemas.microsoft.com/office/drawing/2014/main" id="{FBA4C014-FF29-DB6B-89E7-785FDBC6057C}"/>
              </a:ext>
            </a:extLst>
          </p:cNvPr>
          <p:cNvSpPr>
            <a:spLocks noGrp="1"/>
          </p:cNvSpPr>
          <p:nvPr>
            <p:ph type="title"/>
          </p:nvPr>
        </p:nvSpPr>
        <p:spPr/>
        <p:txBody>
          <a:bodyPr/>
          <a:lstStyle/>
          <a:p>
            <a:r>
              <a:rPr lang="en-AT" dirty="0"/>
              <a:t>The early 2030s  </a:t>
            </a:r>
            <a:br>
              <a:rPr lang="en-AT" dirty="0"/>
            </a:br>
            <a:r>
              <a:rPr lang="en-US" dirty="0"/>
              <a:t>LGMs</a:t>
            </a:r>
            <a:endParaRPr lang="en-AT" dirty="0"/>
          </a:p>
        </p:txBody>
      </p:sp>
      <p:sp>
        <p:nvSpPr>
          <p:cNvPr id="7" name="Oval 6">
            <a:extLst>
              <a:ext uri="{FF2B5EF4-FFF2-40B4-BE49-F238E27FC236}">
                <a16:creationId xmlns:a16="http://schemas.microsoft.com/office/drawing/2014/main" id="{B02F8270-4EE2-B0C3-38C4-930D95DE8322}"/>
              </a:ext>
            </a:extLst>
          </p:cNvPr>
          <p:cNvSpPr/>
          <p:nvPr/>
        </p:nvSpPr>
        <p:spPr>
          <a:xfrm>
            <a:off x="1570358" y="1256681"/>
            <a:ext cx="2906470" cy="24132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sz="1600" dirty="0"/>
          </a:p>
        </p:txBody>
      </p:sp>
      <p:sp>
        <p:nvSpPr>
          <p:cNvPr id="120" name="TextBox 119">
            <a:extLst>
              <a:ext uri="{FF2B5EF4-FFF2-40B4-BE49-F238E27FC236}">
                <a16:creationId xmlns:a16="http://schemas.microsoft.com/office/drawing/2014/main" id="{A4B44C7F-70CA-3729-696E-A1FA29A6CEA5}"/>
              </a:ext>
            </a:extLst>
          </p:cNvPr>
          <p:cNvSpPr txBox="1"/>
          <p:nvPr/>
        </p:nvSpPr>
        <p:spPr>
          <a:xfrm>
            <a:off x="1880664" y="1436093"/>
            <a:ext cx="2349265"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T" sz="1600" b="0" i="0" u="none" strike="noStrike" kern="1200" cap="none" spc="0" normalizeH="0" baseline="0" noProof="0" dirty="0">
                <a:ln>
                  <a:noFill/>
                </a:ln>
                <a:solidFill>
                  <a:srgbClr val="FFFFFF"/>
                </a:solidFill>
                <a:effectLst/>
                <a:uLnTx/>
                <a:uFillTx/>
                <a:latin typeface="Verdana"/>
                <a:ea typeface="+mn-ea"/>
                <a:cs typeface="+mn-cs"/>
              </a:rPr>
              <a:t>Personal AI companions:Human cognition and multi-modal</a:t>
            </a:r>
            <a:r>
              <a:rPr kumimoji="0" lang="en-AT" sz="1600" b="0" i="0" u="none" strike="noStrike" kern="1200" cap="none" spc="0" normalizeH="0" noProof="0" dirty="0">
                <a:ln>
                  <a:noFill/>
                </a:ln>
                <a:solidFill>
                  <a:srgbClr val="FFFFFF"/>
                </a:solidFill>
                <a:effectLst/>
                <a:uLnTx/>
                <a:uFillTx/>
                <a:latin typeface="Verdana"/>
                <a:ea typeface="+mn-ea"/>
                <a:cs typeface="+mn-cs"/>
              </a:rPr>
              <a:t> interaction</a:t>
            </a:r>
            <a:endParaRPr kumimoji="0" lang="en-AT" sz="16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74" name="TextBox 173">
            <a:extLst>
              <a:ext uri="{FF2B5EF4-FFF2-40B4-BE49-F238E27FC236}">
                <a16:creationId xmlns:a16="http://schemas.microsoft.com/office/drawing/2014/main" id="{5B2502D7-8B25-B3E5-D573-CE4D27E5C5B7}"/>
              </a:ext>
            </a:extLst>
          </p:cNvPr>
          <p:cNvSpPr txBox="1"/>
          <p:nvPr/>
        </p:nvSpPr>
        <p:spPr>
          <a:xfrm>
            <a:off x="5468424" y="1096520"/>
            <a:ext cx="3641787" cy="4862870"/>
          </a:xfrm>
          <a:prstGeom prst="rect">
            <a:avLst/>
          </a:prstGeom>
          <a:noFill/>
        </p:spPr>
        <p:txBody>
          <a:bodyPr wrap="square">
            <a:spAutoFit/>
          </a:bodyPr>
          <a:lstStyle/>
          <a:p>
            <a:pPr lvl="2"/>
            <a:endParaRPr lang="en-US" sz="1400" dirty="0"/>
          </a:p>
          <a:p>
            <a:r>
              <a:rPr lang="en-US" sz="1400" b="1" dirty="0"/>
              <a:t>Wider implications </a:t>
            </a:r>
            <a:r>
              <a:rPr lang="en-US" sz="1400" dirty="0"/>
              <a:t>of </a:t>
            </a:r>
            <a:r>
              <a:rPr lang="en-US" sz="1400" dirty="0" err="1"/>
              <a:t>cooperativism</a:t>
            </a:r>
            <a:r>
              <a:rPr lang="en-US" sz="1400" dirty="0"/>
              <a:t> impact research:</a:t>
            </a:r>
          </a:p>
          <a:p>
            <a:endParaRPr lang="en-US" sz="1400" b="1" dirty="0"/>
          </a:p>
          <a:p>
            <a:pPr marL="285750" indent="-285750">
              <a:buFont typeface="Arial" panose="020B0604020202020204" pitchFamily="34" charset="0"/>
              <a:buChar char="•"/>
            </a:pPr>
            <a:r>
              <a:rPr lang="en-US" sz="1400" dirty="0"/>
              <a:t>acceptance of </a:t>
            </a:r>
            <a:r>
              <a:rPr lang="en-US" sz="1400" b="1" i="1" dirty="0"/>
              <a:t>Personal AI companions</a:t>
            </a:r>
          </a:p>
          <a:p>
            <a:pPr marL="285750" indent="-285750">
              <a:buFont typeface="Arial" panose="020B0604020202020204" pitchFamily="34" charset="0"/>
              <a:buChar char="•"/>
            </a:pPr>
            <a:r>
              <a:rPr lang="en-US" sz="1400" dirty="0"/>
              <a:t>emergent computer-assisted </a:t>
            </a:r>
            <a:r>
              <a:rPr lang="en-US" sz="1400" b="1" i="1" dirty="0"/>
              <a:t>wisdom</a:t>
            </a:r>
            <a:r>
              <a:rPr lang="en-US" sz="1400" dirty="0"/>
              <a:t> research</a:t>
            </a:r>
          </a:p>
          <a:p>
            <a:pPr marL="285750" indent="-285750">
              <a:buFont typeface="Arial" panose="020B0604020202020204" pitchFamily="34" charset="0"/>
              <a:buChar char="•"/>
            </a:pPr>
            <a:r>
              <a:rPr lang="en-US" sz="1400" dirty="0"/>
              <a:t>assisted capturing of </a:t>
            </a:r>
            <a:r>
              <a:rPr lang="en-US" sz="1400" b="1" i="1" dirty="0"/>
              <a:t>tacit knowledge </a:t>
            </a:r>
            <a:r>
              <a:rPr lang="en-US" sz="1400" i="1" dirty="0"/>
              <a:t>(Nonaka,2000)</a:t>
            </a:r>
            <a:r>
              <a:rPr lang="en-US" sz="1400" b="1" i="1" dirty="0"/>
              <a:t> </a:t>
            </a:r>
            <a:r>
              <a:rPr lang="en-US" sz="1400" dirty="0"/>
              <a:t>possible/accepted</a:t>
            </a:r>
          </a:p>
          <a:p>
            <a:endParaRPr lang="en-US" sz="1400" b="1" dirty="0"/>
          </a:p>
          <a:p>
            <a:r>
              <a:rPr lang="en-US" sz="1400" b="1" dirty="0"/>
              <a:t>Parallel technical developments: </a:t>
            </a:r>
          </a:p>
          <a:p>
            <a:pPr marL="742950" lvl="1" indent="-285750">
              <a:buFont typeface="Arial" panose="020B0604020202020204" pitchFamily="34" charset="0"/>
              <a:buChar char="•"/>
            </a:pPr>
            <a:r>
              <a:rPr lang="en-US" sz="1400" dirty="0"/>
              <a:t>From LLMs </a:t>
            </a:r>
            <a:r>
              <a:rPr lang="en-US" sz="1400" dirty="0">
                <a:sym typeface="Wingdings" pitchFamily="2" charset="2"/>
              </a:rPr>
              <a:t> </a:t>
            </a:r>
            <a:r>
              <a:rPr lang="en-US" sz="1400" dirty="0"/>
              <a:t>LGMs </a:t>
            </a:r>
            <a:r>
              <a:rPr lang="en-US" sz="1400" dirty="0">
                <a:sym typeface="Wingdings" pitchFamily="2" charset="2"/>
              </a:rPr>
              <a:t> </a:t>
            </a:r>
            <a:r>
              <a:rPr lang="en-US" sz="1400" b="1" i="1" dirty="0">
                <a:sym typeface="Wingdings" pitchFamily="2" charset="2"/>
              </a:rPr>
              <a:t>Universal Language</a:t>
            </a:r>
            <a:endParaRPr lang="en-US" sz="1400" b="1" i="1" dirty="0"/>
          </a:p>
          <a:p>
            <a:pPr marL="742950" lvl="1" indent="-285750">
              <a:buFont typeface="Arial" panose="020B0604020202020204" pitchFamily="34" charset="0"/>
              <a:buChar char="•"/>
            </a:pPr>
            <a:r>
              <a:rPr lang="en-US" sz="1400" dirty="0"/>
              <a:t>Convergence of human and emergent more efficient machine language!</a:t>
            </a:r>
          </a:p>
          <a:p>
            <a:pPr marL="742950" lvl="1" indent="-285750">
              <a:buFont typeface="Arial" panose="020B0604020202020204" pitchFamily="34" charset="0"/>
              <a:buChar char="•"/>
            </a:pPr>
            <a:endParaRPr lang="en-US" sz="1200" dirty="0"/>
          </a:p>
          <a:p>
            <a:pPr lvl="2"/>
            <a:endParaRPr lang="en-US" sz="1200" dirty="0"/>
          </a:p>
          <a:p>
            <a:pPr lvl="1"/>
            <a:endParaRPr lang="en-US" sz="1000" b="1" dirty="0"/>
          </a:p>
          <a:p>
            <a:pPr marL="1200150" lvl="2" indent="-285750">
              <a:buFont typeface="Arial" panose="020B0604020202020204" pitchFamily="34" charset="0"/>
              <a:buChar char="•"/>
            </a:pPr>
            <a:endParaRPr lang="en-US" sz="1200" dirty="0"/>
          </a:p>
          <a:p>
            <a:pPr lvl="2"/>
            <a:endParaRPr lang="en-AT" sz="1200" dirty="0"/>
          </a:p>
        </p:txBody>
      </p:sp>
      <p:grpSp>
        <p:nvGrpSpPr>
          <p:cNvPr id="3" name="Group 2">
            <a:extLst>
              <a:ext uri="{FF2B5EF4-FFF2-40B4-BE49-F238E27FC236}">
                <a16:creationId xmlns:a16="http://schemas.microsoft.com/office/drawing/2014/main" id="{D1FFB23B-3BF3-9263-939A-A74EB1C5A712}"/>
              </a:ext>
            </a:extLst>
          </p:cNvPr>
          <p:cNvGrpSpPr/>
          <p:nvPr/>
        </p:nvGrpSpPr>
        <p:grpSpPr>
          <a:xfrm>
            <a:off x="457438" y="2439362"/>
            <a:ext cx="5061445" cy="2439291"/>
            <a:chOff x="457438" y="2439362"/>
            <a:chExt cx="5061445" cy="2439291"/>
          </a:xfrm>
        </p:grpSpPr>
        <p:sp>
          <p:nvSpPr>
            <p:cNvPr id="8" name="Oval 7">
              <a:extLst>
                <a:ext uri="{FF2B5EF4-FFF2-40B4-BE49-F238E27FC236}">
                  <a16:creationId xmlns:a16="http://schemas.microsoft.com/office/drawing/2014/main" id="{2C0842DB-4AE8-D7DC-C458-59E148FF874C}"/>
                </a:ext>
              </a:extLst>
            </p:cNvPr>
            <p:cNvSpPr/>
            <p:nvPr/>
          </p:nvSpPr>
          <p:spPr>
            <a:xfrm>
              <a:off x="2676757" y="2466912"/>
              <a:ext cx="2842126" cy="2411741"/>
            </a:xfrm>
            <a:prstGeom prst="ellipse">
              <a:avLst/>
            </a:prstGeom>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sz="800" dirty="0"/>
            </a:p>
            <a:p>
              <a:pPr algn="ctr"/>
              <a:endParaRPr lang="en-AT" sz="800" dirty="0"/>
            </a:p>
            <a:p>
              <a:pPr algn="ctr"/>
              <a:endParaRPr lang="en-AT" sz="800" dirty="0"/>
            </a:p>
            <a:p>
              <a:pPr algn="ctr"/>
              <a:endParaRPr lang="en-AT" sz="800" dirty="0"/>
            </a:p>
          </p:txBody>
        </p:sp>
        <p:cxnSp>
          <p:nvCxnSpPr>
            <p:cNvPr id="10" name="Straight Connector 9">
              <a:extLst>
                <a:ext uri="{FF2B5EF4-FFF2-40B4-BE49-F238E27FC236}">
                  <a16:creationId xmlns:a16="http://schemas.microsoft.com/office/drawing/2014/main" id="{2FF02131-D41C-F191-D45C-34563C4E202D}"/>
                </a:ext>
              </a:extLst>
            </p:cNvPr>
            <p:cNvCxnSpPr>
              <a:cxnSpLocks/>
              <a:stCxn id="6" idx="7"/>
              <a:endCxn id="7" idx="3"/>
            </p:cNvCxnSpPr>
            <p:nvPr/>
          </p:nvCxnSpPr>
          <p:spPr>
            <a:xfrm flipH="1">
              <a:off x="1996001" y="2945221"/>
              <a:ext cx="721937" cy="3712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371A21D-802D-7966-C3C8-4C8953313C10}"/>
                </a:ext>
              </a:extLst>
            </p:cNvPr>
            <p:cNvCxnSpPr>
              <a:cxnSpLocks/>
              <a:stCxn id="8" idx="1"/>
              <a:endCxn id="7" idx="5"/>
            </p:cNvCxnSpPr>
            <p:nvPr/>
          </p:nvCxnSpPr>
          <p:spPr>
            <a:xfrm>
              <a:off x="3092977" y="2820103"/>
              <a:ext cx="958208" cy="49641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8F6BC7B-8CE8-072B-008A-F37B41EB77C6}"/>
                </a:ext>
              </a:extLst>
            </p:cNvPr>
            <p:cNvCxnSpPr>
              <a:cxnSpLocks/>
              <a:stCxn id="6" idx="6"/>
              <a:endCxn id="8" idx="2"/>
            </p:cNvCxnSpPr>
            <p:nvPr/>
          </p:nvCxnSpPr>
          <p:spPr>
            <a:xfrm flipH="1" flipV="1">
              <a:off x="2676757" y="3672783"/>
              <a:ext cx="395341" cy="5340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53CA03A9-2F6E-9D4E-E135-94D87AAF09FA}"/>
                </a:ext>
              </a:extLst>
            </p:cNvPr>
            <p:cNvSpPr/>
            <p:nvPr/>
          </p:nvSpPr>
          <p:spPr>
            <a:xfrm>
              <a:off x="653739" y="2621736"/>
              <a:ext cx="2418359" cy="220889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grpSp>
          <p:nvGrpSpPr>
            <p:cNvPr id="124" name="Group 123">
              <a:extLst>
                <a:ext uri="{FF2B5EF4-FFF2-40B4-BE49-F238E27FC236}">
                  <a16:creationId xmlns:a16="http://schemas.microsoft.com/office/drawing/2014/main" id="{9557FCA7-C03C-BEF4-8461-274ABF409420}"/>
                </a:ext>
              </a:extLst>
            </p:cNvPr>
            <p:cNvGrpSpPr/>
            <p:nvPr/>
          </p:nvGrpSpPr>
          <p:grpSpPr>
            <a:xfrm>
              <a:off x="998017" y="3507131"/>
              <a:ext cx="1044928" cy="962720"/>
              <a:chOff x="1459452" y="3664750"/>
              <a:chExt cx="1044928" cy="962720"/>
            </a:xfrm>
          </p:grpSpPr>
          <p:grpSp>
            <p:nvGrpSpPr>
              <p:cNvPr id="76" name="Group 75">
                <a:extLst>
                  <a:ext uri="{FF2B5EF4-FFF2-40B4-BE49-F238E27FC236}">
                    <a16:creationId xmlns:a16="http://schemas.microsoft.com/office/drawing/2014/main" id="{5C1AD88F-A964-F049-CA01-BBC941291DF9}"/>
                  </a:ext>
                </a:extLst>
              </p:cNvPr>
              <p:cNvGrpSpPr/>
              <p:nvPr/>
            </p:nvGrpSpPr>
            <p:grpSpPr>
              <a:xfrm rot="1459732">
                <a:off x="1574057" y="3762573"/>
                <a:ext cx="285263" cy="243882"/>
                <a:chOff x="1530627" y="1371974"/>
                <a:chExt cx="5287616" cy="3630721"/>
              </a:xfrm>
            </p:grpSpPr>
            <p:sp>
              <p:nvSpPr>
                <p:cNvPr id="69" name="Oval 68">
                  <a:extLst>
                    <a:ext uri="{FF2B5EF4-FFF2-40B4-BE49-F238E27FC236}">
                      <a16:creationId xmlns:a16="http://schemas.microsoft.com/office/drawing/2014/main" id="{A11E2016-5D0B-844F-AD6D-7C86D0703586}"/>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0" name="Oval 69">
                  <a:extLst>
                    <a:ext uri="{FF2B5EF4-FFF2-40B4-BE49-F238E27FC236}">
                      <a16:creationId xmlns:a16="http://schemas.microsoft.com/office/drawing/2014/main" id="{70A35D1B-D594-DABE-2F51-52336A870C35}"/>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1" name="Oval 70">
                  <a:extLst>
                    <a:ext uri="{FF2B5EF4-FFF2-40B4-BE49-F238E27FC236}">
                      <a16:creationId xmlns:a16="http://schemas.microsoft.com/office/drawing/2014/main" id="{5200EE50-7EFE-641C-41B7-80BD31EF784A}"/>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2" name="Straight Connector 71">
                  <a:extLst>
                    <a:ext uri="{FF2B5EF4-FFF2-40B4-BE49-F238E27FC236}">
                      <a16:creationId xmlns:a16="http://schemas.microsoft.com/office/drawing/2014/main" id="{B3381AF2-E3A7-563F-1C3E-075F118CB8B0}"/>
                    </a:ext>
                  </a:extLst>
                </p:cNvPr>
                <p:cNvCxnSpPr>
                  <a:cxnSpLocks/>
                  <a:stCxn id="69" idx="7"/>
                  <a:endCxn id="70"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9C7461B-A0F7-B6C2-60E0-955C6E7E48FA}"/>
                    </a:ext>
                  </a:extLst>
                </p:cNvPr>
                <p:cNvCxnSpPr>
                  <a:cxnSpLocks/>
                  <a:stCxn id="71" idx="1"/>
                  <a:endCxn id="70"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62F6044-3049-2581-6908-971845655E32}"/>
                    </a:ext>
                  </a:extLst>
                </p:cNvPr>
                <p:cNvCxnSpPr>
                  <a:cxnSpLocks/>
                  <a:stCxn id="69" idx="6"/>
                  <a:endCxn id="71"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F582DB9A-4877-B7B6-B155-6E764661E45F}"/>
                  </a:ext>
                </a:extLst>
              </p:cNvPr>
              <p:cNvGrpSpPr/>
              <p:nvPr/>
            </p:nvGrpSpPr>
            <p:grpSpPr>
              <a:xfrm rot="1459732">
                <a:off x="1727315" y="3664750"/>
                <a:ext cx="285263" cy="243882"/>
                <a:chOff x="1530627" y="1371974"/>
                <a:chExt cx="5287616" cy="3630721"/>
              </a:xfrm>
            </p:grpSpPr>
            <p:sp>
              <p:nvSpPr>
                <p:cNvPr id="78" name="Oval 77">
                  <a:extLst>
                    <a:ext uri="{FF2B5EF4-FFF2-40B4-BE49-F238E27FC236}">
                      <a16:creationId xmlns:a16="http://schemas.microsoft.com/office/drawing/2014/main" id="{5D103068-CB03-A1FA-32CB-5C08A8AA8897}"/>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9" name="Oval 78">
                  <a:extLst>
                    <a:ext uri="{FF2B5EF4-FFF2-40B4-BE49-F238E27FC236}">
                      <a16:creationId xmlns:a16="http://schemas.microsoft.com/office/drawing/2014/main" id="{CC7FCF13-0069-9E1F-432D-5AE96797B8DF}"/>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0" name="Oval 79">
                  <a:extLst>
                    <a:ext uri="{FF2B5EF4-FFF2-40B4-BE49-F238E27FC236}">
                      <a16:creationId xmlns:a16="http://schemas.microsoft.com/office/drawing/2014/main" id="{0E70C08A-5612-12F9-4159-B1BC08B37946}"/>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1" name="Straight Connector 80">
                  <a:extLst>
                    <a:ext uri="{FF2B5EF4-FFF2-40B4-BE49-F238E27FC236}">
                      <a16:creationId xmlns:a16="http://schemas.microsoft.com/office/drawing/2014/main" id="{8DC00AD4-DBF0-280B-7CFB-17F41E4F34CD}"/>
                    </a:ext>
                  </a:extLst>
                </p:cNvPr>
                <p:cNvCxnSpPr>
                  <a:cxnSpLocks/>
                  <a:stCxn id="78" idx="7"/>
                  <a:endCxn id="79"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4F93DD1-8535-B133-696E-7417516C8901}"/>
                    </a:ext>
                  </a:extLst>
                </p:cNvPr>
                <p:cNvCxnSpPr>
                  <a:cxnSpLocks/>
                  <a:stCxn id="80" idx="1"/>
                  <a:endCxn id="79"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48B6DC5-AE6C-1826-CBDF-B42F9A7D53C0}"/>
                    </a:ext>
                  </a:extLst>
                </p:cNvPr>
                <p:cNvCxnSpPr>
                  <a:cxnSpLocks/>
                  <a:stCxn id="78" idx="6"/>
                  <a:endCxn id="80"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F8566145-C4BE-D373-0C61-8769155A114D}"/>
                  </a:ext>
                </a:extLst>
              </p:cNvPr>
              <p:cNvGrpSpPr/>
              <p:nvPr/>
            </p:nvGrpSpPr>
            <p:grpSpPr>
              <a:xfrm rot="1459732">
                <a:off x="1618255" y="3954084"/>
                <a:ext cx="285263" cy="243882"/>
                <a:chOff x="1530627" y="1371974"/>
                <a:chExt cx="5287616" cy="3630721"/>
              </a:xfrm>
            </p:grpSpPr>
            <p:sp>
              <p:nvSpPr>
                <p:cNvPr id="85" name="Oval 84">
                  <a:extLst>
                    <a:ext uri="{FF2B5EF4-FFF2-40B4-BE49-F238E27FC236}">
                      <a16:creationId xmlns:a16="http://schemas.microsoft.com/office/drawing/2014/main" id="{540506A9-3707-73AC-F04D-2E33016A6899}"/>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6" name="Oval 85">
                  <a:extLst>
                    <a:ext uri="{FF2B5EF4-FFF2-40B4-BE49-F238E27FC236}">
                      <a16:creationId xmlns:a16="http://schemas.microsoft.com/office/drawing/2014/main" id="{23BEADEB-C4A5-200E-6277-CA592BEF2EFF}"/>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7" name="Oval 86">
                  <a:extLst>
                    <a:ext uri="{FF2B5EF4-FFF2-40B4-BE49-F238E27FC236}">
                      <a16:creationId xmlns:a16="http://schemas.microsoft.com/office/drawing/2014/main" id="{17AAECA7-DAB7-172E-D6A0-AC77DDCEF969}"/>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8" name="Straight Connector 87">
                  <a:extLst>
                    <a:ext uri="{FF2B5EF4-FFF2-40B4-BE49-F238E27FC236}">
                      <a16:creationId xmlns:a16="http://schemas.microsoft.com/office/drawing/2014/main" id="{1970EFEE-309E-F51D-9D49-858E6EBB2369}"/>
                    </a:ext>
                  </a:extLst>
                </p:cNvPr>
                <p:cNvCxnSpPr>
                  <a:cxnSpLocks/>
                  <a:stCxn id="85" idx="7"/>
                  <a:endCxn id="86"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E887EBE-B69A-CFD9-3084-D3AD87FBA988}"/>
                    </a:ext>
                  </a:extLst>
                </p:cNvPr>
                <p:cNvCxnSpPr>
                  <a:cxnSpLocks/>
                  <a:stCxn id="87" idx="1"/>
                  <a:endCxn id="86"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976F372-E94C-707F-9F13-006782814DEC}"/>
                    </a:ext>
                  </a:extLst>
                </p:cNvPr>
                <p:cNvCxnSpPr>
                  <a:cxnSpLocks/>
                  <a:stCxn id="85" idx="6"/>
                  <a:endCxn id="87"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91" name="Picture 90">
                <a:extLst>
                  <a:ext uri="{FF2B5EF4-FFF2-40B4-BE49-F238E27FC236}">
                    <a16:creationId xmlns:a16="http://schemas.microsoft.com/office/drawing/2014/main" id="{7C4D8302-DDB3-DB51-0881-FBB83EE63F8A}"/>
                  </a:ext>
                </a:extLst>
              </p:cNvPr>
              <p:cNvPicPr>
                <a:picLocks noChangeAspect="1"/>
              </p:cNvPicPr>
              <p:nvPr/>
            </p:nvPicPr>
            <p:blipFill>
              <a:blip r:embed="rId3"/>
              <a:stretch>
                <a:fillRect/>
              </a:stretch>
            </p:blipFill>
            <p:spPr>
              <a:xfrm>
                <a:off x="2307128" y="4141507"/>
                <a:ext cx="197252" cy="226840"/>
              </a:xfrm>
              <a:prstGeom prst="rect">
                <a:avLst/>
              </a:prstGeom>
            </p:spPr>
          </p:pic>
          <p:pic>
            <p:nvPicPr>
              <p:cNvPr id="92" name="Picture 91">
                <a:extLst>
                  <a:ext uri="{FF2B5EF4-FFF2-40B4-BE49-F238E27FC236}">
                    <a16:creationId xmlns:a16="http://schemas.microsoft.com/office/drawing/2014/main" id="{FAC3758F-B2B5-1BB0-762C-7EDF43B38DCA}"/>
                  </a:ext>
                </a:extLst>
              </p:cNvPr>
              <p:cNvPicPr>
                <a:picLocks noChangeAspect="1"/>
              </p:cNvPicPr>
              <p:nvPr/>
            </p:nvPicPr>
            <p:blipFill>
              <a:blip r:embed="rId4"/>
              <a:stretch>
                <a:fillRect/>
              </a:stretch>
            </p:blipFill>
            <p:spPr>
              <a:xfrm>
                <a:off x="2130913" y="4380831"/>
                <a:ext cx="197252" cy="226840"/>
              </a:xfrm>
              <a:prstGeom prst="rect">
                <a:avLst/>
              </a:prstGeom>
            </p:spPr>
          </p:pic>
          <p:pic>
            <p:nvPicPr>
              <p:cNvPr id="93" name="Picture 92">
                <a:extLst>
                  <a:ext uri="{FF2B5EF4-FFF2-40B4-BE49-F238E27FC236}">
                    <a16:creationId xmlns:a16="http://schemas.microsoft.com/office/drawing/2014/main" id="{20C49E4F-FC14-3E60-763A-4991C14B338C}"/>
                  </a:ext>
                </a:extLst>
              </p:cNvPr>
              <p:cNvPicPr>
                <a:picLocks noChangeAspect="1"/>
              </p:cNvPicPr>
              <p:nvPr/>
            </p:nvPicPr>
            <p:blipFill>
              <a:blip r:embed="rId5"/>
              <a:stretch>
                <a:fillRect/>
              </a:stretch>
            </p:blipFill>
            <p:spPr>
              <a:xfrm>
                <a:off x="1828635" y="4388682"/>
                <a:ext cx="156130" cy="238788"/>
              </a:xfrm>
              <a:prstGeom prst="rect">
                <a:avLst/>
              </a:prstGeom>
            </p:spPr>
          </p:pic>
          <p:pic>
            <p:nvPicPr>
              <p:cNvPr id="94" name="Picture 93">
                <a:extLst>
                  <a:ext uri="{FF2B5EF4-FFF2-40B4-BE49-F238E27FC236}">
                    <a16:creationId xmlns:a16="http://schemas.microsoft.com/office/drawing/2014/main" id="{4EB81471-5941-E4BB-3EB5-043ACC2FA3EE}"/>
                  </a:ext>
                </a:extLst>
              </p:cNvPr>
              <p:cNvPicPr>
                <a:picLocks noChangeAspect="1"/>
              </p:cNvPicPr>
              <p:nvPr/>
            </p:nvPicPr>
            <p:blipFill>
              <a:blip r:embed="rId6"/>
              <a:stretch>
                <a:fillRect/>
              </a:stretch>
            </p:blipFill>
            <p:spPr>
              <a:xfrm>
                <a:off x="2193280" y="3829986"/>
                <a:ext cx="148819" cy="200906"/>
              </a:xfrm>
              <a:prstGeom prst="rect">
                <a:avLst/>
              </a:prstGeom>
            </p:spPr>
          </p:pic>
          <p:pic>
            <p:nvPicPr>
              <p:cNvPr id="95" name="Picture 94">
                <a:extLst>
                  <a:ext uri="{FF2B5EF4-FFF2-40B4-BE49-F238E27FC236}">
                    <a16:creationId xmlns:a16="http://schemas.microsoft.com/office/drawing/2014/main" id="{9484AD3C-2EFF-DB02-C34A-9B49C3B3F010}"/>
                  </a:ext>
                </a:extLst>
              </p:cNvPr>
              <p:cNvPicPr>
                <a:picLocks noChangeAspect="1"/>
              </p:cNvPicPr>
              <p:nvPr/>
            </p:nvPicPr>
            <p:blipFill>
              <a:blip r:embed="rId7"/>
              <a:stretch>
                <a:fillRect/>
              </a:stretch>
            </p:blipFill>
            <p:spPr>
              <a:xfrm>
                <a:off x="1459452" y="4336606"/>
                <a:ext cx="207115" cy="98626"/>
              </a:xfrm>
              <a:prstGeom prst="rect">
                <a:avLst/>
              </a:prstGeom>
            </p:spPr>
          </p:pic>
        </p:grpSp>
        <p:grpSp>
          <p:nvGrpSpPr>
            <p:cNvPr id="123" name="Group 122">
              <a:extLst>
                <a:ext uri="{FF2B5EF4-FFF2-40B4-BE49-F238E27FC236}">
                  <a16:creationId xmlns:a16="http://schemas.microsoft.com/office/drawing/2014/main" id="{DCC8AC64-0BB7-DD0C-01C3-78C61F80EB58}"/>
                </a:ext>
              </a:extLst>
            </p:cNvPr>
            <p:cNvGrpSpPr/>
            <p:nvPr/>
          </p:nvGrpSpPr>
          <p:grpSpPr>
            <a:xfrm>
              <a:off x="3713510" y="3574416"/>
              <a:ext cx="1404001" cy="887225"/>
              <a:chOff x="5294607" y="3855505"/>
              <a:chExt cx="1404001" cy="887225"/>
            </a:xfrm>
          </p:grpSpPr>
          <p:cxnSp>
            <p:nvCxnSpPr>
              <p:cNvPr id="103" name="Straight Arrow Connector 102">
                <a:extLst>
                  <a:ext uri="{FF2B5EF4-FFF2-40B4-BE49-F238E27FC236}">
                    <a16:creationId xmlns:a16="http://schemas.microsoft.com/office/drawing/2014/main" id="{AC67281F-0DBB-F979-06C2-49698B7FDF79}"/>
                  </a:ext>
                </a:extLst>
              </p:cNvPr>
              <p:cNvCxnSpPr>
                <a:cxnSpLocks/>
              </p:cNvCxnSpPr>
              <p:nvPr/>
            </p:nvCxnSpPr>
            <p:spPr>
              <a:xfrm flipH="1">
                <a:off x="5822773" y="4566330"/>
                <a:ext cx="212371" cy="1764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D4B8D2D4-8C14-C18D-078C-25B0FD0805D2}"/>
                  </a:ext>
                </a:extLst>
              </p:cNvPr>
              <p:cNvCxnSpPr>
                <a:cxnSpLocks/>
              </p:cNvCxnSpPr>
              <p:nvPr/>
            </p:nvCxnSpPr>
            <p:spPr>
              <a:xfrm>
                <a:off x="6035144" y="4566330"/>
                <a:ext cx="34724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5375FD40-7FDF-03D2-41D2-D1A66D4C48A0}"/>
                  </a:ext>
                </a:extLst>
              </p:cNvPr>
              <p:cNvCxnSpPr>
                <a:cxnSpLocks/>
              </p:cNvCxnSpPr>
              <p:nvPr/>
            </p:nvCxnSpPr>
            <p:spPr>
              <a:xfrm flipV="1">
                <a:off x="6036121" y="4212115"/>
                <a:ext cx="0" cy="35421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7156A125-C06B-5812-1D1A-CEE77D477794}"/>
                  </a:ext>
                </a:extLst>
              </p:cNvPr>
              <p:cNvSpPr/>
              <p:nvPr/>
            </p:nvSpPr>
            <p:spPr>
              <a:xfrm rot="1459732">
                <a:off x="6072264" y="4381462"/>
                <a:ext cx="72209" cy="85174"/>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15" name="Oval 114">
                <a:extLst>
                  <a:ext uri="{FF2B5EF4-FFF2-40B4-BE49-F238E27FC236}">
                    <a16:creationId xmlns:a16="http://schemas.microsoft.com/office/drawing/2014/main" id="{16A7D6DF-A6A4-1985-5293-CFE0FB23C695}"/>
                  </a:ext>
                </a:extLst>
              </p:cNvPr>
              <p:cNvSpPr/>
              <p:nvPr/>
            </p:nvSpPr>
            <p:spPr>
              <a:xfrm rot="1459732">
                <a:off x="5848715" y="4515081"/>
                <a:ext cx="72209" cy="85174"/>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16" name="Oval 115">
                <a:extLst>
                  <a:ext uri="{FF2B5EF4-FFF2-40B4-BE49-F238E27FC236}">
                    <a16:creationId xmlns:a16="http://schemas.microsoft.com/office/drawing/2014/main" id="{949F2AC1-0A2D-1C18-6F98-3772E6B480C2}"/>
                  </a:ext>
                </a:extLst>
              </p:cNvPr>
              <p:cNvSpPr/>
              <p:nvPr/>
            </p:nvSpPr>
            <p:spPr>
              <a:xfrm rot="1459732">
                <a:off x="6029791" y="4605692"/>
                <a:ext cx="72209" cy="85174"/>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22" name="TextBox 121">
                <a:extLst>
                  <a:ext uri="{FF2B5EF4-FFF2-40B4-BE49-F238E27FC236}">
                    <a16:creationId xmlns:a16="http://schemas.microsoft.com/office/drawing/2014/main" id="{A500CB22-18C6-4B00-2C57-263597CBA155}"/>
                  </a:ext>
                </a:extLst>
              </p:cNvPr>
              <p:cNvSpPr txBox="1"/>
              <p:nvPr/>
            </p:nvSpPr>
            <p:spPr>
              <a:xfrm>
                <a:off x="5294607" y="3855505"/>
                <a:ext cx="14040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T" sz="800" b="0" i="0" u="none" strike="noStrike" kern="1200" cap="none" spc="0" normalizeH="0" baseline="0" noProof="0" dirty="0">
                    <a:ln>
                      <a:noFill/>
                    </a:ln>
                    <a:solidFill>
                      <a:srgbClr val="FFFFFF"/>
                    </a:solidFill>
                    <a:effectLst/>
                    <a:uLnTx/>
                    <a:uFillTx/>
                    <a:latin typeface="Verdana"/>
                    <a:ea typeface="+mn-ea"/>
                    <a:cs typeface="+mn-cs"/>
                  </a:rPr>
                  <a:t>(0.5,0.7 ,…, 0.9,0.3)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T" sz="800" b="0" i="0" u="none" strike="noStrike" kern="1200" cap="none" spc="0" normalizeH="0" baseline="0" noProof="0" dirty="0">
                    <a:ln>
                      <a:noFill/>
                    </a:ln>
                    <a:solidFill>
                      <a:srgbClr val="FFFFFF"/>
                    </a:solidFill>
                    <a:effectLst/>
                    <a:uLnTx/>
                    <a:uFillTx/>
                    <a:latin typeface="Verdana"/>
                    <a:ea typeface="+mn-ea"/>
                    <a:cs typeface="+mn-cs"/>
                  </a:rPr>
                  <a:t>(0.5,0.8 ,…, 0.9,0.3)</a:t>
                </a:r>
              </a:p>
              <a:p>
                <a:pPr algn="ctr">
                  <a:defRPr/>
                </a:pPr>
                <a:r>
                  <a:rPr kumimoji="0" lang="en-AT" sz="800" b="0" i="0" u="none" strike="noStrike" kern="1200" cap="none" spc="0" normalizeH="0" baseline="0" noProof="0" dirty="0">
                    <a:ln>
                      <a:noFill/>
                    </a:ln>
                    <a:solidFill>
                      <a:srgbClr val="FFFFFF"/>
                    </a:solidFill>
                    <a:effectLst/>
                    <a:uLnTx/>
                    <a:uFillTx/>
                    <a:latin typeface="Verdana"/>
                    <a:ea typeface="+mn-ea"/>
                    <a:cs typeface="+mn-cs"/>
                  </a:rPr>
                  <a:t>(0.1,0.6 ,…, 0.2,0.1)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T" sz="800" b="0" i="0" u="none" strike="noStrike" kern="1200" cap="none" spc="0" normalizeH="0" baseline="0" noProof="0" dirty="0">
                  <a:ln>
                    <a:noFill/>
                  </a:ln>
                  <a:solidFill>
                    <a:srgbClr val="FFFFFF"/>
                  </a:solidFill>
                  <a:effectLst/>
                  <a:uLnTx/>
                  <a:uFillTx/>
                  <a:latin typeface="Verdana"/>
                  <a:ea typeface="+mn-ea"/>
                  <a:cs typeface="+mn-cs"/>
                </a:endParaRPr>
              </a:p>
            </p:txBody>
          </p:sp>
        </p:grpSp>
        <p:grpSp>
          <p:nvGrpSpPr>
            <p:cNvPr id="9" name="Group 8">
              <a:extLst>
                <a:ext uri="{FF2B5EF4-FFF2-40B4-BE49-F238E27FC236}">
                  <a16:creationId xmlns:a16="http://schemas.microsoft.com/office/drawing/2014/main" id="{91624452-6877-3E7C-92A9-33023E9F4209}"/>
                </a:ext>
              </a:extLst>
            </p:cNvPr>
            <p:cNvGrpSpPr/>
            <p:nvPr/>
          </p:nvGrpSpPr>
          <p:grpSpPr>
            <a:xfrm>
              <a:off x="2241488" y="2439362"/>
              <a:ext cx="2045755" cy="1780472"/>
              <a:chOff x="7270285" y="2014313"/>
              <a:chExt cx="1578135" cy="1634556"/>
            </a:xfrm>
          </p:grpSpPr>
          <p:sp>
            <p:nvSpPr>
              <p:cNvPr id="12" name="Oval 11">
                <a:extLst>
                  <a:ext uri="{FF2B5EF4-FFF2-40B4-BE49-F238E27FC236}">
                    <a16:creationId xmlns:a16="http://schemas.microsoft.com/office/drawing/2014/main" id="{A6AB5EBF-A889-18A3-6A85-DF766BB11EA4}"/>
                  </a:ext>
                </a:extLst>
              </p:cNvPr>
              <p:cNvSpPr/>
              <p:nvPr/>
            </p:nvSpPr>
            <p:spPr>
              <a:xfrm>
                <a:off x="7270285" y="2014313"/>
                <a:ext cx="1578135" cy="1634556"/>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sz="1600" dirty="0"/>
              </a:p>
            </p:txBody>
          </p:sp>
          <p:grpSp>
            <p:nvGrpSpPr>
              <p:cNvPr id="13" name="Group 12">
                <a:extLst>
                  <a:ext uri="{FF2B5EF4-FFF2-40B4-BE49-F238E27FC236}">
                    <a16:creationId xmlns:a16="http://schemas.microsoft.com/office/drawing/2014/main" id="{4E03F882-01A7-C0D3-B4AD-8121FDB6CFF8}"/>
                  </a:ext>
                </a:extLst>
              </p:cNvPr>
              <p:cNvGrpSpPr/>
              <p:nvPr/>
            </p:nvGrpSpPr>
            <p:grpSpPr>
              <a:xfrm>
                <a:off x="7598793" y="2657689"/>
                <a:ext cx="643684" cy="705677"/>
                <a:chOff x="3560562" y="4506186"/>
                <a:chExt cx="722483" cy="860303"/>
              </a:xfrm>
              <a:solidFill>
                <a:schemeClr val="bg1"/>
              </a:solidFill>
            </p:grpSpPr>
            <p:cxnSp>
              <p:nvCxnSpPr>
                <p:cNvPr id="20" name="Straight Connector 19">
                  <a:extLst>
                    <a:ext uri="{FF2B5EF4-FFF2-40B4-BE49-F238E27FC236}">
                      <a16:creationId xmlns:a16="http://schemas.microsoft.com/office/drawing/2014/main" id="{025D01F2-D0B2-3BD6-1D8D-E244380D6969}"/>
                    </a:ext>
                  </a:extLst>
                </p:cNvPr>
                <p:cNvCxnSpPr>
                  <a:cxnSpLocks/>
                  <a:stCxn id="27" idx="2"/>
                  <a:endCxn id="22" idx="6"/>
                </p:cNvCxnSpPr>
                <p:nvPr/>
              </p:nvCxnSpPr>
              <p:spPr>
                <a:xfrm flipH="1" flipV="1">
                  <a:off x="3630860" y="4566031"/>
                  <a:ext cx="153742" cy="7369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2C9A72D-C1EA-1AE8-AED9-E8D13AA6F527}"/>
                    </a:ext>
                  </a:extLst>
                </p:cNvPr>
                <p:cNvCxnSpPr>
                  <a:cxnSpLocks/>
                  <a:stCxn id="31" idx="2"/>
                  <a:endCxn id="27" idx="6"/>
                </p:cNvCxnSpPr>
                <p:nvPr/>
              </p:nvCxnSpPr>
              <p:spPr>
                <a:xfrm flipH="1">
                  <a:off x="3854900" y="4545721"/>
                  <a:ext cx="153214" cy="9400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5261F91E-4676-AEEE-F6F9-BF7CD37A0403}"/>
                    </a:ext>
                  </a:extLst>
                </p:cNvPr>
                <p:cNvSpPr/>
                <p:nvPr/>
              </p:nvSpPr>
              <p:spPr>
                <a:xfrm>
                  <a:off x="3560562" y="4526496"/>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3" name="Oval 22">
                  <a:extLst>
                    <a:ext uri="{FF2B5EF4-FFF2-40B4-BE49-F238E27FC236}">
                      <a16:creationId xmlns:a16="http://schemas.microsoft.com/office/drawing/2014/main" id="{CA6832B2-7A06-06C8-1FEB-29E8017AFFB5}"/>
                    </a:ext>
                  </a:extLst>
                </p:cNvPr>
                <p:cNvSpPr/>
                <p:nvPr/>
              </p:nvSpPr>
              <p:spPr>
                <a:xfrm>
                  <a:off x="3563331" y="4687155"/>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4" name="Oval 23">
                  <a:extLst>
                    <a:ext uri="{FF2B5EF4-FFF2-40B4-BE49-F238E27FC236}">
                      <a16:creationId xmlns:a16="http://schemas.microsoft.com/office/drawing/2014/main" id="{D526A6FB-1E4A-0FBA-52BC-68060A621C67}"/>
                    </a:ext>
                  </a:extLst>
                </p:cNvPr>
                <p:cNvSpPr/>
                <p:nvPr/>
              </p:nvSpPr>
              <p:spPr>
                <a:xfrm>
                  <a:off x="3566374" y="5003801"/>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5" name="Oval 24">
                  <a:extLst>
                    <a:ext uri="{FF2B5EF4-FFF2-40B4-BE49-F238E27FC236}">
                      <a16:creationId xmlns:a16="http://schemas.microsoft.com/office/drawing/2014/main" id="{7BE3444B-6215-81EB-8C68-AB9161465A12}"/>
                    </a:ext>
                  </a:extLst>
                </p:cNvPr>
                <p:cNvSpPr/>
                <p:nvPr/>
              </p:nvSpPr>
              <p:spPr>
                <a:xfrm>
                  <a:off x="3566374" y="4848040"/>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6" name="Oval 25">
                  <a:extLst>
                    <a:ext uri="{FF2B5EF4-FFF2-40B4-BE49-F238E27FC236}">
                      <a16:creationId xmlns:a16="http://schemas.microsoft.com/office/drawing/2014/main" id="{FD719959-1632-8D6C-25F5-17A444188889}"/>
                    </a:ext>
                  </a:extLst>
                </p:cNvPr>
                <p:cNvSpPr/>
                <p:nvPr/>
              </p:nvSpPr>
              <p:spPr>
                <a:xfrm>
                  <a:off x="3567430" y="515956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7" name="Oval 26">
                  <a:extLst>
                    <a:ext uri="{FF2B5EF4-FFF2-40B4-BE49-F238E27FC236}">
                      <a16:creationId xmlns:a16="http://schemas.microsoft.com/office/drawing/2014/main" id="{DB9EC66F-179A-1EAE-E835-816C9AEAED4B}"/>
                    </a:ext>
                  </a:extLst>
                </p:cNvPr>
                <p:cNvSpPr/>
                <p:nvPr/>
              </p:nvSpPr>
              <p:spPr>
                <a:xfrm>
                  <a:off x="3784602" y="4600187"/>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8" name="Oval 27">
                  <a:extLst>
                    <a:ext uri="{FF2B5EF4-FFF2-40B4-BE49-F238E27FC236}">
                      <a16:creationId xmlns:a16="http://schemas.microsoft.com/office/drawing/2014/main" id="{7B0AB444-9176-8661-6B75-B2F45876F2C3}"/>
                    </a:ext>
                  </a:extLst>
                </p:cNvPr>
                <p:cNvSpPr/>
                <p:nvPr/>
              </p:nvSpPr>
              <p:spPr>
                <a:xfrm>
                  <a:off x="3787645" y="4916833"/>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9" name="Oval 28">
                  <a:extLst>
                    <a:ext uri="{FF2B5EF4-FFF2-40B4-BE49-F238E27FC236}">
                      <a16:creationId xmlns:a16="http://schemas.microsoft.com/office/drawing/2014/main" id="{8C8EB264-6AB1-6E7E-A15F-DBC66EF4145C}"/>
                    </a:ext>
                  </a:extLst>
                </p:cNvPr>
                <p:cNvSpPr/>
                <p:nvPr/>
              </p:nvSpPr>
              <p:spPr>
                <a:xfrm>
                  <a:off x="3787645" y="476107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0" name="Oval 29">
                  <a:extLst>
                    <a:ext uri="{FF2B5EF4-FFF2-40B4-BE49-F238E27FC236}">
                      <a16:creationId xmlns:a16="http://schemas.microsoft.com/office/drawing/2014/main" id="{FABDCA75-4720-59AA-68EF-390699918748}"/>
                    </a:ext>
                  </a:extLst>
                </p:cNvPr>
                <p:cNvSpPr/>
                <p:nvPr/>
              </p:nvSpPr>
              <p:spPr>
                <a:xfrm>
                  <a:off x="3788701" y="5072594"/>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1" name="Oval 30">
                  <a:extLst>
                    <a:ext uri="{FF2B5EF4-FFF2-40B4-BE49-F238E27FC236}">
                      <a16:creationId xmlns:a16="http://schemas.microsoft.com/office/drawing/2014/main" id="{A44A05BD-FEE6-B78E-B6B3-DA5EB3F4083F}"/>
                    </a:ext>
                  </a:extLst>
                </p:cNvPr>
                <p:cNvSpPr/>
                <p:nvPr/>
              </p:nvSpPr>
              <p:spPr>
                <a:xfrm>
                  <a:off x="4008114" y="4506186"/>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2" name="Oval 31">
                  <a:extLst>
                    <a:ext uri="{FF2B5EF4-FFF2-40B4-BE49-F238E27FC236}">
                      <a16:creationId xmlns:a16="http://schemas.microsoft.com/office/drawing/2014/main" id="{ADBA7BA2-6643-8F18-51B8-16B9F6F93037}"/>
                    </a:ext>
                  </a:extLst>
                </p:cNvPr>
                <p:cNvSpPr/>
                <p:nvPr/>
              </p:nvSpPr>
              <p:spPr>
                <a:xfrm>
                  <a:off x="4011157" y="482283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3" name="Oval 32">
                  <a:extLst>
                    <a:ext uri="{FF2B5EF4-FFF2-40B4-BE49-F238E27FC236}">
                      <a16:creationId xmlns:a16="http://schemas.microsoft.com/office/drawing/2014/main" id="{F0262DEE-9C94-77BE-D0ED-052BC42A6339}"/>
                    </a:ext>
                  </a:extLst>
                </p:cNvPr>
                <p:cNvSpPr/>
                <p:nvPr/>
              </p:nvSpPr>
              <p:spPr>
                <a:xfrm>
                  <a:off x="4011157" y="4667071"/>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4" name="Oval 33">
                  <a:extLst>
                    <a:ext uri="{FF2B5EF4-FFF2-40B4-BE49-F238E27FC236}">
                      <a16:creationId xmlns:a16="http://schemas.microsoft.com/office/drawing/2014/main" id="{B4986AB9-7457-D044-8FC9-1C13E3EFECC8}"/>
                    </a:ext>
                  </a:extLst>
                </p:cNvPr>
                <p:cNvSpPr/>
                <p:nvPr/>
              </p:nvSpPr>
              <p:spPr>
                <a:xfrm>
                  <a:off x="4012213" y="4978593"/>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5" name="Oval 34">
                  <a:extLst>
                    <a:ext uri="{FF2B5EF4-FFF2-40B4-BE49-F238E27FC236}">
                      <a16:creationId xmlns:a16="http://schemas.microsoft.com/office/drawing/2014/main" id="{B7405E04-705D-59A3-D274-21D525AEB690}"/>
                    </a:ext>
                  </a:extLst>
                </p:cNvPr>
                <p:cNvSpPr/>
                <p:nvPr/>
              </p:nvSpPr>
              <p:spPr>
                <a:xfrm>
                  <a:off x="4014177" y="5131658"/>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6" name="Oval 35">
                  <a:extLst>
                    <a:ext uri="{FF2B5EF4-FFF2-40B4-BE49-F238E27FC236}">
                      <a16:creationId xmlns:a16="http://schemas.microsoft.com/office/drawing/2014/main" id="{4FB44F04-D9A5-477F-2A0D-F71498B98CB4}"/>
                    </a:ext>
                  </a:extLst>
                </p:cNvPr>
                <p:cNvSpPr/>
                <p:nvPr/>
              </p:nvSpPr>
              <p:spPr>
                <a:xfrm>
                  <a:off x="4015233" y="5287419"/>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7" name="Oval 36">
                  <a:extLst>
                    <a:ext uri="{FF2B5EF4-FFF2-40B4-BE49-F238E27FC236}">
                      <a16:creationId xmlns:a16="http://schemas.microsoft.com/office/drawing/2014/main" id="{AFA871DE-3E6F-4EF3-1167-79F39994C6A8}"/>
                    </a:ext>
                  </a:extLst>
                </p:cNvPr>
                <p:cNvSpPr/>
                <p:nvPr/>
              </p:nvSpPr>
              <p:spPr>
                <a:xfrm>
                  <a:off x="4211691" y="4859431"/>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8" name="Oval 37">
                  <a:extLst>
                    <a:ext uri="{FF2B5EF4-FFF2-40B4-BE49-F238E27FC236}">
                      <a16:creationId xmlns:a16="http://schemas.microsoft.com/office/drawing/2014/main" id="{6E84060C-58B3-109A-1528-ED93737767BD}"/>
                    </a:ext>
                  </a:extLst>
                </p:cNvPr>
                <p:cNvSpPr/>
                <p:nvPr/>
              </p:nvSpPr>
              <p:spPr>
                <a:xfrm>
                  <a:off x="4211691" y="4703670"/>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9" name="Oval 38">
                  <a:extLst>
                    <a:ext uri="{FF2B5EF4-FFF2-40B4-BE49-F238E27FC236}">
                      <a16:creationId xmlns:a16="http://schemas.microsoft.com/office/drawing/2014/main" id="{1B75769C-821E-7272-0DE3-A159904AD1A3}"/>
                    </a:ext>
                  </a:extLst>
                </p:cNvPr>
                <p:cNvSpPr/>
                <p:nvPr/>
              </p:nvSpPr>
              <p:spPr>
                <a:xfrm>
                  <a:off x="4212747" y="501519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40" name="Straight Connector 39">
                  <a:extLst>
                    <a:ext uri="{FF2B5EF4-FFF2-40B4-BE49-F238E27FC236}">
                      <a16:creationId xmlns:a16="http://schemas.microsoft.com/office/drawing/2014/main" id="{7AD6BE21-BF48-028A-5C85-02469D4443BA}"/>
                    </a:ext>
                  </a:extLst>
                </p:cNvPr>
                <p:cNvCxnSpPr>
                  <a:cxnSpLocks/>
                  <a:stCxn id="27" idx="2"/>
                  <a:endCxn id="23" idx="6"/>
                </p:cNvCxnSpPr>
                <p:nvPr/>
              </p:nvCxnSpPr>
              <p:spPr>
                <a:xfrm flipH="1">
                  <a:off x="3633629" y="4639722"/>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2F73A0D-9198-1172-BFCB-AD2B8096F0E9}"/>
                    </a:ext>
                  </a:extLst>
                </p:cNvPr>
                <p:cNvCxnSpPr>
                  <a:cxnSpLocks/>
                  <a:stCxn id="27" idx="2"/>
                  <a:endCxn id="25" idx="6"/>
                </p:cNvCxnSpPr>
                <p:nvPr/>
              </p:nvCxnSpPr>
              <p:spPr>
                <a:xfrm flipH="1">
                  <a:off x="3636672" y="4639722"/>
                  <a:ext cx="147930" cy="24785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B1C853-3A13-E218-00ED-1C192CA586D5}"/>
                    </a:ext>
                  </a:extLst>
                </p:cNvPr>
                <p:cNvCxnSpPr>
                  <a:cxnSpLocks/>
                  <a:stCxn id="29" idx="2"/>
                  <a:endCxn id="22" idx="6"/>
                </p:cNvCxnSpPr>
                <p:nvPr/>
              </p:nvCxnSpPr>
              <p:spPr>
                <a:xfrm flipH="1" flipV="1">
                  <a:off x="3630860" y="4566031"/>
                  <a:ext cx="156785" cy="23457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E9E91DF-FD10-8E4F-A7E3-6C71CE9CD644}"/>
                    </a:ext>
                  </a:extLst>
                </p:cNvPr>
                <p:cNvCxnSpPr>
                  <a:cxnSpLocks/>
                  <a:stCxn id="29" idx="2"/>
                  <a:endCxn id="23" idx="6"/>
                </p:cNvCxnSpPr>
                <p:nvPr/>
              </p:nvCxnSpPr>
              <p:spPr>
                <a:xfrm flipH="1" flipV="1">
                  <a:off x="3633629" y="4726690"/>
                  <a:ext cx="154016" cy="7391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667E75B-31C8-7FB5-E7BC-3398BF6289B2}"/>
                    </a:ext>
                  </a:extLst>
                </p:cNvPr>
                <p:cNvCxnSpPr>
                  <a:cxnSpLocks/>
                  <a:stCxn id="29" idx="2"/>
                  <a:endCxn id="25" idx="6"/>
                </p:cNvCxnSpPr>
                <p:nvPr/>
              </p:nvCxnSpPr>
              <p:spPr>
                <a:xfrm flipH="1">
                  <a:off x="3636672" y="4800607"/>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44A6377-1B4A-D947-5DDD-681B7739DBF8}"/>
                    </a:ext>
                  </a:extLst>
                </p:cNvPr>
                <p:cNvCxnSpPr>
                  <a:cxnSpLocks/>
                  <a:stCxn id="25" idx="6"/>
                  <a:endCxn id="28" idx="2"/>
                </p:cNvCxnSpPr>
                <p:nvPr/>
              </p:nvCxnSpPr>
              <p:spPr>
                <a:xfrm>
                  <a:off x="3636672" y="4887575"/>
                  <a:ext cx="150973"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0271784-8C3A-BA01-4F90-481F4B649938}"/>
                    </a:ext>
                  </a:extLst>
                </p:cNvPr>
                <p:cNvCxnSpPr>
                  <a:cxnSpLocks/>
                  <a:stCxn id="24" idx="6"/>
                  <a:endCxn id="30" idx="2"/>
                </p:cNvCxnSpPr>
                <p:nvPr/>
              </p:nvCxnSpPr>
              <p:spPr>
                <a:xfrm>
                  <a:off x="3636672" y="5043336"/>
                  <a:ext cx="152029"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9D69CE5-5A77-A1C6-0769-7870AC497026}"/>
                    </a:ext>
                  </a:extLst>
                </p:cNvPr>
                <p:cNvCxnSpPr>
                  <a:cxnSpLocks/>
                  <a:stCxn id="26" idx="6"/>
                  <a:endCxn id="30" idx="2"/>
                </p:cNvCxnSpPr>
                <p:nvPr/>
              </p:nvCxnSpPr>
              <p:spPr>
                <a:xfrm flipV="1">
                  <a:off x="3637728" y="5112129"/>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FB8B8D1-59A5-AAC5-3ECC-395DA646886C}"/>
                    </a:ext>
                  </a:extLst>
                </p:cNvPr>
                <p:cNvCxnSpPr>
                  <a:cxnSpLocks/>
                  <a:stCxn id="26" idx="6"/>
                  <a:endCxn id="28" idx="2"/>
                </p:cNvCxnSpPr>
                <p:nvPr/>
              </p:nvCxnSpPr>
              <p:spPr>
                <a:xfrm flipV="1">
                  <a:off x="3637728" y="4956368"/>
                  <a:ext cx="149917" cy="24272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CCE435E-0E7F-DFBC-0B67-361842B082F0}"/>
                    </a:ext>
                  </a:extLst>
                </p:cNvPr>
                <p:cNvCxnSpPr>
                  <a:cxnSpLocks/>
                  <a:stCxn id="24" idx="6"/>
                  <a:endCxn id="28" idx="2"/>
                </p:cNvCxnSpPr>
                <p:nvPr/>
              </p:nvCxnSpPr>
              <p:spPr>
                <a:xfrm flipV="1">
                  <a:off x="3636672" y="4956368"/>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8FA29F5-A447-19AE-72D4-9E28FBC3893F}"/>
                    </a:ext>
                  </a:extLst>
                </p:cNvPr>
                <p:cNvCxnSpPr>
                  <a:cxnSpLocks/>
                  <a:stCxn id="25" idx="6"/>
                  <a:endCxn id="30" idx="2"/>
                </p:cNvCxnSpPr>
                <p:nvPr/>
              </p:nvCxnSpPr>
              <p:spPr>
                <a:xfrm>
                  <a:off x="3636672" y="4887575"/>
                  <a:ext cx="152029" cy="22455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6E2B6F8-ED0B-FFD1-FE87-B154880EFA1A}"/>
                    </a:ext>
                  </a:extLst>
                </p:cNvPr>
                <p:cNvCxnSpPr>
                  <a:cxnSpLocks/>
                  <a:stCxn id="24" idx="6"/>
                  <a:endCxn id="29" idx="2"/>
                </p:cNvCxnSpPr>
                <p:nvPr/>
              </p:nvCxnSpPr>
              <p:spPr>
                <a:xfrm flipV="1">
                  <a:off x="3636672" y="4800607"/>
                  <a:ext cx="150973" cy="24272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F161F78-862B-308C-E4C8-93656B7BEFAA}"/>
                    </a:ext>
                  </a:extLst>
                </p:cNvPr>
                <p:cNvCxnSpPr>
                  <a:cxnSpLocks/>
                  <a:stCxn id="26" idx="6"/>
                  <a:endCxn id="27" idx="2"/>
                </p:cNvCxnSpPr>
                <p:nvPr/>
              </p:nvCxnSpPr>
              <p:spPr>
                <a:xfrm flipV="1">
                  <a:off x="3637728" y="4639722"/>
                  <a:ext cx="146874" cy="559375"/>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F783A2B-10CA-47A6-7C4B-CEDEFADD54BB}"/>
                    </a:ext>
                  </a:extLst>
                </p:cNvPr>
                <p:cNvCxnSpPr>
                  <a:cxnSpLocks/>
                  <a:stCxn id="30" idx="2"/>
                  <a:endCxn id="22" idx="6"/>
                </p:cNvCxnSpPr>
                <p:nvPr/>
              </p:nvCxnSpPr>
              <p:spPr>
                <a:xfrm flipH="1" flipV="1">
                  <a:off x="3630860" y="4566031"/>
                  <a:ext cx="157841" cy="54609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EF8252D-CAE3-668E-DE0B-1C32E86E6855}"/>
                    </a:ext>
                  </a:extLst>
                </p:cNvPr>
                <p:cNvCxnSpPr>
                  <a:cxnSpLocks/>
                  <a:stCxn id="30" idx="2"/>
                  <a:endCxn id="23" idx="6"/>
                </p:cNvCxnSpPr>
                <p:nvPr/>
              </p:nvCxnSpPr>
              <p:spPr>
                <a:xfrm flipH="1" flipV="1">
                  <a:off x="3633629" y="4726690"/>
                  <a:ext cx="155072" cy="38543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9772DFB-6D12-9CBF-FC99-5EF7006A0E5A}"/>
                    </a:ext>
                  </a:extLst>
                </p:cNvPr>
                <p:cNvCxnSpPr>
                  <a:cxnSpLocks/>
                  <a:stCxn id="27" idx="2"/>
                  <a:endCxn id="24" idx="6"/>
                </p:cNvCxnSpPr>
                <p:nvPr/>
              </p:nvCxnSpPr>
              <p:spPr>
                <a:xfrm flipH="1">
                  <a:off x="3636672" y="4639722"/>
                  <a:ext cx="147930" cy="40361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F357AB9-26FD-E124-29BF-5526375FD4F8}"/>
                    </a:ext>
                  </a:extLst>
                </p:cNvPr>
                <p:cNvCxnSpPr>
                  <a:cxnSpLocks/>
                </p:cNvCxnSpPr>
                <p:nvPr/>
              </p:nvCxnSpPr>
              <p:spPr>
                <a:xfrm flipH="1" flipV="1">
                  <a:off x="3857604" y="4640181"/>
                  <a:ext cx="153742" cy="7369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8DAF2D8-86A2-98C7-CC86-9A32979802AC}"/>
                    </a:ext>
                  </a:extLst>
                </p:cNvPr>
                <p:cNvCxnSpPr>
                  <a:cxnSpLocks/>
                </p:cNvCxnSpPr>
                <p:nvPr/>
              </p:nvCxnSpPr>
              <p:spPr>
                <a:xfrm flipH="1">
                  <a:off x="3860373" y="4713872"/>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DB79CA3-05BD-F306-059D-96AADB4EAAAD}"/>
                    </a:ext>
                  </a:extLst>
                </p:cNvPr>
                <p:cNvCxnSpPr>
                  <a:cxnSpLocks/>
                </p:cNvCxnSpPr>
                <p:nvPr/>
              </p:nvCxnSpPr>
              <p:spPr>
                <a:xfrm flipH="1">
                  <a:off x="3863416" y="4713872"/>
                  <a:ext cx="147930" cy="24785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863B9A2-7028-7B5B-CD0F-AB94807910A0}"/>
                    </a:ext>
                  </a:extLst>
                </p:cNvPr>
                <p:cNvCxnSpPr>
                  <a:cxnSpLocks/>
                </p:cNvCxnSpPr>
                <p:nvPr/>
              </p:nvCxnSpPr>
              <p:spPr>
                <a:xfrm flipH="1" flipV="1">
                  <a:off x="3857604" y="4640181"/>
                  <a:ext cx="156785" cy="23457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B5E6FDD-2BD8-B7D0-E6FF-E0545F8EADE8}"/>
                    </a:ext>
                  </a:extLst>
                </p:cNvPr>
                <p:cNvCxnSpPr>
                  <a:cxnSpLocks/>
                </p:cNvCxnSpPr>
                <p:nvPr/>
              </p:nvCxnSpPr>
              <p:spPr>
                <a:xfrm flipH="1" flipV="1">
                  <a:off x="3860373" y="4800840"/>
                  <a:ext cx="154016" cy="7391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61E77F1-0101-5FB8-6003-63D818892393}"/>
                    </a:ext>
                  </a:extLst>
                </p:cNvPr>
                <p:cNvCxnSpPr>
                  <a:cxnSpLocks/>
                </p:cNvCxnSpPr>
                <p:nvPr/>
              </p:nvCxnSpPr>
              <p:spPr>
                <a:xfrm flipH="1">
                  <a:off x="3863416" y="4874757"/>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C1C53C1-98F8-2FD2-FBB1-3903489E2439}"/>
                    </a:ext>
                  </a:extLst>
                </p:cNvPr>
                <p:cNvCxnSpPr>
                  <a:cxnSpLocks/>
                </p:cNvCxnSpPr>
                <p:nvPr/>
              </p:nvCxnSpPr>
              <p:spPr>
                <a:xfrm>
                  <a:off x="3863416" y="4961725"/>
                  <a:ext cx="150973"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D684A66-8BE1-CF76-B9AD-F32AA3C09001}"/>
                    </a:ext>
                  </a:extLst>
                </p:cNvPr>
                <p:cNvCxnSpPr>
                  <a:cxnSpLocks/>
                </p:cNvCxnSpPr>
                <p:nvPr/>
              </p:nvCxnSpPr>
              <p:spPr>
                <a:xfrm>
                  <a:off x="3863416" y="5117486"/>
                  <a:ext cx="152029"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78CE4E1-6D62-7D98-B203-B2366992F3CC}"/>
                    </a:ext>
                  </a:extLst>
                </p:cNvPr>
                <p:cNvCxnSpPr>
                  <a:cxnSpLocks/>
                  <a:stCxn id="30" idx="6"/>
                  <a:endCxn id="36" idx="2"/>
                </p:cNvCxnSpPr>
                <p:nvPr/>
              </p:nvCxnSpPr>
              <p:spPr>
                <a:xfrm>
                  <a:off x="3858999" y="5112129"/>
                  <a:ext cx="156234" cy="214825"/>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CCF0259-2C56-8917-CD72-9D3DAFE2146C}"/>
                    </a:ext>
                  </a:extLst>
                </p:cNvPr>
                <p:cNvCxnSpPr>
                  <a:cxnSpLocks/>
                  <a:stCxn id="29" idx="6"/>
                  <a:endCxn id="36" idx="2"/>
                </p:cNvCxnSpPr>
                <p:nvPr/>
              </p:nvCxnSpPr>
              <p:spPr>
                <a:xfrm>
                  <a:off x="3857943" y="4800607"/>
                  <a:ext cx="157290" cy="52634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07FA857-4F34-DE88-D40F-E3581EAE137B}"/>
                    </a:ext>
                  </a:extLst>
                </p:cNvPr>
                <p:cNvCxnSpPr>
                  <a:cxnSpLocks/>
                </p:cNvCxnSpPr>
                <p:nvPr/>
              </p:nvCxnSpPr>
              <p:spPr>
                <a:xfrm flipV="1">
                  <a:off x="3863416" y="5030518"/>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321CEC5-D5F9-FCE7-D132-D36E38B573CC}"/>
                    </a:ext>
                  </a:extLst>
                </p:cNvPr>
                <p:cNvCxnSpPr>
                  <a:cxnSpLocks/>
                </p:cNvCxnSpPr>
                <p:nvPr/>
              </p:nvCxnSpPr>
              <p:spPr>
                <a:xfrm>
                  <a:off x="3863416" y="4961725"/>
                  <a:ext cx="152029" cy="22455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0E95A48-B528-BE6E-999E-30BC77A8C72E}"/>
                    </a:ext>
                  </a:extLst>
                </p:cNvPr>
                <p:cNvCxnSpPr>
                  <a:cxnSpLocks/>
                </p:cNvCxnSpPr>
                <p:nvPr/>
              </p:nvCxnSpPr>
              <p:spPr>
                <a:xfrm flipV="1">
                  <a:off x="3863416" y="4874757"/>
                  <a:ext cx="150973" cy="24272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CD1D022C-07E6-707C-012B-F5521848F3F4}"/>
                    </a:ext>
                  </a:extLst>
                </p:cNvPr>
                <p:cNvCxnSpPr>
                  <a:cxnSpLocks/>
                  <a:stCxn id="28" idx="6"/>
                  <a:endCxn id="36" idx="2"/>
                </p:cNvCxnSpPr>
                <p:nvPr/>
              </p:nvCxnSpPr>
              <p:spPr>
                <a:xfrm>
                  <a:off x="3857943" y="4956368"/>
                  <a:ext cx="157290" cy="37058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48C943-3CB5-6E41-63E7-238704258460}"/>
                    </a:ext>
                  </a:extLst>
                </p:cNvPr>
                <p:cNvCxnSpPr>
                  <a:cxnSpLocks/>
                </p:cNvCxnSpPr>
                <p:nvPr/>
              </p:nvCxnSpPr>
              <p:spPr>
                <a:xfrm flipH="1" flipV="1">
                  <a:off x="3857604" y="4640181"/>
                  <a:ext cx="157841" cy="54609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E8A4C86-3120-716A-1FFD-CB3BD49B5529}"/>
                    </a:ext>
                  </a:extLst>
                </p:cNvPr>
                <p:cNvCxnSpPr>
                  <a:cxnSpLocks/>
                </p:cNvCxnSpPr>
                <p:nvPr/>
              </p:nvCxnSpPr>
              <p:spPr>
                <a:xfrm flipH="1" flipV="1">
                  <a:off x="3860373" y="4800840"/>
                  <a:ext cx="155072" cy="38543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BADE9E4-1136-9B65-F906-06629B8EDC33}"/>
                    </a:ext>
                  </a:extLst>
                </p:cNvPr>
                <p:cNvCxnSpPr>
                  <a:cxnSpLocks/>
                </p:cNvCxnSpPr>
                <p:nvPr/>
              </p:nvCxnSpPr>
              <p:spPr>
                <a:xfrm flipH="1">
                  <a:off x="3863416" y="4713872"/>
                  <a:ext cx="147930" cy="40361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C32C8F6-26B8-7F58-5038-6A8CEE5A421D}"/>
                    </a:ext>
                  </a:extLst>
                </p:cNvPr>
                <p:cNvCxnSpPr>
                  <a:cxnSpLocks/>
                  <a:stCxn id="31" idx="2"/>
                  <a:endCxn id="29" idx="6"/>
                </p:cNvCxnSpPr>
                <p:nvPr/>
              </p:nvCxnSpPr>
              <p:spPr>
                <a:xfrm flipH="1">
                  <a:off x="3857943" y="4545721"/>
                  <a:ext cx="150171" cy="25488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A92F7BD-CD2B-71E0-D469-61A497E968C6}"/>
                    </a:ext>
                  </a:extLst>
                </p:cNvPr>
                <p:cNvCxnSpPr>
                  <a:cxnSpLocks/>
                  <a:stCxn id="31" idx="2"/>
                  <a:endCxn id="28" idx="6"/>
                </p:cNvCxnSpPr>
                <p:nvPr/>
              </p:nvCxnSpPr>
              <p:spPr>
                <a:xfrm flipH="1">
                  <a:off x="3857943" y="4545721"/>
                  <a:ext cx="150171" cy="41064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C5222F1-C002-BFB3-C0A9-2BB5B5B41895}"/>
                    </a:ext>
                  </a:extLst>
                </p:cNvPr>
                <p:cNvCxnSpPr>
                  <a:cxnSpLocks/>
                  <a:stCxn id="31" idx="2"/>
                  <a:endCxn id="28" idx="6"/>
                </p:cNvCxnSpPr>
                <p:nvPr/>
              </p:nvCxnSpPr>
              <p:spPr>
                <a:xfrm flipH="1">
                  <a:off x="3857943" y="4545721"/>
                  <a:ext cx="150171" cy="41064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1811DBA-C1C9-7E68-F471-8A3C703E0DFF}"/>
                    </a:ext>
                  </a:extLst>
                </p:cNvPr>
                <p:cNvCxnSpPr>
                  <a:cxnSpLocks/>
                  <a:stCxn id="31" idx="2"/>
                  <a:endCxn id="30" idx="6"/>
                </p:cNvCxnSpPr>
                <p:nvPr/>
              </p:nvCxnSpPr>
              <p:spPr>
                <a:xfrm flipH="1">
                  <a:off x="3858999" y="4545721"/>
                  <a:ext cx="149115" cy="56640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AA7F96A-EED8-91CF-D915-5470AFDE60E0}"/>
                    </a:ext>
                  </a:extLst>
                </p:cNvPr>
                <p:cNvCxnSpPr>
                  <a:cxnSpLocks/>
                  <a:stCxn id="27" idx="6"/>
                  <a:endCxn id="36" idx="2"/>
                </p:cNvCxnSpPr>
                <p:nvPr/>
              </p:nvCxnSpPr>
              <p:spPr>
                <a:xfrm>
                  <a:off x="3854900" y="4639722"/>
                  <a:ext cx="160333" cy="68723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5DDD1CE-87AC-A451-BCDD-30C946F353B3}"/>
                    </a:ext>
                  </a:extLst>
                </p:cNvPr>
                <p:cNvCxnSpPr>
                  <a:cxnSpLocks/>
                  <a:stCxn id="38" idx="2"/>
                  <a:endCxn id="31" idx="6"/>
                </p:cNvCxnSpPr>
                <p:nvPr/>
              </p:nvCxnSpPr>
              <p:spPr>
                <a:xfrm flipH="1" flipV="1">
                  <a:off x="4078412" y="4545721"/>
                  <a:ext cx="133279" cy="19748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FAF8E9E-29A0-3751-82C7-DC8DE6B5E80D}"/>
                    </a:ext>
                  </a:extLst>
                </p:cNvPr>
                <p:cNvCxnSpPr>
                  <a:cxnSpLocks/>
                  <a:stCxn id="38" idx="2"/>
                  <a:endCxn id="33" idx="6"/>
                </p:cNvCxnSpPr>
                <p:nvPr/>
              </p:nvCxnSpPr>
              <p:spPr>
                <a:xfrm flipH="1" flipV="1">
                  <a:off x="4081455" y="4706606"/>
                  <a:ext cx="130236" cy="365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7343AF5-7967-BE76-D62D-4246A5D27E65}"/>
                    </a:ext>
                  </a:extLst>
                </p:cNvPr>
                <p:cNvCxnSpPr>
                  <a:cxnSpLocks/>
                  <a:stCxn id="37" idx="2"/>
                  <a:endCxn id="32" idx="6"/>
                </p:cNvCxnSpPr>
                <p:nvPr/>
              </p:nvCxnSpPr>
              <p:spPr>
                <a:xfrm flipH="1" flipV="1">
                  <a:off x="4081455" y="4862367"/>
                  <a:ext cx="130236" cy="365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5E4AAC-F3F0-7CDF-27A5-1B05714A59E2}"/>
                    </a:ext>
                  </a:extLst>
                </p:cNvPr>
                <p:cNvCxnSpPr>
                  <a:cxnSpLocks/>
                  <a:stCxn id="37" idx="2"/>
                  <a:endCxn id="34" idx="6"/>
                </p:cNvCxnSpPr>
                <p:nvPr/>
              </p:nvCxnSpPr>
              <p:spPr>
                <a:xfrm flipH="1">
                  <a:off x="4082511" y="4898966"/>
                  <a:ext cx="129180" cy="11916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192916D-9B30-2982-0E7F-FF78F52E4C5C}"/>
                    </a:ext>
                  </a:extLst>
                </p:cNvPr>
                <p:cNvCxnSpPr>
                  <a:cxnSpLocks/>
                  <a:stCxn id="39" idx="2"/>
                  <a:endCxn id="34" idx="6"/>
                </p:cNvCxnSpPr>
                <p:nvPr/>
              </p:nvCxnSpPr>
              <p:spPr>
                <a:xfrm flipH="1" flipV="1">
                  <a:off x="4082511" y="5018128"/>
                  <a:ext cx="130236" cy="365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23F48783-569D-5CB5-1EFE-0A45E5AAD72E}"/>
                    </a:ext>
                  </a:extLst>
                </p:cNvPr>
                <p:cNvCxnSpPr>
                  <a:cxnSpLocks/>
                  <a:stCxn id="39" idx="2"/>
                  <a:endCxn id="35" idx="6"/>
                </p:cNvCxnSpPr>
                <p:nvPr/>
              </p:nvCxnSpPr>
              <p:spPr>
                <a:xfrm flipH="1">
                  <a:off x="4084475" y="5054727"/>
                  <a:ext cx="128272" cy="11646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0A22A68-3B8E-9D56-73D5-E766518C0CD0}"/>
                    </a:ext>
                  </a:extLst>
                </p:cNvPr>
                <p:cNvCxnSpPr>
                  <a:cxnSpLocks/>
                  <a:stCxn id="39" idx="2"/>
                  <a:endCxn id="36" idx="6"/>
                </p:cNvCxnSpPr>
                <p:nvPr/>
              </p:nvCxnSpPr>
              <p:spPr>
                <a:xfrm flipH="1">
                  <a:off x="4085531" y="5054727"/>
                  <a:ext cx="127216" cy="27222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624AD74-4850-F043-4E35-878937D21B52}"/>
                    </a:ext>
                  </a:extLst>
                </p:cNvPr>
                <p:cNvCxnSpPr>
                  <a:cxnSpLocks/>
                  <a:stCxn id="37" idx="2"/>
                  <a:endCxn id="35" idx="6"/>
                </p:cNvCxnSpPr>
                <p:nvPr/>
              </p:nvCxnSpPr>
              <p:spPr>
                <a:xfrm flipH="1">
                  <a:off x="4084475" y="4898966"/>
                  <a:ext cx="127216" cy="27222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CB165D0-3C30-682C-F407-C8AA61C7D85C}"/>
                    </a:ext>
                  </a:extLst>
                </p:cNvPr>
                <p:cNvCxnSpPr>
                  <a:cxnSpLocks/>
                  <a:stCxn id="38" idx="2"/>
                  <a:endCxn id="35" idx="6"/>
                </p:cNvCxnSpPr>
                <p:nvPr/>
              </p:nvCxnSpPr>
              <p:spPr>
                <a:xfrm flipH="1">
                  <a:off x="4084475" y="4743205"/>
                  <a:ext cx="127216" cy="42798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a16="http://schemas.microsoft.com/office/drawing/2014/main" id="{C0D3DB01-6498-E682-8A94-05963CB78641}"/>
                    </a:ext>
                  </a:extLst>
                </p:cNvPr>
                <p:cNvCxnSpPr>
                  <a:cxnSpLocks/>
                  <a:stCxn id="38" idx="2"/>
                  <a:endCxn id="36" idx="6"/>
                </p:cNvCxnSpPr>
                <p:nvPr/>
              </p:nvCxnSpPr>
              <p:spPr>
                <a:xfrm flipH="1">
                  <a:off x="4085531" y="4743205"/>
                  <a:ext cx="126160" cy="58374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a16="http://schemas.microsoft.com/office/drawing/2014/main" id="{61CF7DD2-6D2C-35DF-5093-4226295136F7}"/>
                    </a:ext>
                  </a:extLst>
                </p:cNvPr>
                <p:cNvCxnSpPr>
                  <a:cxnSpLocks/>
                  <a:stCxn id="37" idx="2"/>
                  <a:endCxn id="36" idx="6"/>
                </p:cNvCxnSpPr>
                <p:nvPr/>
              </p:nvCxnSpPr>
              <p:spPr>
                <a:xfrm flipH="1">
                  <a:off x="4085531" y="4898966"/>
                  <a:ext cx="126160" cy="42798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a:extLst>
                    <a:ext uri="{FF2B5EF4-FFF2-40B4-BE49-F238E27FC236}">
                      <a16:creationId xmlns:a16="http://schemas.microsoft.com/office/drawing/2014/main" id="{04F81564-3CF3-4390-D639-D5B5060BB965}"/>
                    </a:ext>
                  </a:extLst>
                </p:cNvPr>
                <p:cNvCxnSpPr>
                  <a:cxnSpLocks/>
                  <a:stCxn id="34" idx="6"/>
                  <a:endCxn id="38" idx="2"/>
                </p:cNvCxnSpPr>
                <p:nvPr/>
              </p:nvCxnSpPr>
              <p:spPr>
                <a:xfrm flipV="1">
                  <a:off x="4082511" y="4743205"/>
                  <a:ext cx="129180" cy="27492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a:extLst>
                    <a:ext uri="{FF2B5EF4-FFF2-40B4-BE49-F238E27FC236}">
                      <a16:creationId xmlns:a16="http://schemas.microsoft.com/office/drawing/2014/main" id="{50716F21-CFF0-D7F7-AED5-4C94C45BBD04}"/>
                    </a:ext>
                  </a:extLst>
                </p:cNvPr>
                <p:cNvCxnSpPr>
                  <a:cxnSpLocks/>
                  <a:stCxn id="39" idx="2"/>
                  <a:endCxn id="33" idx="6"/>
                </p:cNvCxnSpPr>
                <p:nvPr/>
              </p:nvCxnSpPr>
              <p:spPr>
                <a:xfrm flipH="1" flipV="1">
                  <a:off x="4081455" y="4706606"/>
                  <a:ext cx="131292" cy="34812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a:extLst>
                    <a:ext uri="{FF2B5EF4-FFF2-40B4-BE49-F238E27FC236}">
                      <a16:creationId xmlns:a16="http://schemas.microsoft.com/office/drawing/2014/main" id="{9F9E4DD5-D3DA-BB79-BFC2-5F47335ED392}"/>
                    </a:ext>
                  </a:extLst>
                </p:cNvPr>
                <p:cNvCxnSpPr>
                  <a:cxnSpLocks/>
                  <a:stCxn id="39" idx="2"/>
                  <a:endCxn id="31" idx="6"/>
                </p:cNvCxnSpPr>
                <p:nvPr/>
              </p:nvCxnSpPr>
              <p:spPr>
                <a:xfrm flipH="1" flipV="1">
                  <a:off x="4078412" y="4545721"/>
                  <a:ext cx="134335" cy="50900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a16="http://schemas.microsoft.com/office/drawing/2014/main" id="{F0739C0B-3DDA-8CBA-ECB6-6F71E60F1EBA}"/>
                    </a:ext>
                  </a:extLst>
                </p:cNvPr>
                <p:cNvCxnSpPr>
                  <a:cxnSpLocks/>
                  <a:stCxn id="37" idx="3"/>
                  <a:endCxn id="31" idx="6"/>
                </p:cNvCxnSpPr>
                <p:nvPr/>
              </p:nvCxnSpPr>
              <p:spPr>
                <a:xfrm flipH="1" flipV="1">
                  <a:off x="4078412" y="4545721"/>
                  <a:ext cx="143574" cy="38120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a16="http://schemas.microsoft.com/office/drawing/2014/main" id="{E2E8D27D-6957-3D8F-8C64-6443E5B8700E}"/>
                    </a:ext>
                  </a:extLst>
                </p:cNvPr>
                <p:cNvCxnSpPr>
                  <a:cxnSpLocks/>
                  <a:stCxn id="37" idx="2"/>
                  <a:endCxn id="33" idx="6"/>
                </p:cNvCxnSpPr>
                <p:nvPr/>
              </p:nvCxnSpPr>
              <p:spPr>
                <a:xfrm flipH="1" flipV="1">
                  <a:off x="4081455" y="4706606"/>
                  <a:ext cx="130236" cy="19236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a16="http://schemas.microsoft.com/office/drawing/2014/main" id="{BEFDCD6E-1F9C-8683-525E-13680A3F7DEC}"/>
                    </a:ext>
                  </a:extLst>
                </p:cNvPr>
                <p:cNvCxnSpPr>
                  <a:cxnSpLocks/>
                  <a:stCxn id="38" idx="2"/>
                  <a:endCxn id="32" idx="6"/>
                </p:cNvCxnSpPr>
                <p:nvPr/>
              </p:nvCxnSpPr>
              <p:spPr>
                <a:xfrm flipH="1">
                  <a:off x="4081455" y="4743205"/>
                  <a:ext cx="130236" cy="11916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E27C4D8D-1F4C-840F-E14C-14B8D7273518}"/>
                    </a:ext>
                  </a:extLst>
                </p:cNvPr>
                <p:cNvCxnSpPr>
                  <a:cxnSpLocks/>
                  <a:stCxn id="32" idx="6"/>
                  <a:endCxn id="39" idx="2"/>
                </p:cNvCxnSpPr>
                <p:nvPr/>
              </p:nvCxnSpPr>
              <p:spPr>
                <a:xfrm>
                  <a:off x="4081455" y="4862367"/>
                  <a:ext cx="131292" cy="19236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F2537224-4DB2-AAFB-08E3-FA62B20273E1}"/>
                  </a:ext>
                </a:extLst>
              </p:cNvPr>
              <p:cNvPicPr>
                <a:picLocks noChangeAspect="1"/>
              </p:cNvPicPr>
              <p:nvPr/>
            </p:nvPicPr>
            <p:blipFill>
              <a:blip r:embed="rId3"/>
              <a:stretch>
                <a:fillRect/>
              </a:stretch>
            </p:blipFill>
            <p:spPr>
              <a:xfrm>
                <a:off x="8317928" y="2927883"/>
                <a:ext cx="197252" cy="226840"/>
              </a:xfrm>
              <a:prstGeom prst="rect">
                <a:avLst/>
              </a:prstGeom>
            </p:spPr>
          </p:pic>
          <p:pic>
            <p:nvPicPr>
              <p:cNvPr id="16" name="Picture 15">
                <a:extLst>
                  <a:ext uri="{FF2B5EF4-FFF2-40B4-BE49-F238E27FC236}">
                    <a16:creationId xmlns:a16="http://schemas.microsoft.com/office/drawing/2014/main" id="{7D5285E9-2CFD-8BBD-40C9-9B0CD70D6A26}"/>
                  </a:ext>
                </a:extLst>
              </p:cNvPr>
              <p:cNvPicPr>
                <a:picLocks noChangeAspect="1"/>
              </p:cNvPicPr>
              <p:nvPr/>
            </p:nvPicPr>
            <p:blipFill>
              <a:blip r:embed="rId4"/>
              <a:stretch>
                <a:fillRect/>
              </a:stretch>
            </p:blipFill>
            <p:spPr>
              <a:xfrm>
                <a:off x="7729911" y="2437272"/>
                <a:ext cx="197252" cy="226840"/>
              </a:xfrm>
              <a:prstGeom prst="rect">
                <a:avLst/>
              </a:prstGeom>
            </p:spPr>
          </p:pic>
          <p:pic>
            <p:nvPicPr>
              <p:cNvPr id="17" name="Picture 16">
                <a:extLst>
                  <a:ext uri="{FF2B5EF4-FFF2-40B4-BE49-F238E27FC236}">
                    <a16:creationId xmlns:a16="http://schemas.microsoft.com/office/drawing/2014/main" id="{E6F8BD93-DDF7-BDCE-B4CA-7EDC072FC839}"/>
                  </a:ext>
                </a:extLst>
              </p:cNvPr>
              <p:cNvPicPr>
                <a:picLocks noChangeAspect="1"/>
              </p:cNvPicPr>
              <p:nvPr/>
            </p:nvPicPr>
            <p:blipFill>
              <a:blip r:embed="rId5"/>
              <a:stretch>
                <a:fillRect/>
              </a:stretch>
            </p:blipFill>
            <p:spPr>
              <a:xfrm>
                <a:off x="7967976" y="3400820"/>
                <a:ext cx="156130" cy="238788"/>
              </a:xfrm>
              <a:prstGeom prst="rect">
                <a:avLst/>
              </a:prstGeom>
            </p:spPr>
          </p:pic>
          <p:pic>
            <p:nvPicPr>
              <p:cNvPr id="18" name="Picture 17">
                <a:extLst>
                  <a:ext uri="{FF2B5EF4-FFF2-40B4-BE49-F238E27FC236}">
                    <a16:creationId xmlns:a16="http://schemas.microsoft.com/office/drawing/2014/main" id="{8F696070-EA57-A165-A33F-B8EB986D1FE3}"/>
                  </a:ext>
                </a:extLst>
              </p:cNvPr>
              <p:cNvPicPr>
                <a:picLocks noChangeAspect="1"/>
              </p:cNvPicPr>
              <p:nvPr/>
            </p:nvPicPr>
            <p:blipFill>
              <a:blip r:embed="rId6"/>
              <a:stretch>
                <a:fillRect/>
              </a:stretch>
            </p:blipFill>
            <p:spPr>
              <a:xfrm>
                <a:off x="7319294" y="3025154"/>
                <a:ext cx="148819" cy="200906"/>
              </a:xfrm>
              <a:prstGeom prst="rect">
                <a:avLst/>
              </a:prstGeom>
            </p:spPr>
          </p:pic>
          <p:pic>
            <p:nvPicPr>
              <p:cNvPr id="19" name="Picture 18">
                <a:extLst>
                  <a:ext uri="{FF2B5EF4-FFF2-40B4-BE49-F238E27FC236}">
                    <a16:creationId xmlns:a16="http://schemas.microsoft.com/office/drawing/2014/main" id="{C7DFAB8C-6520-5360-D53A-AEB75DAFCB80}"/>
                  </a:ext>
                </a:extLst>
              </p:cNvPr>
              <p:cNvPicPr>
                <a:picLocks noChangeAspect="1"/>
              </p:cNvPicPr>
              <p:nvPr/>
            </p:nvPicPr>
            <p:blipFill>
              <a:blip r:embed="rId7"/>
              <a:stretch>
                <a:fillRect/>
              </a:stretch>
            </p:blipFill>
            <p:spPr>
              <a:xfrm>
                <a:off x="7598793" y="3348744"/>
                <a:ext cx="207115" cy="98626"/>
              </a:xfrm>
              <a:prstGeom prst="rect">
                <a:avLst/>
              </a:prstGeom>
            </p:spPr>
          </p:pic>
        </p:grpSp>
        <p:grpSp>
          <p:nvGrpSpPr>
            <p:cNvPr id="720" name="Group 719">
              <a:extLst>
                <a:ext uri="{FF2B5EF4-FFF2-40B4-BE49-F238E27FC236}">
                  <a16:creationId xmlns:a16="http://schemas.microsoft.com/office/drawing/2014/main" id="{E53C91B7-F1C7-EA35-F4D8-46C9419D0D2A}"/>
                </a:ext>
              </a:extLst>
            </p:cNvPr>
            <p:cNvGrpSpPr/>
            <p:nvPr/>
          </p:nvGrpSpPr>
          <p:grpSpPr>
            <a:xfrm>
              <a:off x="688770" y="3532635"/>
              <a:ext cx="438521" cy="533216"/>
              <a:chOff x="1574057" y="3664750"/>
              <a:chExt cx="438521" cy="533216"/>
            </a:xfrm>
          </p:grpSpPr>
          <p:grpSp>
            <p:nvGrpSpPr>
              <p:cNvPr id="721" name="Group 720">
                <a:extLst>
                  <a:ext uri="{FF2B5EF4-FFF2-40B4-BE49-F238E27FC236}">
                    <a16:creationId xmlns:a16="http://schemas.microsoft.com/office/drawing/2014/main" id="{90E88C19-6DEA-C0C3-FA28-6E04CD81BBA7}"/>
                  </a:ext>
                </a:extLst>
              </p:cNvPr>
              <p:cNvGrpSpPr/>
              <p:nvPr/>
            </p:nvGrpSpPr>
            <p:grpSpPr>
              <a:xfrm rot="1459732">
                <a:off x="1574057" y="3762573"/>
                <a:ext cx="285263" cy="243882"/>
                <a:chOff x="1530627" y="1371974"/>
                <a:chExt cx="5287616" cy="3630721"/>
              </a:xfrm>
            </p:grpSpPr>
            <p:sp>
              <p:nvSpPr>
                <p:cNvPr id="741" name="Oval 740">
                  <a:extLst>
                    <a:ext uri="{FF2B5EF4-FFF2-40B4-BE49-F238E27FC236}">
                      <a16:creationId xmlns:a16="http://schemas.microsoft.com/office/drawing/2014/main" id="{5FF82281-C5F4-0E42-FA86-5249761E10C7}"/>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42" name="Oval 741">
                  <a:extLst>
                    <a:ext uri="{FF2B5EF4-FFF2-40B4-BE49-F238E27FC236}">
                      <a16:creationId xmlns:a16="http://schemas.microsoft.com/office/drawing/2014/main" id="{9AF58915-7FA5-5E3A-A079-A4BCF73D69FD}"/>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43" name="Oval 742">
                  <a:extLst>
                    <a:ext uri="{FF2B5EF4-FFF2-40B4-BE49-F238E27FC236}">
                      <a16:creationId xmlns:a16="http://schemas.microsoft.com/office/drawing/2014/main" id="{5014A482-6CD1-C376-75C4-53D8E3481862}"/>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44" name="Straight Connector 743">
                  <a:extLst>
                    <a:ext uri="{FF2B5EF4-FFF2-40B4-BE49-F238E27FC236}">
                      <a16:creationId xmlns:a16="http://schemas.microsoft.com/office/drawing/2014/main" id="{4D9A3BD3-87F5-FCF7-0689-84F750C35EDA}"/>
                    </a:ext>
                  </a:extLst>
                </p:cNvPr>
                <p:cNvCxnSpPr>
                  <a:cxnSpLocks/>
                  <a:stCxn id="741" idx="7"/>
                  <a:endCxn id="742"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5" name="Straight Connector 744">
                  <a:extLst>
                    <a:ext uri="{FF2B5EF4-FFF2-40B4-BE49-F238E27FC236}">
                      <a16:creationId xmlns:a16="http://schemas.microsoft.com/office/drawing/2014/main" id="{16535C3C-E9C4-117B-CD50-868C1C8588D9}"/>
                    </a:ext>
                  </a:extLst>
                </p:cNvPr>
                <p:cNvCxnSpPr>
                  <a:cxnSpLocks/>
                  <a:stCxn id="743" idx="1"/>
                  <a:endCxn id="742"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6" name="Straight Connector 745">
                  <a:extLst>
                    <a:ext uri="{FF2B5EF4-FFF2-40B4-BE49-F238E27FC236}">
                      <a16:creationId xmlns:a16="http://schemas.microsoft.com/office/drawing/2014/main" id="{232F0081-FD68-2E2E-8E7D-BD8D1B680528}"/>
                    </a:ext>
                  </a:extLst>
                </p:cNvPr>
                <p:cNvCxnSpPr>
                  <a:cxnSpLocks/>
                  <a:stCxn id="741" idx="6"/>
                  <a:endCxn id="743"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22" name="Group 721">
                <a:extLst>
                  <a:ext uri="{FF2B5EF4-FFF2-40B4-BE49-F238E27FC236}">
                    <a16:creationId xmlns:a16="http://schemas.microsoft.com/office/drawing/2014/main" id="{C90575FC-5498-F161-9762-B3DA6A0AC204}"/>
                  </a:ext>
                </a:extLst>
              </p:cNvPr>
              <p:cNvGrpSpPr/>
              <p:nvPr/>
            </p:nvGrpSpPr>
            <p:grpSpPr>
              <a:xfrm rot="1459732">
                <a:off x="1727315" y="3664750"/>
                <a:ext cx="285263" cy="243882"/>
                <a:chOff x="1530627" y="1371974"/>
                <a:chExt cx="5287616" cy="3630721"/>
              </a:xfrm>
            </p:grpSpPr>
            <p:sp>
              <p:nvSpPr>
                <p:cNvPr id="735" name="Oval 734">
                  <a:extLst>
                    <a:ext uri="{FF2B5EF4-FFF2-40B4-BE49-F238E27FC236}">
                      <a16:creationId xmlns:a16="http://schemas.microsoft.com/office/drawing/2014/main" id="{9C8BF75F-C03E-7F49-4B5F-54964744CE48}"/>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36" name="Oval 735">
                  <a:extLst>
                    <a:ext uri="{FF2B5EF4-FFF2-40B4-BE49-F238E27FC236}">
                      <a16:creationId xmlns:a16="http://schemas.microsoft.com/office/drawing/2014/main" id="{EE5F337B-2AD7-A979-B739-8BDE24CE89F6}"/>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37" name="Oval 736">
                  <a:extLst>
                    <a:ext uri="{FF2B5EF4-FFF2-40B4-BE49-F238E27FC236}">
                      <a16:creationId xmlns:a16="http://schemas.microsoft.com/office/drawing/2014/main" id="{FBBC6469-D944-153C-A647-A616A549EDD6}"/>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38" name="Straight Connector 737">
                  <a:extLst>
                    <a:ext uri="{FF2B5EF4-FFF2-40B4-BE49-F238E27FC236}">
                      <a16:creationId xmlns:a16="http://schemas.microsoft.com/office/drawing/2014/main" id="{5385B3D7-E44B-E6D6-005F-97CE3BA77C40}"/>
                    </a:ext>
                  </a:extLst>
                </p:cNvPr>
                <p:cNvCxnSpPr>
                  <a:cxnSpLocks/>
                  <a:stCxn id="735" idx="7"/>
                  <a:endCxn id="736"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9" name="Straight Connector 738">
                  <a:extLst>
                    <a:ext uri="{FF2B5EF4-FFF2-40B4-BE49-F238E27FC236}">
                      <a16:creationId xmlns:a16="http://schemas.microsoft.com/office/drawing/2014/main" id="{62DE0989-A32C-D387-39BF-F21D802FD060}"/>
                    </a:ext>
                  </a:extLst>
                </p:cNvPr>
                <p:cNvCxnSpPr>
                  <a:cxnSpLocks/>
                  <a:stCxn id="737" idx="1"/>
                  <a:endCxn id="736"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0" name="Straight Connector 739">
                  <a:extLst>
                    <a:ext uri="{FF2B5EF4-FFF2-40B4-BE49-F238E27FC236}">
                      <a16:creationId xmlns:a16="http://schemas.microsoft.com/office/drawing/2014/main" id="{4739F923-7E13-DC80-0086-79CA9B7FB529}"/>
                    </a:ext>
                  </a:extLst>
                </p:cNvPr>
                <p:cNvCxnSpPr>
                  <a:cxnSpLocks/>
                  <a:stCxn id="735" idx="6"/>
                  <a:endCxn id="737"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23" name="Group 722">
                <a:extLst>
                  <a:ext uri="{FF2B5EF4-FFF2-40B4-BE49-F238E27FC236}">
                    <a16:creationId xmlns:a16="http://schemas.microsoft.com/office/drawing/2014/main" id="{11D26453-52F5-B18B-6C7A-2C1F54B0F196}"/>
                  </a:ext>
                </a:extLst>
              </p:cNvPr>
              <p:cNvGrpSpPr/>
              <p:nvPr/>
            </p:nvGrpSpPr>
            <p:grpSpPr>
              <a:xfrm rot="1459732">
                <a:off x="1618255" y="3954084"/>
                <a:ext cx="285263" cy="243882"/>
                <a:chOff x="1530627" y="1371974"/>
                <a:chExt cx="5287616" cy="3630721"/>
              </a:xfrm>
            </p:grpSpPr>
            <p:sp>
              <p:nvSpPr>
                <p:cNvPr id="729" name="Oval 728">
                  <a:extLst>
                    <a:ext uri="{FF2B5EF4-FFF2-40B4-BE49-F238E27FC236}">
                      <a16:creationId xmlns:a16="http://schemas.microsoft.com/office/drawing/2014/main" id="{2FA7D9AF-BA29-37C6-136B-E54DAA142ABF}"/>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30" name="Oval 729">
                  <a:extLst>
                    <a:ext uri="{FF2B5EF4-FFF2-40B4-BE49-F238E27FC236}">
                      <a16:creationId xmlns:a16="http://schemas.microsoft.com/office/drawing/2014/main" id="{3A31B3F3-3BB3-743D-373D-2D6E98738B48}"/>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31" name="Oval 730">
                  <a:extLst>
                    <a:ext uri="{FF2B5EF4-FFF2-40B4-BE49-F238E27FC236}">
                      <a16:creationId xmlns:a16="http://schemas.microsoft.com/office/drawing/2014/main" id="{50DC0FF3-85C9-0C43-051A-E18AF9376C77}"/>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32" name="Straight Connector 731">
                  <a:extLst>
                    <a:ext uri="{FF2B5EF4-FFF2-40B4-BE49-F238E27FC236}">
                      <a16:creationId xmlns:a16="http://schemas.microsoft.com/office/drawing/2014/main" id="{AE08045F-65C4-7CE1-9A51-83E0BFC9EE61}"/>
                    </a:ext>
                  </a:extLst>
                </p:cNvPr>
                <p:cNvCxnSpPr>
                  <a:cxnSpLocks/>
                  <a:stCxn id="729" idx="7"/>
                  <a:endCxn id="730"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a:extLst>
                    <a:ext uri="{FF2B5EF4-FFF2-40B4-BE49-F238E27FC236}">
                      <a16:creationId xmlns:a16="http://schemas.microsoft.com/office/drawing/2014/main" id="{C321B62E-09DB-3154-73A3-8B30D13689D0}"/>
                    </a:ext>
                  </a:extLst>
                </p:cNvPr>
                <p:cNvCxnSpPr>
                  <a:cxnSpLocks/>
                  <a:stCxn id="731" idx="1"/>
                  <a:endCxn id="730"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4" name="Straight Connector 733">
                  <a:extLst>
                    <a:ext uri="{FF2B5EF4-FFF2-40B4-BE49-F238E27FC236}">
                      <a16:creationId xmlns:a16="http://schemas.microsoft.com/office/drawing/2014/main" id="{34E9ED0C-8047-3339-12CD-AEBDF194068F}"/>
                    </a:ext>
                  </a:extLst>
                </p:cNvPr>
                <p:cNvCxnSpPr>
                  <a:cxnSpLocks/>
                  <a:stCxn id="729" idx="6"/>
                  <a:endCxn id="731"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47" name="Group 746">
              <a:extLst>
                <a:ext uri="{FF2B5EF4-FFF2-40B4-BE49-F238E27FC236}">
                  <a16:creationId xmlns:a16="http://schemas.microsoft.com/office/drawing/2014/main" id="{52E522BF-5C35-E458-A053-6D6C1646990E}"/>
                </a:ext>
              </a:extLst>
            </p:cNvPr>
            <p:cNvGrpSpPr/>
            <p:nvPr/>
          </p:nvGrpSpPr>
          <p:grpSpPr>
            <a:xfrm>
              <a:off x="1247090" y="3600324"/>
              <a:ext cx="438521" cy="533216"/>
              <a:chOff x="1574057" y="3664750"/>
              <a:chExt cx="438521" cy="533216"/>
            </a:xfrm>
          </p:grpSpPr>
          <p:grpSp>
            <p:nvGrpSpPr>
              <p:cNvPr id="748" name="Group 747">
                <a:extLst>
                  <a:ext uri="{FF2B5EF4-FFF2-40B4-BE49-F238E27FC236}">
                    <a16:creationId xmlns:a16="http://schemas.microsoft.com/office/drawing/2014/main" id="{F0CCD31E-CE20-5BE6-EAAF-BF3054A05206}"/>
                  </a:ext>
                </a:extLst>
              </p:cNvPr>
              <p:cNvGrpSpPr/>
              <p:nvPr/>
            </p:nvGrpSpPr>
            <p:grpSpPr>
              <a:xfrm rot="1459732">
                <a:off x="1574057" y="3762573"/>
                <a:ext cx="285263" cy="243882"/>
                <a:chOff x="1530627" y="1371974"/>
                <a:chExt cx="5287616" cy="3630721"/>
              </a:xfrm>
            </p:grpSpPr>
            <p:sp>
              <p:nvSpPr>
                <p:cNvPr id="763" name="Oval 762">
                  <a:extLst>
                    <a:ext uri="{FF2B5EF4-FFF2-40B4-BE49-F238E27FC236}">
                      <a16:creationId xmlns:a16="http://schemas.microsoft.com/office/drawing/2014/main" id="{6C6800EE-5E09-CE77-52E3-4F4948572406}"/>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64" name="Oval 763">
                  <a:extLst>
                    <a:ext uri="{FF2B5EF4-FFF2-40B4-BE49-F238E27FC236}">
                      <a16:creationId xmlns:a16="http://schemas.microsoft.com/office/drawing/2014/main" id="{C129D560-8F50-54CC-B2C5-B9B4B5A3F255}"/>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65" name="Oval 764">
                  <a:extLst>
                    <a:ext uri="{FF2B5EF4-FFF2-40B4-BE49-F238E27FC236}">
                      <a16:creationId xmlns:a16="http://schemas.microsoft.com/office/drawing/2014/main" id="{BD84DDEC-3163-BCC2-0C39-7BA12E80930D}"/>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66" name="Straight Connector 765">
                  <a:extLst>
                    <a:ext uri="{FF2B5EF4-FFF2-40B4-BE49-F238E27FC236}">
                      <a16:creationId xmlns:a16="http://schemas.microsoft.com/office/drawing/2014/main" id="{9873C4DE-5DCF-9491-E273-D4EEADA0E9E0}"/>
                    </a:ext>
                  </a:extLst>
                </p:cNvPr>
                <p:cNvCxnSpPr>
                  <a:cxnSpLocks/>
                  <a:stCxn id="763" idx="7"/>
                  <a:endCxn id="764"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7" name="Straight Connector 766">
                  <a:extLst>
                    <a:ext uri="{FF2B5EF4-FFF2-40B4-BE49-F238E27FC236}">
                      <a16:creationId xmlns:a16="http://schemas.microsoft.com/office/drawing/2014/main" id="{C75B7B39-0FD4-2B0B-F4E2-612F81A54E00}"/>
                    </a:ext>
                  </a:extLst>
                </p:cNvPr>
                <p:cNvCxnSpPr>
                  <a:cxnSpLocks/>
                  <a:stCxn id="765" idx="1"/>
                  <a:endCxn id="764"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8" name="Straight Connector 767">
                  <a:extLst>
                    <a:ext uri="{FF2B5EF4-FFF2-40B4-BE49-F238E27FC236}">
                      <a16:creationId xmlns:a16="http://schemas.microsoft.com/office/drawing/2014/main" id="{2C12C91B-CE4C-B481-38E9-9899EB7BC17C}"/>
                    </a:ext>
                  </a:extLst>
                </p:cNvPr>
                <p:cNvCxnSpPr>
                  <a:cxnSpLocks/>
                  <a:stCxn id="763" idx="6"/>
                  <a:endCxn id="765"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49" name="Group 748">
                <a:extLst>
                  <a:ext uri="{FF2B5EF4-FFF2-40B4-BE49-F238E27FC236}">
                    <a16:creationId xmlns:a16="http://schemas.microsoft.com/office/drawing/2014/main" id="{D287EA32-7387-81D4-783F-5EAFB07ABBF1}"/>
                  </a:ext>
                </a:extLst>
              </p:cNvPr>
              <p:cNvGrpSpPr/>
              <p:nvPr/>
            </p:nvGrpSpPr>
            <p:grpSpPr>
              <a:xfrm rot="1459732">
                <a:off x="1727315" y="3664750"/>
                <a:ext cx="285263" cy="243882"/>
                <a:chOff x="1530627" y="1371974"/>
                <a:chExt cx="5287616" cy="3630721"/>
              </a:xfrm>
            </p:grpSpPr>
            <p:sp>
              <p:nvSpPr>
                <p:cNvPr id="757" name="Oval 756">
                  <a:extLst>
                    <a:ext uri="{FF2B5EF4-FFF2-40B4-BE49-F238E27FC236}">
                      <a16:creationId xmlns:a16="http://schemas.microsoft.com/office/drawing/2014/main" id="{D7D98782-F610-0E76-1400-18C204E146EE}"/>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58" name="Oval 757">
                  <a:extLst>
                    <a:ext uri="{FF2B5EF4-FFF2-40B4-BE49-F238E27FC236}">
                      <a16:creationId xmlns:a16="http://schemas.microsoft.com/office/drawing/2014/main" id="{CDE45ACC-9D54-2224-A98A-E7A18F60A511}"/>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59" name="Oval 758">
                  <a:extLst>
                    <a:ext uri="{FF2B5EF4-FFF2-40B4-BE49-F238E27FC236}">
                      <a16:creationId xmlns:a16="http://schemas.microsoft.com/office/drawing/2014/main" id="{95A85A7F-BADA-3F56-6178-FB4AF994282E}"/>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60" name="Straight Connector 759">
                  <a:extLst>
                    <a:ext uri="{FF2B5EF4-FFF2-40B4-BE49-F238E27FC236}">
                      <a16:creationId xmlns:a16="http://schemas.microsoft.com/office/drawing/2014/main" id="{A2941136-5D65-95FF-C06B-64431F561303}"/>
                    </a:ext>
                  </a:extLst>
                </p:cNvPr>
                <p:cNvCxnSpPr>
                  <a:cxnSpLocks/>
                  <a:stCxn id="757" idx="7"/>
                  <a:endCxn id="758"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1" name="Straight Connector 760">
                  <a:extLst>
                    <a:ext uri="{FF2B5EF4-FFF2-40B4-BE49-F238E27FC236}">
                      <a16:creationId xmlns:a16="http://schemas.microsoft.com/office/drawing/2014/main" id="{822A5AF8-0F72-5EA3-58B0-21C278BD93F5}"/>
                    </a:ext>
                  </a:extLst>
                </p:cNvPr>
                <p:cNvCxnSpPr>
                  <a:cxnSpLocks/>
                  <a:stCxn id="759" idx="1"/>
                  <a:endCxn id="758"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2" name="Straight Connector 761">
                  <a:extLst>
                    <a:ext uri="{FF2B5EF4-FFF2-40B4-BE49-F238E27FC236}">
                      <a16:creationId xmlns:a16="http://schemas.microsoft.com/office/drawing/2014/main" id="{9E1CFD4A-FE49-2C13-FA7C-24935889A4CD}"/>
                    </a:ext>
                  </a:extLst>
                </p:cNvPr>
                <p:cNvCxnSpPr>
                  <a:cxnSpLocks/>
                  <a:stCxn id="757" idx="6"/>
                  <a:endCxn id="759"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50" name="Group 749">
                <a:extLst>
                  <a:ext uri="{FF2B5EF4-FFF2-40B4-BE49-F238E27FC236}">
                    <a16:creationId xmlns:a16="http://schemas.microsoft.com/office/drawing/2014/main" id="{5C64D526-458F-E60A-D5D6-7B60118B8CEE}"/>
                  </a:ext>
                </a:extLst>
              </p:cNvPr>
              <p:cNvGrpSpPr/>
              <p:nvPr/>
            </p:nvGrpSpPr>
            <p:grpSpPr>
              <a:xfrm rot="1459732">
                <a:off x="1618255" y="3954084"/>
                <a:ext cx="285263" cy="243882"/>
                <a:chOff x="1530627" y="1371974"/>
                <a:chExt cx="5287616" cy="3630721"/>
              </a:xfrm>
            </p:grpSpPr>
            <p:sp>
              <p:nvSpPr>
                <p:cNvPr id="751" name="Oval 750">
                  <a:extLst>
                    <a:ext uri="{FF2B5EF4-FFF2-40B4-BE49-F238E27FC236}">
                      <a16:creationId xmlns:a16="http://schemas.microsoft.com/office/drawing/2014/main" id="{0A3E99A8-AAEC-8D9F-8B3C-8B27BCA88685}"/>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52" name="Oval 751">
                  <a:extLst>
                    <a:ext uri="{FF2B5EF4-FFF2-40B4-BE49-F238E27FC236}">
                      <a16:creationId xmlns:a16="http://schemas.microsoft.com/office/drawing/2014/main" id="{641B5EDB-49BC-5652-949B-09A25C3B75DD}"/>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53" name="Oval 752">
                  <a:extLst>
                    <a:ext uri="{FF2B5EF4-FFF2-40B4-BE49-F238E27FC236}">
                      <a16:creationId xmlns:a16="http://schemas.microsoft.com/office/drawing/2014/main" id="{0D60FC24-7AD5-4DE4-3C68-DF90CFC6BEA7}"/>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54" name="Straight Connector 753">
                  <a:extLst>
                    <a:ext uri="{FF2B5EF4-FFF2-40B4-BE49-F238E27FC236}">
                      <a16:creationId xmlns:a16="http://schemas.microsoft.com/office/drawing/2014/main" id="{77B0DB86-5E89-3CAD-4759-F589F27F4D43}"/>
                    </a:ext>
                  </a:extLst>
                </p:cNvPr>
                <p:cNvCxnSpPr>
                  <a:cxnSpLocks/>
                  <a:stCxn id="751" idx="7"/>
                  <a:endCxn id="752"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a:extLst>
                    <a:ext uri="{FF2B5EF4-FFF2-40B4-BE49-F238E27FC236}">
                      <a16:creationId xmlns:a16="http://schemas.microsoft.com/office/drawing/2014/main" id="{AC656C39-354D-9B52-7389-566E1C429441}"/>
                    </a:ext>
                  </a:extLst>
                </p:cNvPr>
                <p:cNvCxnSpPr>
                  <a:cxnSpLocks/>
                  <a:stCxn id="753" idx="1"/>
                  <a:endCxn id="752"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a:extLst>
                    <a:ext uri="{FF2B5EF4-FFF2-40B4-BE49-F238E27FC236}">
                      <a16:creationId xmlns:a16="http://schemas.microsoft.com/office/drawing/2014/main" id="{07F1FF35-B3D8-9D58-53F1-14D377685068}"/>
                    </a:ext>
                  </a:extLst>
                </p:cNvPr>
                <p:cNvCxnSpPr>
                  <a:cxnSpLocks/>
                  <a:stCxn id="751" idx="6"/>
                  <a:endCxn id="753"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69" name="Group 768">
              <a:extLst>
                <a:ext uri="{FF2B5EF4-FFF2-40B4-BE49-F238E27FC236}">
                  <a16:creationId xmlns:a16="http://schemas.microsoft.com/office/drawing/2014/main" id="{D009000E-8753-4F77-3BEE-1959F4735EEA}"/>
                </a:ext>
              </a:extLst>
            </p:cNvPr>
            <p:cNvGrpSpPr/>
            <p:nvPr/>
          </p:nvGrpSpPr>
          <p:grpSpPr>
            <a:xfrm>
              <a:off x="615083" y="4021378"/>
              <a:ext cx="438521" cy="533216"/>
              <a:chOff x="1574057" y="3664750"/>
              <a:chExt cx="438521" cy="533216"/>
            </a:xfrm>
          </p:grpSpPr>
          <p:grpSp>
            <p:nvGrpSpPr>
              <p:cNvPr id="770" name="Group 769">
                <a:extLst>
                  <a:ext uri="{FF2B5EF4-FFF2-40B4-BE49-F238E27FC236}">
                    <a16:creationId xmlns:a16="http://schemas.microsoft.com/office/drawing/2014/main" id="{C622F3D7-FBE7-9DDA-90D0-1DD02B48BE89}"/>
                  </a:ext>
                </a:extLst>
              </p:cNvPr>
              <p:cNvGrpSpPr/>
              <p:nvPr/>
            </p:nvGrpSpPr>
            <p:grpSpPr>
              <a:xfrm rot="1459732">
                <a:off x="1574057" y="3762573"/>
                <a:ext cx="285263" cy="243882"/>
                <a:chOff x="1530627" y="1371974"/>
                <a:chExt cx="5287616" cy="3630721"/>
              </a:xfrm>
            </p:grpSpPr>
            <p:sp>
              <p:nvSpPr>
                <p:cNvPr id="785" name="Oval 784">
                  <a:extLst>
                    <a:ext uri="{FF2B5EF4-FFF2-40B4-BE49-F238E27FC236}">
                      <a16:creationId xmlns:a16="http://schemas.microsoft.com/office/drawing/2014/main" id="{A645471B-500C-0087-ABC5-E2BA789E5539}"/>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86" name="Oval 785">
                  <a:extLst>
                    <a:ext uri="{FF2B5EF4-FFF2-40B4-BE49-F238E27FC236}">
                      <a16:creationId xmlns:a16="http://schemas.microsoft.com/office/drawing/2014/main" id="{7C58838F-DCAE-2E3B-D455-12C425E3A1D3}"/>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87" name="Oval 786">
                  <a:extLst>
                    <a:ext uri="{FF2B5EF4-FFF2-40B4-BE49-F238E27FC236}">
                      <a16:creationId xmlns:a16="http://schemas.microsoft.com/office/drawing/2014/main" id="{F6F98244-4665-E92D-390E-B0FE2B2A99B9}"/>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88" name="Straight Connector 787">
                  <a:extLst>
                    <a:ext uri="{FF2B5EF4-FFF2-40B4-BE49-F238E27FC236}">
                      <a16:creationId xmlns:a16="http://schemas.microsoft.com/office/drawing/2014/main" id="{377EC6B8-D87B-FC63-9EEC-BE296B84193A}"/>
                    </a:ext>
                  </a:extLst>
                </p:cNvPr>
                <p:cNvCxnSpPr>
                  <a:cxnSpLocks/>
                  <a:stCxn id="785" idx="7"/>
                  <a:endCxn id="786"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a:extLst>
                    <a:ext uri="{FF2B5EF4-FFF2-40B4-BE49-F238E27FC236}">
                      <a16:creationId xmlns:a16="http://schemas.microsoft.com/office/drawing/2014/main" id="{1FB44E0B-C49A-297C-2D14-39595A3989AB}"/>
                    </a:ext>
                  </a:extLst>
                </p:cNvPr>
                <p:cNvCxnSpPr>
                  <a:cxnSpLocks/>
                  <a:stCxn id="787" idx="1"/>
                  <a:endCxn id="786"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a:extLst>
                    <a:ext uri="{FF2B5EF4-FFF2-40B4-BE49-F238E27FC236}">
                      <a16:creationId xmlns:a16="http://schemas.microsoft.com/office/drawing/2014/main" id="{E84D6E97-3FC8-1B85-B056-057AE165BB3D}"/>
                    </a:ext>
                  </a:extLst>
                </p:cNvPr>
                <p:cNvCxnSpPr>
                  <a:cxnSpLocks/>
                  <a:stCxn id="785" idx="6"/>
                  <a:endCxn id="787"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71" name="Group 770">
                <a:extLst>
                  <a:ext uri="{FF2B5EF4-FFF2-40B4-BE49-F238E27FC236}">
                    <a16:creationId xmlns:a16="http://schemas.microsoft.com/office/drawing/2014/main" id="{DC8590A6-C2E5-9C10-2AA8-27BD42076B25}"/>
                  </a:ext>
                </a:extLst>
              </p:cNvPr>
              <p:cNvGrpSpPr/>
              <p:nvPr/>
            </p:nvGrpSpPr>
            <p:grpSpPr>
              <a:xfrm rot="1459732">
                <a:off x="1727315" y="3664750"/>
                <a:ext cx="285263" cy="243882"/>
                <a:chOff x="1530627" y="1371974"/>
                <a:chExt cx="5287616" cy="3630721"/>
              </a:xfrm>
            </p:grpSpPr>
            <p:sp>
              <p:nvSpPr>
                <p:cNvPr id="779" name="Oval 778">
                  <a:extLst>
                    <a:ext uri="{FF2B5EF4-FFF2-40B4-BE49-F238E27FC236}">
                      <a16:creationId xmlns:a16="http://schemas.microsoft.com/office/drawing/2014/main" id="{E8FB240E-A4D9-988E-945B-EE132D493B2C}"/>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80" name="Oval 779">
                  <a:extLst>
                    <a:ext uri="{FF2B5EF4-FFF2-40B4-BE49-F238E27FC236}">
                      <a16:creationId xmlns:a16="http://schemas.microsoft.com/office/drawing/2014/main" id="{3DC4458F-10C6-DC63-F680-EDE15E6B65F1}"/>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81" name="Oval 780">
                  <a:extLst>
                    <a:ext uri="{FF2B5EF4-FFF2-40B4-BE49-F238E27FC236}">
                      <a16:creationId xmlns:a16="http://schemas.microsoft.com/office/drawing/2014/main" id="{A603DD13-8D8E-3D85-CDC7-C780298AB491}"/>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82" name="Straight Connector 781">
                  <a:extLst>
                    <a:ext uri="{FF2B5EF4-FFF2-40B4-BE49-F238E27FC236}">
                      <a16:creationId xmlns:a16="http://schemas.microsoft.com/office/drawing/2014/main" id="{042F0241-5DE0-19FA-3B41-470F458C0808}"/>
                    </a:ext>
                  </a:extLst>
                </p:cNvPr>
                <p:cNvCxnSpPr>
                  <a:cxnSpLocks/>
                  <a:stCxn id="779" idx="7"/>
                  <a:endCxn id="780"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3" name="Straight Connector 782">
                  <a:extLst>
                    <a:ext uri="{FF2B5EF4-FFF2-40B4-BE49-F238E27FC236}">
                      <a16:creationId xmlns:a16="http://schemas.microsoft.com/office/drawing/2014/main" id="{887860A6-16FA-FAD7-18CC-DD508A1EEA7B}"/>
                    </a:ext>
                  </a:extLst>
                </p:cNvPr>
                <p:cNvCxnSpPr>
                  <a:cxnSpLocks/>
                  <a:stCxn id="781" idx="1"/>
                  <a:endCxn id="780"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a:extLst>
                    <a:ext uri="{FF2B5EF4-FFF2-40B4-BE49-F238E27FC236}">
                      <a16:creationId xmlns:a16="http://schemas.microsoft.com/office/drawing/2014/main" id="{89DF0CC2-9E36-A555-E809-A241B134F86C}"/>
                    </a:ext>
                  </a:extLst>
                </p:cNvPr>
                <p:cNvCxnSpPr>
                  <a:cxnSpLocks/>
                  <a:stCxn id="779" idx="6"/>
                  <a:endCxn id="781"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72" name="Group 771">
                <a:extLst>
                  <a:ext uri="{FF2B5EF4-FFF2-40B4-BE49-F238E27FC236}">
                    <a16:creationId xmlns:a16="http://schemas.microsoft.com/office/drawing/2014/main" id="{DEE7C93A-499B-9EFB-F8C9-D4806EB252CB}"/>
                  </a:ext>
                </a:extLst>
              </p:cNvPr>
              <p:cNvGrpSpPr/>
              <p:nvPr/>
            </p:nvGrpSpPr>
            <p:grpSpPr>
              <a:xfrm rot="1459732">
                <a:off x="1618255" y="3954084"/>
                <a:ext cx="285263" cy="243882"/>
                <a:chOff x="1530627" y="1371974"/>
                <a:chExt cx="5287616" cy="3630721"/>
              </a:xfrm>
            </p:grpSpPr>
            <p:sp>
              <p:nvSpPr>
                <p:cNvPr id="773" name="Oval 772">
                  <a:extLst>
                    <a:ext uri="{FF2B5EF4-FFF2-40B4-BE49-F238E27FC236}">
                      <a16:creationId xmlns:a16="http://schemas.microsoft.com/office/drawing/2014/main" id="{6B751E35-A57E-BBAE-DBBC-ACC5746AD425}"/>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74" name="Oval 773">
                  <a:extLst>
                    <a:ext uri="{FF2B5EF4-FFF2-40B4-BE49-F238E27FC236}">
                      <a16:creationId xmlns:a16="http://schemas.microsoft.com/office/drawing/2014/main" id="{B646330B-2DB9-E416-5800-8AE9ECE86A5C}"/>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75" name="Oval 774">
                  <a:extLst>
                    <a:ext uri="{FF2B5EF4-FFF2-40B4-BE49-F238E27FC236}">
                      <a16:creationId xmlns:a16="http://schemas.microsoft.com/office/drawing/2014/main" id="{BED75EC5-169D-E428-512E-34353B034C66}"/>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76" name="Straight Connector 775">
                  <a:extLst>
                    <a:ext uri="{FF2B5EF4-FFF2-40B4-BE49-F238E27FC236}">
                      <a16:creationId xmlns:a16="http://schemas.microsoft.com/office/drawing/2014/main" id="{E3702362-0AEE-A922-5C4F-8674E0A60E33}"/>
                    </a:ext>
                  </a:extLst>
                </p:cNvPr>
                <p:cNvCxnSpPr>
                  <a:cxnSpLocks/>
                  <a:stCxn id="773" idx="7"/>
                  <a:endCxn id="774"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7" name="Straight Connector 776">
                  <a:extLst>
                    <a:ext uri="{FF2B5EF4-FFF2-40B4-BE49-F238E27FC236}">
                      <a16:creationId xmlns:a16="http://schemas.microsoft.com/office/drawing/2014/main" id="{55B92A27-A7FC-6CC1-512A-012845AFD4CF}"/>
                    </a:ext>
                  </a:extLst>
                </p:cNvPr>
                <p:cNvCxnSpPr>
                  <a:cxnSpLocks/>
                  <a:stCxn id="775" idx="1"/>
                  <a:endCxn id="774"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8" name="Straight Connector 777">
                  <a:extLst>
                    <a:ext uri="{FF2B5EF4-FFF2-40B4-BE49-F238E27FC236}">
                      <a16:creationId xmlns:a16="http://schemas.microsoft.com/office/drawing/2014/main" id="{429B2E68-5928-8D39-5F27-DF0860177146}"/>
                    </a:ext>
                  </a:extLst>
                </p:cNvPr>
                <p:cNvCxnSpPr>
                  <a:cxnSpLocks/>
                  <a:stCxn id="773" idx="6"/>
                  <a:endCxn id="775"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91" name="Group 790">
              <a:extLst>
                <a:ext uri="{FF2B5EF4-FFF2-40B4-BE49-F238E27FC236}">
                  <a16:creationId xmlns:a16="http://schemas.microsoft.com/office/drawing/2014/main" id="{7E84CD6D-B2E0-C28A-694F-825F0D4ECDFE}"/>
                </a:ext>
              </a:extLst>
            </p:cNvPr>
            <p:cNvGrpSpPr/>
            <p:nvPr/>
          </p:nvGrpSpPr>
          <p:grpSpPr>
            <a:xfrm>
              <a:off x="457438" y="3737756"/>
              <a:ext cx="438521" cy="533216"/>
              <a:chOff x="1574057" y="3664750"/>
              <a:chExt cx="438521" cy="533216"/>
            </a:xfrm>
          </p:grpSpPr>
          <p:grpSp>
            <p:nvGrpSpPr>
              <p:cNvPr id="792" name="Group 791">
                <a:extLst>
                  <a:ext uri="{FF2B5EF4-FFF2-40B4-BE49-F238E27FC236}">
                    <a16:creationId xmlns:a16="http://schemas.microsoft.com/office/drawing/2014/main" id="{E6EE3723-844F-BB2C-B667-09E81453A09F}"/>
                  </a:ext>
                </a:extLst>
              </p:cNvPr>
              <p:cNvGrpSpPr/>
              <p:nvPr/>
            </p:nvGrpSpPr>
            <p:grpSpPr>
              <a:xfrm rot="1459732">
                <a:off x="1574057" y="3762573"/>
                <a:ext cx="285263" cy="243882"/>
                <a:chOff x="1530627" y="1371974"/>
                <a:chExt cx="5287616" cy="3630721"/>
              </a:xfrm>
            </p:grpSpPr>
            <p:sp>
              <p:nvSpPr>
                <p:cNvPr id="807" name="Oval 806">
                  <a:extLst>
                    <a:ext uri="{FF2B5EF4-FFF2-40B4-BE49-F238E27FC236}">
                      <a16:creationId xmlns:a16="http://schemas.microsoft.com/office/drawing/2014/main" id="{BC253ACF-49BA-6010-F230-100C5494AFF0}"/>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08" name="Oval 807">
                  <a:extLst>
                    <a:ext uri="{FF2B5EF4-FFF2-40B4-BE49-F238E27FC236}">
                      <a16:creationId xmlns:a16="http://schemas.microsoft.com/office/drawing/2014/main" id="{6112BDF7-1539-3EA9-530B-9844736BB452}"/>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09" name="Oval 808">
                  <a:extLst>
                    <a:ext uri="{FF2B5EF4-FFF2-40B4-BE49-F238E27FC236}">
                      <a16:creationId xmlns:a16="http://schemas.microsoft.com/office/drawing/2014/main" id="{95D4CEEB-B0B2-7814-FCAA-FD238943BF72}"/>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10" name="Straight Connector 809">
                  <a:extLst>
                    <a:ext uri="{FF2B5EF4-FFF2-40B4-BE49-F238E27FC236}">
                      <a16:creationId xmlns:a16="http://schemas.microsoft.com/office/drawing/2014/main" id="{DD02B463-97B5-B993-10BF-C70247EDEC8A}"/>
                    </a:ext>
                  </a:extLst>
                </p:cNvPr>
                <p:cNvCxnSpPr>
                  <a:cxnSpLocks/>
                  <a:stCxn id="807" idx="7"/>
                  <a:endCxn id="808"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a:extLst>
                    <a:ext uri="{FF2B5EF4-FFF2-40B4-BE49-F238E27FC236}">
                      <a16:creationId xmlns:a16="http://schemas.microsoft.com/office/drawing/2014/main" id="{12B4DDF0-1BCC-8938-6035-A7109430C254}"/>
                    </a:ext>
                  </a:extLst>
                </p:cNvPr>
                <p:cNvCxnSpPr>
                  <a:cxnSpLocks/>
                  <a:stCxn id="809" idx="1"/>
                  <a:endCxn id="808"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2" name="Straight Connector 811">
                  <a:extLst>
                    <a:ext uri="{FF2B5EF4-FFF2-40B4-BE49-F238E27FC236}">
                      <a16:creationId xmlns:a16="http://schemas.microsoft.com/office/drawing/2014/main" id="{47BE40A1-9ABB-2C01-4783-CF96CF268580}"/>
                    </a:ext>
                  </a:extLst>
                </p:cNvPr>
                <p:cNvCxnSpPr>
                  <a:cxnSpLocks/>
                  <a:stCxn id="807" idx="6"/>
                  <a:endCxn id="809"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93" name="Group 792">
                <a:extLst>
                  <a:ext uri="{FF2B5EF4-FFF2-40B4-BE49-F238E27FC236}">
                    <a16:creationId xmlns:a16="http://schemas.microsoft.com/office/drawing/2014/main" id="{D52682F0-8989-43A3-3DFB-41237573B7CC}"/>
                  </a:ext>
                </a:extLst>
              </p:cNvPr>
              <p:cNvGrpSpPr/>
              <p:nvPr/>
            </p:nvGrpSpPr>
            <p:grpSpPr>
              <a:xfrm rot="1459732">
                <a:off x="1727315" y="3664750"/>
                <a:ext cx="285263" cy="243882"/>
                <a:chOff x="1530627" y="1371974"/>
                <a:chExt cx="5287616" cy="3630721"/>
              </a:xfrm>
            </p:grpSpPr>
            <p:sp>
              <p:nvSpPr>
                <p:cNvPr id="801" name="Oval 800">
                  <a:extLst>
                    <a:ext uri="{FF2B5EF4-FFF2-40B4-BE49-F238E27FC236}">
                      <a16:creationId xmlns:a16="http://schemas.microsoft.com/office/drawing/2014/main" id="{3E901CE1-CADE-07A0-99ED-58C575A8DD38}"/>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02" name="Oval 801">
                  <a:extLst>
                    <a:ext uri="{FF2B5EF4-FFF2-40B4-BE49-F238E27FC236}">
                      <a16:creationId xmlns:a16="http://schemas.microsoft.com/office/drawing/2014/main" id="{4274638C-1CB2-5140-95D6-CFA8D1A6E29A}"/>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03" name="Oval 802">
                  <a:extLst>
                    <a:ext uri="{FF2B5EF4-FFF2-40B4-BE49-F238E27FC236}">
                      <a16:creationId xmlns:a16="http://schemas.microsoft.com/office/drawing/2014/main" id="{03C9AC16-ACCB-6DEC-D582-783FA21DDC73}"/>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04" name="Straight Connector 803">
                  <a:extLst>
                    <a:ext uri="{FF2B5EF4-FFF2-40B4-BE49-F238E27FC236}">
                      <a16:creationId xmlns:a16="http://schemas.microsoft.com/office/drawing/2014/main" id="{8BD38B4B-DEDE-610E-9182-6F37FD6ECEC3}"/>
                    </a:ext>
                  </a:extLst>
                </p:cNvPr>
                <p:cNvCxnSpPr>
                  <a:cxnSpLocks/>
                  <a:stCxn id="801" idx="7"/>
                  <a:endCxn id="802"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5" name="Straight Connector 804">
                  <a:extLst>
                    <a:ext uri="{FF2B5EF4-FFF2-40B4-BE49-F238E27FC236}">
                      <a16:creationId xmlns:a16="http://schemas.microsoft.com/office/drawing/2014/main" id="{39CAFD20-7113-8299-BC5C-7A048E549F11}"/>
                    </a:ext>
                  </a:extLst>
                </p:cNvPr>
                <p:cNvCxnSpPr>
                  <a:cxnSpLocks/>
                  <a:stCxn id="803" idx="1"/>
                  <a:endCxn id="802"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6" name="Straight Connector 805">
                  <a:extLst>
                    <a:ext uri="{FF2B5EF4-FFF2-40B4-BE49-F238E27FC236}">
                      <a16:creationId xmlns:a16="http://schemas.microsoft.com/office/drawing/2014/main" id="{72D97A78-7585-0ABE-0639-66DF623A0DF5}"/>
                    </a:ext>
                  </a:extLst>
                </p:cNvPr>
                <p:cNvCxnSpPr>
                  <a:cxnSpLocks/>
                  <a:stCxn id="801" idx="6"/>
                  <a:endCxn id="803"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94" name="Group 793">
                <a:extLst>
                  <a:ext uri="{FF2B5EF4-FFF2-40B4-BE49-F238E27FC236}">
                    <a16:creationId xmlns:a16="http://schemas.microsoft.com/office/drawing/2014/main" id="{66A9F915-E5CB-4448-2867-7640D77DB770}"/>
                  </a:ext>
                </a:extLst>
              </p:cNvPr>
              <p:cNvGrpSpPr/>
              <p:nvPr/>
            </p:nvGrpSpPr>
            <p:grpSpPr>
              <a:xfrm rot="1459732">
                <a:off x="1618255" y="3954084"/>
                <a:ext cx="285263" cy="243882"/>
                <a:chOff x="1530627" y="1371974"/>
                <a:chExt cx="5287616" cy="3630721"/>
              </a:xfrm>
            </p:grpSpPr>
            <p:sp>
              <p:nvSpPr>
                <p:cNvPr id="795" name="Oval 794">
                  <a:extLst>
                    <a:ext uri="{FF2B5EF4-FFF2-40B4-BE49-F238E27FC236}">
                      <a16:creationId xmlns:a16="http://schemas.microsoft.com/office/drawing/2014/main" id="{E90E022A-B866-367C-AED3-9DBC330AC6AE}"/>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96" name="Oval 795">
                  <a:extLst>
                    <a:ext uri="{FF2B5EF4-FFF2-40B4-BE49-F238E27FC236}">
                      <a16:creationId xmlns:a16="http://schemas.microsoft.com/office/drawing/2014/main" id="{F1BE345C-24B8-E7DB-E0D0-FB08696494C8}"/>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797" name="Oval 796">
                  <a:extLst>
                    <a:ext uri="{FF2B5EF4-FFF2-40B4-BE49-F238E27FC236}">
                      <a16:creationId xmlns:a16="http://schemas.microsoft.com/office/drawing/2014/main" id="{BE8DE12A-02D8-4FA3-02DB-593D899C6952}"/>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798" name="Straight Connector 797">
                  <a:extLst>
                    <a:ext uri="{FF2B5EF4-FFF2-40B4-BE49-F238E27FC236}">
                      <a16:creationId xmlns:a16="http://schemas.microsoft.com/office/drawing/2014/main" id="{E080FB17-B046-5689-CC82-55C9F70F862E}"/>
                    </a:ext>
                  </a:extLst>
                </p:cNvPr>
                <p:cNvCxnSpPr>
                  <a:cxnSpLocks/>
                  <a:stCxn id="795" idx="7"/>
                  <a:endCxn id="796"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a:extLst>
                    <a:ext uri="{FF2B5EF4-FFF2-40B4-BE49-F238E27FC236}">
                      <a16:creationId xmlns:a16="http://schemas.microsoft.com/office/drawing/2014/main" id="{3FE5AE8D-9B65-F2E9-6D1E-E613EE847420}"/>
                    </a:ext>
                  </a:extLst>
                </p:cNvPr>
                <p:cNvCxnSpPr>
                  <a:cxnSpLocks/>
                  <a:stCxn id="797" idx="1"/>
                  <a:endCxn id="796"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0" name="Straight Connector 799">
                  <a:extLst>
                    <a:ext uri="{FF2B5EF4-FFF2-40B4-BE49-F238E27FC236}">
                      <a16:creationId xmlns:a16="http://schemas.microsoft.com/office/drawing/2014/main" id="{AD1B3E66-E4B0-D7C9-2B51-F51A00AF38D6}"/>
                    </a:ext>
                  </a:extLst>
                </p:cNvPr>
                <p:cNvCxnSpPr>
                  <a:cxnSpLocks/>
                  <a:stCxn id="795" idx="6"/>
                  <a:endCxn id="797"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13" name="Group 812">
              <a:extLst>
                <a:ext uri="{FF2B5EF4-FFF2-40B4-BE49-F238E27FC236}">
                  <a16:creationId xmlns:a16="http://schemas.microsoft.com/office/drawing/2014/main" id="{64542252-D99A-1C98-1ADC-CC7EC0FB4FD0}"/>
                </a:ext>
              </a:extLst>
            </p:cNvPr>
            <p:cNvGrpSpPr/>
            <p:nvPr/>
          </p:nvGrpSpPr>
          <p:grpSpPr>
            <a:xfrm>
              <a:off x="978088" y="3993018"/>
              <a:ext cx="438521" cy="533216"/>
              <a:chOff x="1574057" y="3664750"/>
              <a:chExt cx="438521" cy="533216"/>
            </a:xfrm>
          </p:grpSpPr>
          <p:grpSp>
            <p:nvGrpSpPr>
              <p:cNvPr id="814" name="Group 813">
                <a:extLst>
                  <a:ext uri="{FF2B5EF4-FFF2-40B4-BE49-F238E27FC236}">
                    <a16:creationId xmlns:a16="http://schemas.microsoft.com/office/drawing/2014/main" id="{11E04B7E-CE20-174D-665E-6080C7A8BFFC}"/>
                  </a:ext>
                </a:extLst>
              </p:cNvPr>
              <p:cNvGrpSpPr/>
              <p:nvPr/>
            </p:nvGrpSpPr>
            <p:grpSpPr>
              <a:xfrm rot="1459732">
                <a:off x="1574057" y="3762573"/>
                <a:ext cx="285263" cy="243882"/>
                <a:chOff x="1530627" y="1371974"/>
                <a:chExt cx="5287616" cy="3630721"/>
              </a:xfrm>
            </p:grpSpPr>
            <p:sp>
              <p:nvSpPr>
                <p:cNvPr id="829" name="Oval 828">
                  <a:extLst>
                    <a:ext uri="{FF2B5EF4-FFF2-40B4-BE49-F238E27FC236}">
                      <a16:creationId xmlns:a16="http://schemas.microsoft.com/office/drawing/2014/main" id="{E7E5BB3B-87C1-15D0-BC4B-598247F43B48}"/>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30" name="Oval 829">
                  <a:extLst>
                    <a:ext uri="{FF2B5EF4-FFF2-40B4-BE49-F238E27FC236}">
                      <a16:creationId xmlns:a16="http://schemas.microsoft.com/office/drawing/2014/main" id="{FA5979CE-7194-ADFF-072D-871704A9EB8F}"/>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31" name="Oval 830">
                  <a:extLst>
                    <a:ext uri="{FF2B5EF4-FFF2-40B4-BE49-F238E27FC236}">
                      <a16:creationId xmlns:a16="http://schemas.microsoft.com/office/drawing/2014/main" id="{CD2CDBD8-369E-FE40-A466-A2A7C542FCB1}"/>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32" name="Straight Connector 831">
                  <a:extLst>
                    <a:ext uri="{FF2B5EF4-FFF2-40B4-BE49-F238E27FC236}">
                      <a16:creationId xmlns:a16="http://schemas.microsoft.com/office/drawing/2014/main" id="{BD9D0AC0-E2E0-5F78-078F-1055459179A9}"/>
                    </a:ext>
                  </a:extLst>
                </p:cNvPr>
                <p:cNvCxnSpPr>
                  <a:cxnSpLocks/>
                  <a:stCxn id="829" idx="7"/>
                  <a:endCxn id="830"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3" name="Straight Connector 832">
                  <a:extLst>
                    <a:ext uri="{FF2B5EF4-FFF2-40B4-BE49-F238E27FC236}">
                      <a16:creationId xmlns:a16="http://schemas.microsoft.com/office/drawing/2014/main" id="{1E9D08A9-F9E9-8B7B-2125-1CED101BEB21}"/>
                    </a:ext>
                  </a:extLst>
                </p:cNvPr>
                <p:cNvCxnSpPr>
                  <a:cxnSpLocks/>
                  <a:stCxn id="831" idx="1"/>
                  <a:endCxn id="830"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4" name="Straight Connector 833">
                  <a:extLst>
                    <a:ext uri="{FF2B5EF4-FFF2-40B4-BE49-F238E27FC236}">
                      <a16:creationId xmlns:a16="http://schemas.microsoft.com/office/drawing/2014/main" id="{93C43AF2-7DD6-839E-BD26-A28F0A3B0542}"/>
                    </a:ext>
                  </a:extLst>
                </p:cNvPr>
                <p:cNvCxnSpPr>
                  <a:cxnSpLocks/>
                  <a:stCxn id="829" idx="6"/>
                  <a:endCxn id="831"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15" name="Group 814">
                <a:extLst>
                  <a:ext uri="{FF2B5EF4-FFF2-40B4-BE49-F238E27FC236}">
                    <a16:creationId xmlns:a16="http://schemas.microsoft.com/office/drawing/2014/main" id="{D7125464-41D2-2206-A79F-2F3261658BCD}"/>
                  </a:ext>
                </a:extLst>
              </p:cNvPr>
              <p:cNvGrpSpPr/>
              <p:nvPr/>
            </p:nvGrpSpPr>
            <p:grpSpPr>
              <a:xfrm rot="1459732">
                <a:off x="1727315" y="3664750"/>
                <a:ext cx="285263" cy="243882"/>
                <a:chOff x="1530627" y="1371974"/>
                <a:chExt cx="5287616" cy="3630721"/>
              </a:xfrm>
            </p:grpSpPr>
            <p:sp>
              <p:nvSpPr>
                <p:cNvPr id="823" name="Oval 822">
                  <a:extLst>
                    <a:ext uri="{FF2B5EF4-FFF2-40B4-BE49-F238E27FC236}">
                      <a16:creationId xmlns:a16="http://schemas.microsoft.com/office/drawing/2014/main" id="{B7F8CF04-5ADF-1FB0-94AF-646C99E29CDB}"/>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24" name="Oval 823">
                  <a:extLst>
                    <a:ext uri="{FF2B5EF4-FFF2-40B4-BE49-F238E27FC236}">
                      <a16:creationId xmlns:a16="http://schemas.microsoft.com/office/drawing/2014/main" id="{6077DD0E-8F56-4144-B6C1-0545135E9305}"/>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25" name="Oval 824">
                  <a:extLst>
                    <a:ext uri="{FF2B5EF4-FFF2-40B4-BE49-F238E27FC236}">
                      <a16:creationId xmlns:a16="http://schemas.microsoft.com/office/drawing/2014/main" id="{3223C199-D649-930B-48AE-FB4396174137}"/>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26" name="Straight Connector 825">
                  <a:extLst>
                    <a:ext uri="{FF2B5EF4-FFF2-40B4-BE49-F238E27FC236}">
                      <a16:creationId xmlns:a16="http://schemas.microsoft.com/office/drawing/2014/main" id="{ECC94DC1-83B8-4643-4CCF-7A6A6E2D55B9}"/>
                    </a:ext>
                  </a:extLst>
                </p:cNvPr>
                <p:cNvCxnSpPr>
                  <a:cxnSpLocks/>
                  <a:stCxn id="823" idx="7"/>
                  <a:endCxn id="824"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a:extLst>
                    <a:ext uri="{FF2B5EF4-FFF2-40B4-BE49-F238E27FC236}">
                      <a16:creationId xmlns:a16="http://schemas.microsoft.com/office/drawing/2014/main" id="{03212A15-6E8B-056E-D209-3A6CE138426A}"/>
                    </a:ext>
                  </a:extLst>
                </p:cNvPr>
                <p:cNvCxnSpPr>
                  <a:cxnSpLocks/>
                  <a:stCxn id="825" idx="1"/>
                  <a:endCxn id="824"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a:extLst>
                    <a:ext uri="{FF2B5EF4-FFF2-40B4-BE49-F238E27FC236}">
                      <a16:creationId xmlns:a16="http://schemas.microsoft.com/office/drawing/2014/main" id="{0B43F5E7-68E3-A2E3-AF12-F968912D5F39}"/>
                    </a:ext>
                  </a:extLst>
                </p:cNvPr>
                <p:cNvCxnSpPr>
                  <a:cxnSpLocks/>
                  <a:stCxn id="823" idx="6"/>
                  <a:endCxn id="825"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16" name="Group 815">
                <a:extLst>
                  <a:ext uri="{FF2B5EF4-FFF2-40B4-BE49-F238E27FC236}">
                    <a16:creationId xmlns:a16="http://schemas.microsoft.com/office/drawing/2014/main" id="{559FC72A-314C-E4FD-3349-BAEA3E5F9A4B}"/>
                  </a:ext>
                </a:extLst>
              </p:cNvPr>
              <p:cNvGrpSpPr/>
              <p:nvPr/>
            </p:nvGrpSpPr>
            <p:grpSpPr>
              <a:xfrm rot="1459732">
                <a:off x="1618255" y="3954084"/>
                <a:ext cx="285263" cy="243882"/>
                <a:chOff x="1530627" y="1371974"/>
                <a:chExt cx="5287616" cy="3630721"/>
              </a:xfrm>
            </p:grpSpPr>
            <p:sp>
              <p:nvSpPr>
                <p:cNvPr id="817" name="Oval 816">
                  <a:extLst>
                    <a:ext uri="{FF2B5EF4-FFF2-40B4-BE49-F238E27FC236}">
                      <a16:creationId xmlns:a16="http://schemas.microsoft.com/office/drawing/2014/main" id="{73AEAA8D-C52F-080F-4D81-EC921EBFEB56}"/>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18" name="Oval 817">
                  <a:extLst>
                    <a:ext uri="{FF2B5EF4-FFF2-40B4-BE49-F238E27FC236}">
                      <a16:creationId xmlns:a16="http://schemas.microsoft.com/office/drawing/2014/main" id="{8AC598ED-5A6B-15C9-DE0F-9426C8DAEE04}"/>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19" name="Oval 818">
                  <a:extLst>
                    <a:ext uri="{FF2B5EF4-FFF2-40B4-BE49-F238E27FC236}">
                      <a16:creationId xmlns:a16="http://schemas.microsoft.com/office/drawing/2014/main" id="{2A58F713-C13A-D418-1E08-C0475C1D1A99}"/>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20" name="Straight Connector 819">
                  <a:extLst>
                    <a:ext uri="{FF2B5EF4-FFF2-40B4-BE49-F238E27FC236}">
                      <a16:creationId xmlns:a16="http://schemas.microsoft.com/office/drawing/2014/main" id="{305E36FE-C165-56B2-9715-2ED9882818D8}"/>
                    </a:ext>
                  </a:extLst>
                </p:cNvPr>
                <p:cNvCxnSpPr>
                  <a:cxnSpLocks/>
                  <a:stCxn id="817" idx="7"/>
                  <a:endCxn id="818"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a:extLst>
                    <a:ext uri="{FF2B5EF4-FFF2-40B4-BE49-F238E27FC236}">
                      <a16:creationId xmlns:a16="http://schemas.microsoft.com/office/drawing/2014/main" id="{27A987AE-D436-AEBC-F2EA-4D10BF8E5810}"/>
                    </a:ext>
                  </a:extLst>
                </p:cNvPr>
                <p:cNvCxnSpPr>
                  <a:cxnSpLocks/>
                  <a:stCxn id="819" idx="1"/>
                  <a:endCxn id="818"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a:extLst>
                    <a:ext uri="{FF2B5EF4-FFF2-40B4-BE49-F238E27FC236}">
                      <a16:creationId xmlns:a16="http://schemas.microsoft.com/office/drawing/2014/main" id="{DF015BC4-CBEA-82BC-DB73-843B11DF8AFD}"/>
                    </a:ext>
                  </a:extLst>
                </p:cNvPr>
                <p:cNvCxnSpPr>
                  <a:cxnSpLocks/>
                  <a:stCxn id="817" idx="6"/>
                  <a:endCxn id="819"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35" name="Group 834">
              <a:extLst>
                <a:ext uri="{FF2B5EF4-FFF2-40B4-BE49-F238E27FC236}">
                  <a16:creationId xmlns:a16="http://schemas.microsoft.com/office/drawing/2014/main" id="{867DE3B5-55D4-C615-F9CD-C8E492F0948C}"/>
                </a:ext>
              </a:extLst>
            </p:cNvPr>
            <p:cNvGrpSpPr/>
            <p:nvPr/>
          </p:nvGrpSpPr>
          <p:grpSpPr>
            <a:xfrm>
              <a:off x="1495434" y="3877400"/>
              <a:ext cx="438521" cy="533216"/>
              <a:chOff x="1574057" y="3664750"/>
              <a:chExt cx="438521" cy="533216"/>
            </a:xfrm>
          </p:grpSpPr>
          <p:grpSp>
            <p:nvGrpSpPr>
              <p:cNvPr id="836" name="Group 835">
                <a:extLst>
                  <a:ext uri="{FF2B5EF4-FFF2-40B4-BE49-F238E27FC236}">
                    <a16:creationId xmlns:a16="http://schemas.microsoft.com/office/drawing/2014/main" id="{12BDCF86-9303-4CBE-8C8E-00A996D13273}"/>
                  </a:ext>
                </a:extLst>
              </p:cNvPr>
              <p:cNvGrpSpPr/>
              <p:nvPr/>
            </p:nvGrpSpPr>
            <p:grpSpPr>
              <a:xfrm rot="1459732">
                <a:off x="1574057" y="3762573"/>
                <a:ext cx="285263" cy="243882"/>
                <a:chOff x="1530627" y="1371974"/>
                <a:chExt cx="5287616" cy="3630721"/>
              </a:xfrm>
            </p:grpSpPr>
            <p:sp>
              <p:nvSpPr>
                <p:cNvPr id="851" name="Oval 850">
                  <a:extLst>
                    <a:ext uri="{FF2B5EF4-FFF2-40B4-BE49-F238E27FC236}">
                      <a16:creationId xmlns:a16="http://schemas.microsoft.com/office/drawing/2014/main" id="{2D4AD60B-C7E4-C957-ABD8-D374DC1CE32E}"/>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52" name="Oval 851">
                  <a:extLst>
                    <a:ext uri="{FF2B5EF4-FFF2-40B4-BE49-F238E27FC236}">
                      <a16:creationId xmlns:a16="http://schemas.microsoft.com/office/drawing/2014/main" id="{E43CEA91-1CE9-1D67-6358-1472CD0614AB}"/>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53" name="Oval 852">
                  <a:extLst>
                    <a:ext uri="{FF2B5EF4-FFF2-40B4-BE49-F238E27FC236}">
                      <a16:creationId xmlns:a16="http://schemas.microsoft.com/office/drawing/2014/main" id="{2BFC8218-467C-D726-5F8F-56A0A4785091}"/>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54" name="Straight Connector 853">
                  <a:extLst>
                    <a:ext uri="{FF2B5EF4-FFF2-40B4-BE49-F238E27FC236}">
                      <a16:creationId xmlns:a16="http://schemas.microsoft.com/office/drawing/2014/main" id="{1BF15090-2FA7-E056-EEE5-B0AA7C821672}"/>
                    </a:ext>
                  </a:extLst>
                </p:cNvPr>
                <p:cNvCxnSpPr>
                  <a:cxnSpLocks/>
                  <a:stCxn id="851" idx="7"/>
                  <a:endCxn id="852"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5" name="Straight Connector 854">
                  <a:extLst>
                    <a:ext uri="{FF2B5EF4-FFF2-40B4-BE49-F238E27FC236}">
                      <a16:creationId xmlns:a16="http://schemas.microsoft.com/office/drawing/2014/main" id="{C395ED59-92C0-21A6-AAFE-EAB83B81ED8A}"/>
                    </a:ext>
                  </a:extLst>
                </p:cNvPr>
                <p:cNvCxnSpPr>
                  <a:cxnSpLocks/>
                  <a:stCxn id="853" idx="1"/>
                  <a:endCxn id="852"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6" name="Straight Connector 855">
                  <a:extLst>
                    <a:ext uri="{FF2B5EF4-FFF2-40B4-BE49-F238E27FC236}">
                      <a16:creationId xmlns:a16="http://schemas.microsoft.com/office/drawing/2014/main" id="{A034BEB1-84A9-DFB3-81DD-6969F8906A80}"/>
                    </a:ext>
                  </a:extLst>
                </p:cNvPr>
                <p:cNvCxnSpPr>
                  <a:cxnSpLocks/>
                  <a:stCxn id="851" idx="6"/>
                  <a:endCxn id="853"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37" name="Group 836">
                <a:extLst>
                  <a:ext uri="{FF2B5EF4-FFF2-40B4-BE49-F238E27FC236}">
                    <a16:creationId xmlns:a16="http://schemas.microsoft.com/office/drawing/2014/main" id="{CB863F57-A963-192E-1F03-328C7AFD885B}"/>
                  </a:ext>
                </a:extLst>
              </p:cNvPr>
              <p:cNvGrpSpPr/>
              <p:nvPr/>
            </p:nvGrpSpPr>
            <p:grpSpPr>
              <a:xfrm rot="1459732">
                <a:off x="1727315" y="3664750"/>
                <a:ext cx="285263" cy="243882"/>
                <a:chOff x="1530627" y="1371974"/>
                <a:chExt cx="5287616" cy="3630721"/>
              </a:xfrm>
            </p:grpSpPr>
            <p:sp>
              <p:nvSpPr>
                <p:cNvPr id="845" name="Oval 844">
                  <a:extLst>
                    <a:ext uri="{FF2B5EF4-FFF2-40B4-BE49-F238E27FC236}">
                      <a16:creationId xmlns:a16="http://schemas.microsoft.com/office/drawing/2014/main" id="{E687F012-8B73-DF43-8695-3D7FC9AD2971}"/>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46" name="Oval 845">
                  <a:extLst>
                    <a:ext uri="{FF2B5EF4-FFF2-40B4-BE49-F238E27FC236}">
                      <a16:creationId xmlns:a16="http://schemas.microsoft.com/office/drawing/2014/main" id="{A0891E6C-7D0D-E360-1C87-386D5F30B8F7}"/>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47" name="Oval 846">
                  <a:extLst>
                    <a:ext uri="{FF2B5EF4-FFF2-40B4-BE49-F238E27FC236}">
                      <a16:creationId xmlns:a16="http://schemas.microsoft.com/office/drawing/2014/main" id="{A2628299-2D5F-96B0-3AAC-3776BA4D3063}"/>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48" name="Straight Connector 847">
                  <a:extLst>
                    <a:ext uri="{FF2B5EF4-FFF2-40B4-BE49-F238E27FC236}">
                      <a16:creationId xmlns:a16="http://schemas.microsoft.com/office/drawing/2014/main" id="{1BDF8FE8-FFE1-F74C-98BF-C3912F3B8EC8}"/>
                    </a:ext>
                  </a:extLst>
                </p:cNvPr>
                <p:cNvCxnSpPr>
                  <a:cxnSpLocks/>
                  <a:stCxn id="845" idx="7"/>
                  <a:endCxn id="846"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9" name="Straight Connector 848">
                  <a:extLst>
                    <a:ext uri="{FF2B5EF4-FFF2-40B4-BE49-F238E27FC236}">
                      <a16:creationId xmlns:a16="http://schemas.microsoft.com/office/drawing/2014/main" id="{B4FDD0AB-0994-5B54-2691-47A40B920A57}"/>
                    </a:ext>
                  </a:extLst>
                </p:cNvPr>
                <p:cNvCxnSpPr>
                  <a:cxnSpLocks/>
                  <a:stCxn id="847" idx="1"/>
                  <a:endCxn id="846"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0" name="Straight Connector 849">
                  <a:extLst>
                    <a:ext uri="{FF2B5EF4-FFF2-40B4-BE49-F238E27FC236}">
                      <a16:creationId xmlns:a16="http://schemas.microsoft.com/office/drawing/2014/main" id="{9C742614-60B3-FF7F-09F6-1C2F6BC6BF72}"/>
                    </a:ext>
                  </a:extLst>
                </p:cNvPr>
                <p:cNvCxnSpPr>
                  <a:cxnSpLocks/>
                  <a:stCxn id="845" idx="6"/>
                  <a:endCxn id="847"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38" name="Group 837">
                <a:extLst>
                  <a:ext uri="{FF2B5EF4-FFF2-40B4-BE49-F238E27FC236}">
                    <a16:creationId xmlns:a16="http://schemas.microsoft.com/office/drawing/2014/main" id="{0EC843E5-30A4-14A8-01A1-6958251B8AA9}"/>
                  </a:ext>
                </a:extLst>
              </p:cNvPr>
              <p:cNvGrpSpPr/>
              <p:nvPr/>
            </p:nvGrpSpPr>
            <p:grpSpPr>
              <a:xfrm rot="1459732">
                <a:off x="1618255" y="3954084"/>
                <a:ext cx="285263" cy="243882"/>
                <a:chOff x="1530627" y="1371974"/>
                <a:chExt cx="5287616" cy="3630721"/>
              </a:xfrm>
            </p:grpSpPr>
            <p:sp>
              <p:nvSpPr>
                <p:cNvPr id="839" name="Oval 838">
                  <a:extLst>
                    <a:ext uri="{FF2B5EF4-FFF2-40B4-BE49-F238E27FC236}">
                      <a16:creationId xmlns:a16="http://schemas.microsoft.com/office/drawing/2014/main" id="{DFC51773-4DDB-A44E-AA0B-5DB1DC3A5EDF}"/>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40" name="Oval 839">
                  <a:extLst>
                    <a:ext uri="{FF2B5EF4-FFF2-40B4-BE49-F238E27FC236}">
                      <a16:creationId xmlns:a16="http://schemas.microsoft.com/office/drawing/2014/main" id="{5DC710F8-4521-1DC5-33D6-767F7FC29C28}"/>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41" name="Oval 840">
                  <a:extLst>
                    <a:ext uri="{FF2B5EF4-FFF2-40B4-BE49-F238E27FC236}">
                      <a16:creationId xmlns:a16="http://schemas.microsoft.com/office/drawing/2014/main" id="{2096A696-EF12-43A4-CE4F-8C695A244E77}"/>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42" name="Straight Connector 841">
                  <a:extLst>
                    <a:ext uri="{FF2B5EF4-FFF2-40B4-BE49-F238E27FC236}">
                      <a16:creationId xmlns:a16="http://schemas.microsoft.com/office/drawing/2014/main" id="{C5CACA97-85B2-12DC-E7B6-B3999E462EA6}"/>
                    </a:ext>
                  </a:extLst>
                </p:cNvPr>
                <p:cNvCxnSpPr>
                  <a:cxnSpLocks/>
                  <a:stCxn id="839" idx="7"/>
                  <a:endCxn id="840"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3" name="Straight Connector 842">
                  <a:extLst>
                    <a:ext uri="{FF2B5EF4-FFF2-40B4-BE49-F238E27FC236}">
                      <a16:creationId xmlns:a16="http://schemas.microsoft.com/office/drawing/2014/main" id="{E21A0B4A-6B93-6685-D6DA-9F56E9F658C9}"/>
                    </a:ext>
                  </a:extLst>
                </p:cNvPr>
                <p:cNvCxnSpPr>
                  <a:cxnSpLocks/>
                  <a:stCxn id="841" idx="1"/>
                  <a:endCxn id="840"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4" name="Straight Connector 843">
                  <a:extLst>
                    <a:ext uri="{FF2B5EF4-FFF2-40B4-BE49-F238E27FC236}">
                      <a16:creationId xmlns:a16="http://schemas.microsoft.com/office/drawing/2014/main" id="{786EBD19-A95B-18E5-99C1-4E7710163C18}"/>
                    </a:ext>
                  </a:extLst>
                </p:cNvPr>
                <p:cNvCxnSpPr>
                  <a:cxnSpLocks/>
                  <a:stCxn id="839" idx="6"/>
                  <a:endCxn id="841"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57" name="Group 856">
              <a:extLst>
                <a:ext uri="{FF2B5EF4-FFF2-40B4-BE49-F238E27FC236}">
                  <a16:creationId xmlns:a16="http://schemas.microsoft.com/office/drawing/2014/main" id="{90B98D61-37A7-048C-7F35-BF4D82041BAF}"/>
                </a:ext>
              </a:extLst>
            </p:cNvPr>
            <p:cNvGrpSpPr/>
            <p:nvPr/>
          </p:nvGrpSpPr>
          <p:grpSpPr>
            <a:xfrm>
              <a:off x="1859280" y="3467599"/>
              <a:ext cx="438521" cy="533216"/>
              <a:chOff x="1574057" y="3664750"/>
              <a:chExt cx="438521" cy="533216"/>
            </a:xfrm>
          </p:grpSpPr>
          <p:grpSp>
            <p:nvGrpSpPr>
              <p:cNvPr id="858" name="Group 857">
                <a:extLst>
                  <a:ext uri="{FF2B5EF4-FFF2-40B4-BE49-F238E27FC236}">
                    <a16:creationId xmlns:a16="http://schemas.microsoft.com/office/drawing/2014/main" id="{2EA57819-4463-606E-81D8-2CAD112B6C63}"/>
                  </a:ext>
                </a:extLst>
              </p:cNvPr>
              <p:cNvGrpSpPr/>
              <p:nvPr/>
            </p:nvGrpSpPr>
            <p:grpSpPr>
              <a:xfrm rot="1459732">
                <a:off x="1574057" y="3762573"/>
                <a:ext cx="285263" cy="243882"/>
                <a:chOff x="1530627" y="1371974"/>
                <a:chExt cx="5287616" cy="3630721"/>
              </a:xfrm>
            </p:grpSpPr>
            <p:sp>
              <p:nvSpPr>
                <p:cNvPr id="873" name="Oval 872">
                  <a:extLst>
                    <a:ext uri="{FF2B5EF4-FFF2-40B4-BE49-F238E27FC236}">
                      <a16:creationId xmlns:a16="http://schemas.microsoft.com/office/drawing/2014/main" id="{8E120486-20DE-EEC9-053A-139AC0CA1748}"/>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74" name="Oval 873">
                  <a:extLst>
                    <a:ext uri="{FF2B5EF4-FFF2-40B4-BE49-F238E27FC236}">
                      <a16:creationId xmlns:a16="http://schemas.microsoft.com/office/drawing/2014/main" id="{4874B19D-720E-0F83-8F84-DA0D2C031111}"/>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75" name="Oval 874">
                  <a:extLst>
                    <a:ext uri="{FF2B5EF4-FFF2-40B4-BE49-F238E27FC236}">
                      <a16:creationId xmlns:a16="http://schemas.microsoft.com/office/drawing/2014/main" id="{C630D1B4-A957-C5F4-D59C-F3917967664F}"/>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76" name="Straight Connector 875">
                  <a:extLst>
                    <a:ext uri="{FF2B5EF4-FFF2-40B4-BE49-F238E27FC236}">
                      <a16:creationId xmlns:a16="http://schemas.microsoft.com/office/drawing/2014/main" id="{B5723F5D-A25D-FBAB-0C96-D012C36CADA9}"/>
                    </a:ext>
                  </a:extLst>
                </p:cNvPr>
                <p:cNvCxnSpPr>
                  <a:cxnSpLocks/>
                  <a:stCxn id="873" idx="7"/>
                  <a:endCxn id="874"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7" name="Straight Connector 876">
                  <a:extLst>
                    <a:ext uri="{FF2B5EF4-FFF2-40B4-BE49-F238E27FC236}">
                      <a16:creationId xmlns:a16="http://schemas.microsoft.com/office/drawing/2014/main" id="{4727A719-897D-D75B-5AA5-0D71628D6D64}"/>
                    </a:ext>
                  </a:extLst>
                </p:cNvPr>
                <p:cNvCxnSpPr>
                  <a:cxnSpLocks/>
                  <a:stCxn id="875" idx="1"/>
                  <a:endCxn id="874"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8" name="Straight Connector 877">
                  <a:extLst>
                    <a:ext uri="{FF2B5EF4-FFF2-40B4-BE49-F238E27FC236}">
                      <a16:creationId xmlns:a16="http://schemas.microsoft.com/office/drawing/2014/main" id="{389B430A-C187-2511-CF11-F507ED934CA7}"/>
                    </a:ext>
                  </a:extLst>
                </p:cNvPr>
                <p:cNvCxnSpPr>
                  <a:cxnSpLocks/>
                  <a:stCxn id="873" idx="6"/>
                  <a:endCxn id="875"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59" name="Group 858">
                <a:extLst>
                  <a:ext uri="{FF2B5EF4-FFF2-40B4-BE49-F238E27FC236}">
                    <a16:creationId xmlns:a16="http://schemas.microsoft.com/office/drawing/2014/main" id="{1549F247-2C5F-3DB2-D308-0C82D475ABB2}"/>
                  </a:ext>
                </a:extLst>
              </p:cNvPr>
              <p:cNvGrpSpPr/>
              <p:nvPr/>
            </p:nvGrpSpPr>
            <p:grpSpPr>
              <a:xfrm rot="1459732">
                <a:off x="1727315" y="3664750"/>
                <a:ext cx="285263" cy="243882"/>
                <a:chOff x="1530627" y="1371974"/>
                <a:chExt cx="5287616" cy="3630721"/>
              </a:xfrm>
            </p:grpSpPr>
            <p:sp>
              <p:nvSpPr>
                <p:cNvPr id="867" name="Oval 866">
                  <a:extLst>
                    <a:ext uri="{FF2B5EF4-FFF2-40B4-BE49-F238E27FC236}">
                      <a16:creationId xmlns:a16="http://schemas.microsoft.com/office/drawing/2014/main" id="{7C1F285C-F62A-8849-95CF-AD1DCE750C71}"/>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68" name="Oval 867">
                  <a:extLst>
                    <a:ext uri="{FF2B5EF4-FFF2-40B4-BE49-F238E27FC236}">
                      <a16:creationId xmlns:a16="http://schemas.microsoft.com/office/drawing/2014/main" id="{EEC8AF5F-7F32-A342-920B-917104084EE4}"/>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69" name="Oval 868">
                  <a:extLst>
                    <a:ext uri="{FF2B5EF4-FFF2-40B4-BE49-F238E27FC236}">
                      <a16:creationId xmlns:a16="http://schemas.microsoft.com/office/drawing/2014/main" id="{A5C1D17A-70EB-F488-534A-B33F5C6C9F25}"/>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70" name="Straight Connector 869">
                  <a:extLst>
                    <a:ext uri="{FF2B5EF4-FFF2-40B4-BE49-F238E27FC236}">
                      <a16:creationId xmlns:a16="http://schemas.microsoft.com/office/drawing/2014/main" id="{15918F9F-41AC-4BE6-5D72-822FE5939FC7}"/>
                    </a:ext>
                  </a:extLst>
                </p:cNvPr>
                <p:cNvCxnSpPr>
                  <a:cxnSpLocks/>
                  <a:stCxn id="867" idx="7"/>
                  <a:endCxn id="868"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1" name="Straight Connector 870">
                  <a:extLst>
                    <a:ext uri="{FF2B5EF4-FFF2-40B4-BE49-F238E27FC236}">
                      <a16:creationId xmlns:a16="http://schemas.microsoft.com/office/drawing/2014/main" id="{3B1CC736-B58B-DE20-2EA6-D748D1240DE6}"/>
                    </a:ext>
                  </a:extLst>
                </p:cNvPr>
                <p:cNvCxnSpPr>
                  <a:cxnSpLocks/>
                  <a:stCxn id="869" idx="1"/>
                  <a:endCxn id="868"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2" name="Straight Connector 871">
                  <a:extLst>
                    <a:ext uri="{FF2B5EF4-FFF2-40B4-BE49-F238E27FC236}">
                      <a16:creationId xmlns:a16="http://schemas.microsoft.com/office/drawing/2014/main" id="{39EDCD2E-03DB-A871-440B-2960E3497A76}"/>
                    </a:ext>
                  </a:extLst>
                </p:cNvPr>
                <p:cNvCxnSpPr>
                  <a:cxnSpLocks/>
                  <a:stCxn id="867" idx="6"/>
                  <a:endCxn id="869"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60" name="Group 859">
                <a:extLst>
                  <a:ext uri="{FF2B5EF4-FFF2-40B4-BE49-F238E27FC236}">
                    <a16:creationId xmlns:a16="http://schemas.microsoft.com/office/drawing/2014/main" id="{C8F3C93E-D84A-30BB-600F-7C477062AE99}"/>
                  </a:ext>
                </a:extLst>
              </p:cNvPr>
              <p:cNvGrpSpPr/>
              <p:nvPr/>
            </p:nvGrpSpPr>
            <p:grpSpPr>
              <a:xfrm rot="1459732">
                <a:off x="1618255" y="3954084"/>
                <a:ext cx="285263" cy="243882"/>
                <a:chOff x="1530627" y="1371974"/>
                <a:chExt cx="5287616" cy="3630721"/>
              </a:xfrm>
            </p:grpSpPr>
            <p:sp>
              <p:nvSpPr>
                <p:cNvPr id="861" name="Oval 860">
                  <a:extLst>
                    <a:ext uri="{FF2B5EF4-FFF2-40B4-BE49-F238E27FC236}">
                      <a16:creationId xmlns:a16="http://schemas.microsoft.com/office/drawing/2014/main" id="{DA82DF18-CCC3-DB8B-0460-F0AB01F22DCD}"/>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62" name="Oval 861">
                  <a:extLst>
                    <a:ext uri="{FF2B5EF4-FFF2-40B4-BE49-F238E27FC236}">
                      <a16:creationId xmlns:a16="http://schemas.microsoft.com/office/drawing/2014/main" id="{D8747822-7DA5-1668-6ECD-E599D4BBEE84}"/>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63" name="Oval 862">
                  <a:extLst>
                    <a:ext uri="{FF2B5EF4-FFF2-40B4-BE49-F238E27FC236}">
                      <a16:creationId xmlns:a16="http://schemas.microsoft.com/office/drawing/2014/main" id="{D38E94FF-9F05-7815-52EE-428BC09DF0C5}"/>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64" name="Straight Connector 863">
                  <a:extLst>
                    <a:ext uri="{FF2B5EF4-FFF2-40B4-BE49-F238E27FC236}">
                      <a16:creationId xmlns:a16="http://schemas.microsoft.com/office/drawing/2014/main" id="{F57115CB-6953-266A-24D7-5CB52904FB30}"/>
                    </a:ext>
                  </a:extLst>
                </p:cNvPr>
                <p:cNvCxnSpPr>
                  <a:cxnSpLocks/>
                  <a:stCxn id="861" idx="7"/>
                  <a:endCxn id="862"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5" name="Straight Connector 864">
                  <a:extLst>
                    <a:ext uri="{FF2B5EF4-FFF2-40B4-BE49-F238E27FC236}">
                      <a16:creationId xmlns:a16="http://schemas.microsoft.com/office/drawing/2014/main" id="{EEE46FFC-1F2E-4F5B-A970-B1BDD4E56004}"/>
                    </a:ext>
                  </a:extLst>
                </p:cNvPr>
                <p:cNvCxnSpPr>
                  <a:cxnSpLocks/>
                  <a:stCxn id="863" idx="1"/>
                  <a:endCxn id="862"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6" name="Straight Connector 865">
                  <a:extLst>
                    <a:ext uri="{FF2B5EF4-FFF2-40B4-BE49-F238E27FC236}">
                      <a16:creationId xmlns:a16="http://schemas.microsoft.com/office/drawing/2014/main" id="{1B7000F1-6269-9587-7458-F121E2C81087}"/>
                    </a:ext>
                  </a:extLst>
                </p:cNvPr>
                <p:cNvCxnSpPr>
                  <a:cxnSpLocks/>
                  <a:stCxn id="861" idx="6"/>
                  <a:endCxn id="863"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79" name="Group 878">
              <a:extLst>
                <a:ext uri="{FF2B5EF4-FFF2-40B4-BE49-F238E27FC236}">
                  <a16:creationId xmlns:a16="http://schemas.microsoft.com/office/drawing/2014/main" id="{8EA27234-70A2-E4C8-4AAD-87FDA9E19EC8}"/>
                </a:ext>
              </a:extLst>
            </p:cNvPr>
            <p:cNvGrpSpPr/>
            <p:nvPr/>
          </p:nvGrpSpPr>
          <p:grpSpPr>
            <a:xfrm>
              <a:off x="1532446" y="4084791"/>
              <a:ext cx="438521" cy="533216"/>
              <a:chOff x="1574057" y="3664750"/>
              <a:chExt cx="438521" cy="533216"/>
            </a:xfrm>
          </p:grpSpPr>
          <p:grpSp>
            <p:nvGrpSpPr>
              <p:cNvPr id="880" name="Group 879">
                <a:extLst>
                  <a:ext uri="{FF2B5EF4-FFF2-40B4-BE49-F238E27FC236}">
                    <a16:creationId xmlns:a16="http://schemas.microsoft.com/office/drawing/2014/main" id="{3ABF9947-2635-A881-AB77-CACB14AE3C35}"/>
                  </a:ext>
                </a:extLst>
              </p:cNvPr>
              <p:cNvGrpSpPr/>
              <p:nvPr/>
            </p:nvGrpSpPr>
            <p:grpSpPr>
              <a:xfrm rot="1459732">
                <a:off x="1574057" y="3762573"/>
                <a:ext cx="285263" cy="243882"/>
                <a:chOff x="1530627" y="1371974"/>
                <a:chExt cx="5287616" cy="3630721"/>
              </a:xfrm>
            </p:grpSpPr>
            <p:sp>
              <p:nvSpPr>
                <p:cNvPr id="895" name="Oval 894">
                  <a:extLst>
                    <a:ext uri="{FF2B5EF4-FFF2-40B4-BE49-F238E27FC236}">
                      <a16:creationId xmlns:a16="http://schemas.microsoft.com/office/drawing/2014/main" id="{CC450195-968D-5AB0-F025-D1E42AC1AB26}"/>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96" name="Oval 895">
                  <a:extLst>
                    <a:ext uri="{FF2B5EF4-FFF2-40B4-BE49-F238E27FC236}">
                      <a16:creationId xmlns:a16="http://schemas.microsoft.com/office/drawing/2014/main" id="{6B9A40CD-5F4F-5074-2D54-93EA4EA10DC6}"/>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97" name="Oval 896">
                  <a:extLst>
                    <a:ext uri="{FF2B5EF4-FFF2-40B4-BE49-F238E27FC236}">
                      <a16:creationId xmlns:a16="http://schemas.microsoft.com/office/drawing/2014/main" id="{F1343784-D6C5-7BE9-CD70-C224C6B3D9FE}"/>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98" name="Straight Connector 897">
                  <a:extLst>
                    <a:ext uri="{FF2B5EF4-FFF2-40B4-BE49-F238E27FC236}">
                      <a16:creationId xmlns:a16="http://schemas.microsoft.com/office/drawing/2014/main" id="{C13B8157-0DC1-3ECF-3938-CD1EDF362389}"/>
                    </a:ext>
                  </a:extLst>
                </p:cNvPr>
                <p:cNvCxnSpPr>
                  <a:cxnSpLocks/>
                  <a:stCxn id="895" idx="7"/>
                  <a:endCxn id="896"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9" name="Straight Connector 898">
                  <a:extLst>
                    <a:ext uri="{FF2B5EF4-FFF2-40B4-BE49-F238E27FC236}">
                      <a16:creationId xmlns:a16="http://schemas.microsoft.com/office/drawing/2014/main" id="{AE242710-BF8C-D571-8E9A-81875F6FA76A}"/>
                    </a:ext>
                  </a:extLst>
                </p:cNvPr>
                <p:cNvCxnSpPr>
                  <a:cxnSpLocks/>
                  <a:stCxn id="897" idx="1"/>
                  <a:endCxn id="896"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0" name="Straight Connector 899">
                  <a:extLst>
                    <a:ext uri="{FF2B5EF4-FFF2-40B4-BE49-F238E27FC236}">
                      <a16:creationId xmlns:a16="http://schemas.microsoft.com/office/drawing/2014/main" id="{7CD5B470-8782-B06D-B997-1A2A1980E4BB}"/>
                    </a:ext>
                  </a:extLst>
                </p:cNvPr>
                <p:cNvCxnSpPr>
                  <a:cxnSpLocks/>
                  <a:stCxn id="895" idx="6"/>
                  <a:endCxn id="897"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81" name="Group 880">
                <a:extLst>
                  <a:ext uri="{FF2B5EF4-FFF2-40B4-BE49-F238E27FC236}">
                    <a16:creationId xmlns:a16="http://schemas.microsoft.com/office/drawing/2014/main" id="{8D1EF84D-F3F7-A9FD-B2B6-C0667DFD40C9}"/>
                  </a:ext>
                </a:extLst>
              </p:cNvPr>
              <p:cNvGrpSpPr/>
              <p:nvPr/>
            </p:nvGrpSpPr>
            <p:grpSpPr>
              <a:xfrm rot="1459732">
                <a:off x="1727315" y="3664750"/>
                <a:ext cx="285263" cy="243882"/>
                <a:chOff x="1530627" y="1371974"/>
                <a:chExt cx="5287616" cy="3630721"/>
              </a:xfrm>
            </p:grpSpPr>
            <p:sp>
              <p:nvSpPr>
                <p:cNvPr id="889" name="Oval 888">
                  <a:extLst>
                    <a:ext uri="{FF2B5EF4-FFF2-40B4-BE49-F238E27FC236}">
                      <a16:creationId xmlns:a16="http://schemas.microsoft.com/office/drawing/2014/main" id="{A8C907AB-4840-FA4A-1A68-C916CA7DA19A}"/>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90" name="Oval 889">
                  <a:extLst>
                    <a:ext uri="{FF2B5EF4-FFF2-40B4-BE49-F238E27FC236}">
                      <a16:creationId xmlns:a16="http://schemas.microsoft.com/office/drawing/2014/main" id="{7F80DEDF-B748-4269-FA7F-135F202C322E}"/>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91" name="Oval 890">
                  <a:extLst>
                    <a:ext uri="{FF2B5EF4-FFF2-40B4-BE49-F238E27FC236}">
                      <a16:creationId xmlns:a16="http://schemas.microsoft.com/office/drawing/2014/main" id="{CDE36EE4-3BEB-7C92-E491-87EC91B771B8}"/>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92" name="Straight Connector 891">
                  <a:extLst>
                    <a:ext uri="{FF2B5EF4-FFF2-40B4-BE49-F238E27FC236}">
                      <a16:creationId xmlns:a16="http://schemas.microsoft.com/office/drawing/2014/main" id="{9FB0EC6C-5506-0AE8-D565-B78EFDA553A9}"/>
                    </a:ext>
                  </a:extLst>
                </p:cNvPr>
                <p:cNvCxnSpPr>
                  <a:cxnSpLocks/>
                  <a:stCxn id="889" idx="7"/>
                  <a:endCxn id="890"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3" name="Straight Connector 892">
                  <a:extLst>
                    <a:ext uri="{FF2B5EF4-FFF2-40B4-BE49-F238E27FC236}">
                      <a16:creationId xmlns:a16="http://schemas.microsoft.com/office/drawing/2014/main" id="{B567C82F-C280-DFCA-E30F-94F89132F9B2}"/>
                    </a:ext>
                  </a:extLst>
                </p:cNvPr>
                <p:cNvCxnSpPr>
                  <a:cxnSpLocks/>
                  <a:stCxn id="891" idx="1"/>
                  <a:endCxn id="890"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4" name="Straight Connector 893">
                  <a:extLst>
                    <a:ext uri="{FF2B5EF4-FFF2-40B4-BE49-F238E27FC236}">
                      <a16:creationId xmlns:a16="http://schemas.microsoft.com/office/drawing/2014/main" id="{F67389D7-C328-1F63-1859-8F7E12214216}"/>
                    </a:ext>
                  </a:extLst>
                </p:cNvPr>
                <p:cNvCxnSpPr>
                  <a:cxnSpLocks/>
                  <a:stCxn id="889" idx="6"/>
                  <a:endCxn id="891"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82" name="Group 881">
                <a:extLst>
                  <a:ext uri="{FF2B5EF4-FFF2-40B4-BE49-F238E27FC236}">
                    <a16:creationId xmlns:a16="http://schemas.microsoft.com/office/drawing/2014/main" id="{6A1577C5-91F9-1873-560C-CC3D078CC17B}"/>
                  </a:ext>
                </a:extLst>
              </p:cNvPr>
              <p:cNvGrpSpPr/>
              <p:nvPr/>
            </p:nvGrpSpPr>
            <p:grpSpPr>
              <a:xfrm rot="1459732">
                <a:off x="1618255" y="3954084"/>
                <a:ext cx="285263" cy="243882"/>
                <a:chOff x="1530627" y="1371974"/>
                <a:chExt cx="5287616" cy="3630721"/>
              </a:xfrm>
            </p:grpSpPr>
            <p:sp>
              <p:nvSpPr>
                <p:cNvPr id="883" name="Oval 882">
                  <a:extLst>
                    <a:ext uri="{FF2B5EF4-FFF2-40B4-BE49-F238E27FC236}">
                      <a16:creationId xmlns:a16="http://schemas.microsoft.com/office/drawing/2014/main" id="{6B99C15B-41DA-E1A3-435F-67368C190142}"/>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84" name="Oval 883">
                  <a:extLst>
                    <a:ext uri="{FF2B5EF4-FFF2-40B4-BE49-F238E27FC236}">
                      <a16:creationId xmlns:a16="http://schemas.microsoft.com/office/drawing/2014/main" id="{F10EB7A0-C717-3B80-1906-C075FB52F925}"/>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85" name="Oval 884">
                  <a:extLst>
                    <a:ext uri="{FF2B5EF4-FFF2-40B4-BE49-F238E27FC236}">
                      <a16:creationId xmlns:a16="http://schemas.microsoft.com/office/drawing/2014/main" id="{C27285C4-D81A-5AC5-4D71-AFB7DEDC917B}"/>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886" name="Straight Connector 885">
                  <a:extLst>
                    <a:ext uri="{FF2B5EF4-FFF2-40B4-BE49-F238E27FC236}">
                      <a16:creationId xmlns:a16="http://schemas.microsoft.com/office/drawing/2014/main" id="{DC12701F-B02D-AEA9-E6CB-0DA6E582E923}"/>
                    </a:ext>
                  </a:extLst>
                </p:cNvPr>
                <p:cNvCxnSpPr>
                  <a:cxnSpLocks/>
                  <a:stCxn id="883" idx="7"/>
                  <a:endCxn id="884"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7" name="Straight Connector 886">
                  <a:extLst>
                    <a:ext uri="{FF2B5EF4-FFF2-40B4-BE49-F238E27FC236}">
                      <a16:creationId xmlns:a16="http://schemas.microsoft.com/office/drawing/2014/main" id="{D368D9AE-67DE-28E9-6A7C-989903AB8D30}"/>
                    </a:ext>
                  </a:extLst>
                </p:cNvPr>
                <p:cNvCxnSpPr>
                  <a:cxnSpLocks/>
                  <a:stCxn id="885" idx="1"/>
                  <a:endCxn id="884"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8" name="Straight Connector 887">
                  <a:extLst>
                    <a:ext uri="{FF2B5EF4-FFF2-40B4-BE49-F238E27FC236}">
                      <a16:creationId xmlns:a16="http://schemas.microsoft.com/office/drawing/2014/main" id="{337638B8-11EB-7BD3-9ADB-F63CB98DA9E8}"/>
                    </a:ext>
                  </a:extLst>
                </p:cNvPr>
                <p:cNvCxnSpPr>
                  <a:cxnSpLocks/>
                  <a:stCxn id="883" idx="6"/>
                  <a:endCxn id="885"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01" name="Group 900">
              <a:extLst>
                <a:ext uri="{FF2B5EF4-FFF2-40B4-BE49-F238E27FC236}">
                  <a16:creationId xmlns:a16="http://schemas.microsoft.com/office/drawing/2014/main" id="{9937AB71-1BE7-AC44-6750-19F09AABB263}"/>
                </a:ext>
              </a:extLst>
            </p:cNvPr>
            <p:cNvGrpSpPr/>
            <p:nvPr/>
          </p:nvGrpSpPr>
          <p:grpSpPr>
            <a:xfrm>
              <a:off x="1178803" y="4082201"/>
              <a:ext cx="438521" cy="533216"/>
              <a:chOff x="1574057" y="3664750"/>
              <a:chExt cx="438521" cy="533216"/>
            </a:xfrm>
          </p:grpSpPr>
          <p:grpSp>
            <p:nvGrpSpPr>
              <p:cNvPr id="902" name="Group 901">
                <a:extLst>
                  <a:ext uri="{FF2B5EF4-FFF2-40B4-BE49-F238E27FC236}">
                    <a16:creationId xmlns:a16="http://schemas.microsoft.com/office/drawing/2014/main" id="{815DCDDD-49F0-AB36-2E5B-096F7A275C68}"/>
                  </a:ext>
                </a:extLst>
              </p:cNvPr>
              <p:cNvGrpSpPr/>
              <p:nvPr/>
            </p:nvGrpSpPr>
            <p:grpSpPr>
              <a:xfrm rot="1459732">
                <a:off x="1574057" y="3762573"/>
                <a:ext cx="285263" cy="243882"/>
                <a:chOff x="1530627" y="1371974"/>
                <a:chExt cx="5287616" cy="3630721"/>
              </a:xfrm>
            </p:grpSpPr>
            <p:sp>
              <p:nvSpPr>
                <p:cNvPr id="917" name="Oval 916">
                  <a:extLst>
                    <a:ext uri="{FF2B5EF4-FFF2-40B4-BE49-F238E27FC236}">
                      <a16:creationId xmlns:a16="http://schemas.microsoft.com/office/drawing/2014/main" id="{7EE2D939-9DC0-C2C4-C0CB-17A3827E1238}"/>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18" name="Oval 917">
                  <a:extLst>
                    <a:ext uri="{FF2B5EF4-FFF2-40B4-BE49-F238E27FC236}">
                      <a16:creationId xmlns:a16="http://schemas.microsoft.com/office/drawing/2014/main" id="{6B70DE62-14EE-49C4-1FD3-E6FE7087D896}"/>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19" name="Oval 918">
                  <a:extLst>
                    <a:ext uri="{FF2B5EF4-FFF2-40B4-BE49-F238E27FC236}">
                      <a16:creationId xmlns:a16="http://schemas.microsoft.com/office/drawing/2014/main" id="{ACE19B3B-8F1C-F326-2D88-7C677E2F05E3}"/>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920" name="Straight Connector 919">
                  <a:extLst>
                    <a:ext uri="{FF2B5EF4-FFF2-40B4-BE49-F238E27FC236}">
                      <a16:creationId xmlns:a16="http://schemas.microsoft.com/office/drawing/2014/main" id="{881FA520-F5D3-1F31-5970-9A7D0FC9D458}"/>
                    </a:ext>
                  </a:extLst>
                </p:cNvPr>
                <p:cNvCxnSpPr>
                  <a:cxnSpLocks/>
                  <a:stCxn id="917" idx="7"/>
                  <a:endCxn id="918"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21" name="Straight Connector 920">
                  <a:extLst>
                    <a:ext uri="{FF2B5EF4-FFF2-40B4-BE49-F238E27FC236}">
                      <a16:creationId xmlns:a16="http://schemas.microsoft.com/office/drawing/2014/main" id="{99D2A40F-6663-5D4F-860D-43FF7EE6434D}"/>
                    </a:ext>
                  </a:extLst>
                </p:cNvPr>
                <p:cNvCxnSpPr>
                  <a:cxnSpLocks/>
                  <a:stCxn id="919" idx="1"/>
                  <a:endCxn id="918"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22" name="Straight Connector 921">
                  <a:extLst>
                    <a:ext uri="{FF2B5EF4-FFF2-40B4-BE49-F238E27FC236}">
                      <a16:creationId xmlns:a16="http://schemas.microsoft.com/office/drawing/2014/main" id="{E1B973F8-3CCD-F420-292F-7C727DC6014B}"/>
                    </a:ext>
                  </a:extLst>
                </p:cNvPr>
                <p:cNvCxnSpPr>
                  <a:cxnSpLocks/>
                  <a:stCxn id="917" idx="6"/>
                  <a:endCxn id="919"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03" name="Group 902">
                <a:extLst>
                  <a:ext uri="{FF2B5EF4-FFF2-40B4-BE49-F238E27FC236}">
                    <a16:creationId xmlns:a16="http://schemas.microsoft.com/office/drawing/2014/main" id="{F2034480-B5A5-B9C2-4363-CA672FE8DBCA}"/>
                  </a:ext>
                </a:extLst>
              </p:cNvPr>
              <p:cNvGrpSpPr/>
              <p:nvPr/>
            </p:nvGrpSpPr>
            <p:grpSpPr>
              <a:xfrm rot="1459732">
                <a:off x="1727315" y="3664750"/>
                <a:ext cx="285263" cy="243882"/>
                <a:chOff x="1530627" y="1371974"/>
                <a:chExt cx="5287616" cy="3630721"/>
              </a:xfrm>
            </p:grpSpPr>
            <p:sp>
              <p:nvSpPr>
                <p:cNvPr id="911" name="Oval 910">
                  <a:extLst>
                    <a:ext uri="{FF2B5EF4-FFF2-40B4-BE49-F238E27FC236}">
                      <a16:creationId xmlns:a16="http://schemas.microsoft.com/office/drawing/2014/main" id="{42612308-905D-6E62-1DBF-5596186755B5}"/>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12" name="Oval 911">
                  <a:extLst>
                    <a:ext uri="{FF2B5EF4-FFF2-40B4-BE49-F238E27FC236}">
                      <a16:creationId xmlns:a16="http://schemas.microsoft.com/office/drawing/2014/main" id="{984F15D3-3FE5-C71C-E827-3AB4B8C3B851}"/>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13" name="Oval 912">
                  <a:extLst>
                    <a:ext uri="{FF2B5EF4-FFF2-40B4-BE49-F238E27FC236}">
                      <a16:creationId xmlns:a16="http://schemas.microsoft.com/office/drawing/2014/main" id="{1035D08D-315E-1448-E96F-7A6A2AC5F761}"/>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914" name="Straight Connector 913">
                  <a:extLst>
                    <a:ext uri="{FF2B5EF4-FFF2-40B4-BE49-F238E27FC236}">
                      <a16:creationId xmlns:a16="http://schemas.microsoft.com/office/drawing/2014/main" id="{86BF7876-583B-14F6-C82A-6AF934807F51}"/>
                    </a:ext>
                  </a:extLst>
                </p:cNvPr>
                <p:cNvCxnSpPr>
                  <a:cxnSpLocks/>
                  <a:stCxn id="911" idx="7"/>
                  <a:endCxn id="912"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5" name="Straight Connector 914">
                  <a:extLst>
                    <a:ext uri="{FF2B5EF4-FFF2-40B4-BE49-F238E27FC236}">
                      <a16:creationId xmlns:a16="http://schemas.microsoft.com/office/drawing/2014/main" id="{9BE18E51-6077-DCC7-A9B2-96C1A3916136}"/>
                    </a:ext>
                  </a:extLst>
                </p:cNvPr>
                <p:cNvCxnSpPr>
                  <a:cxnSpLocks/>
                  <a:stCxn id="913" idx="1"/>
                  <a:endCxn id="912"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6" name="Straight Connector 915">
                  <a:extLst>
                    <a:ext uri="{FF2B5EF4-FFF2-40B4-BE49-F238E27FC236}">
                      <a16:creationId xmlns:a16="http://schemas.microsoft.com/office/drawing/2014/main" id="{3736B22A-542E-C7CF-43F5-723A5EA3D47F}"/>
                    </a:ext>
                  </a:extLst>
                </p:cNvPr>
                <p:cNvCxnSpPr>
                  <a:cxnSpLocks/>
                  <a:stCxn id="911" idx="6"/>
                  <a:endCxn id="913"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04" name="Group 903">
                <a:extLst>
                  <a:ext uri="{FF2B5EF4-FFF2-40B4-BE49-F238E27FC236}">
                    <a16:creationId xmlns:a16="http://schemas.microsoft.com/office/drawing/2014/main" id="{5685532A-685E-1628-BA8E-9F215BD777E3}"/>
                  </a:ext>
                </a:extLst>
              </p:cNvPr>
              <p:cNvGrpSpPr/>
              <p:nvPr/>
            </p:nvGrpSpPr>
            <p:grpSpPr>
              <a:xfrm rot="1459732">
                <a:off x="1618255" y="3954084"/>
                <a:ext cx="285263" cy="243882"/>
                <a:chOff x="1530627" y="1371974"/>
                <a:chExt cx="5287616" cy="3630721"/>
              </a:xfrm>
            </p:grpSpPr>
            <p:sp>
              <p:nvSpPr>
                <p:cNvPr id="905" name="Oval 904">
                  <a:extLst>
                    <a:ext uri="{FF2B5EF4-FFF2-40B4-BE49-F238E27FC236}">
                      <a16:creationId xmlns:a16="http://schemas.microsoft.com/office/drawing/2014/main" id="{8A35C567-A804-10A4-23C7-C09F80D318C9}"/>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06" name="Oval 905">
                  <a:extLst>
                    <a:ext uri="{FF2B5EF4-FFF2-40B4-BE49-F238E27FC236}">
                      <a16:creationId xmlns:a16="http://schemas.microsoft.com/office/drawing/2014/main" id="{9D542D68-8AED-0AED-5A1B-4A47A5C2C3A7}"/>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07" name="Oval 906">
                  <a:extLst>
                    <a:ext uri="{FF2B5EF4-FFF2-40B4-BE49-F238E27FC236}">
                      <a16:creationId xmlns:a16="http://schemas.microsoft.com/office/drawing/2014/main" id="{11809F5E-B68B-B35C-BA87-1A07E99E0690}"/>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908" name="Straight Connector 907">
                  <a:extLst>
                    <a:ext uri="{FF2B5EF4-FFF2-40B4-BE49-F238E27FC236}">
                      <a16:creationId xmlns:a16="http://schemas.microsoft.com/office/drawing/2014/main" id="{88843C6D-F3B9-40F8-6585-E18E1316E2FC}"/>
                    </a:ext>
                  </a:extLst>
                </p:cNvPr>
                <p:cNvCxnSpPr>
                  <a:cxnSpLocks/>
                  <a:stCxn id="905" idx="7"/>
                  <a:endCxn id="906"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9" name="Straight Connector 908">
                  <a:extLst>
                    <a:ext uri="{FF2B5EF4-FFF2-40B4-BE49-F238E27FC236}">
                      <a16:creationId xmlns:a16="http://schemas.microsoft.com/office/drawing/2014/main" id="{28B69172-647B-09C4-614D-84BDC6D8E074}"/>
                    </a:ext>
                  </a:extLst>
                </p:cNvPr>
                <p:cNvCxnSpPr>
                  <a:cxnSpLocks/>
                  <a:stCxn id="907" idx="1"/>
                  <a:endCxn id="906"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0" name="Straight Connector 909">
                  <a:extLst>
                    <a:ext uri="{FF2B5EF4-FFF2-40B4-BE49-F238E27FC236}">
                      <a16:creationId xmlns:a16="http://schemas.microsoft.com/office/drawing/2014/main" id="{20F57203-3395-57B9-7408-22ACB8EFB0A6}"/>
                    </a:ext>
                  </a:extLst>
                </p:cNvPr>
                <p:cNvCxnSpPr>
                  <a:cxnSpLocks/>
                  <a:stCxn id="905" idx="6"/>
                  <a:endCxn id="907"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extBox 1">
              <a:extLst>
                <a:ext uri="{FF2B5EF4-FFF2-40B4-BE49-F238E27FC236}">
                  <a16:creationId xmlns:a16="http://schemas.microsoft.com/office/drawing/2014/main" id="{4EE3B2D6-3711-B64F-03E5-47DF1DCA892C}"/>
                </a:ext>
              </a:extLst>
            </p:cNvPr>
            <p:cNvSpPr txBox="1"/>
            <p:nvPr/>
          </p:nvSpPr>
          <p:spPr>
            <a:xfrm>
              <a:off x="2906706" y="2562816"/>
              <a:ext cx="1168910" cy="584775"/>
            </a:xfrm>
            <a:prstGeom prst="rect">
              <a:avLst/>
            </a:prstGeom>
            <a:noFill/>
          </p:spPr>
          <p:txBody>
            <a:bodyPr wrap="none" rtlCol="0">
              <a:spAutoFit/>
            </a:bodyPr>
            <a:lstStyle/>
            <a:p>
              <a:r>
                <a:rPr lang="en-AT" sz="3200" b="1" dirty="0">
                  <a:solidFill>
                    <a:schemeClr val="bg1"/>
                  </a:solidFill>
                </a:rPr>
                <a:t>LGM</a:t>
              </a:r>
              <a:endParaRPr lang="en-AT" b="1" dirty="0">
                <a:solidFill>
                  <a:schemeClr val="bg1"/>
                </a:solidFill>
              </a:endParaRPr>
            </a:p>
          </p:txBody>
        </p:sp>
      </p:grpSp>
    </p:spTree>
    <p:extLst>
      <p:ext uri="{BB962C8B-B14F-4D97-AF65-F5344CB8AC3E}">
        <p14:creationId xmlns:p14="http://schemas.microsoft.com/office/powerpoint/2010/main" val="1659423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3689F0-B302-8164-BEF5-F20E83483ADC}"/>
              </a:ext>
            </a:extLst>
          </p:cNvPr>
          <p:cNvSpPr>
            <a:spLocks noGrp="1"/>
          </p:cNvSpPr>
          <p:nvPr>
            <p:ph type="sldNum" sz="quarter" idx="12"/>
          </p:nvPr>
        </p:nvSpPr>
        <p:spPr/>
        <p:txBody>
          <a:bodyPr/>
          <a:lstStyle/>
          <a:p>
            <a:r>
              <a:rPr lang="en-GB"/>
              <a:t>Page </a:t>
            </a:r>
            <a:fld id="{BE3DC40E-DBBE-4E2D-9EEC-FBF0DA0E9179}" type="slidenum">
              <a:rPr lang="en-GB" smtClean="0"/>
              <a:t>7</a:t>
            </a:fld>
            <a:endParaRPr lang="en-GB" dirty="0"/>
          </a:p>
        </p:txBody>
      </p:sp>
      <p:sp>
        <p:nvSpPr>
          <p:cNvPr id="5" name="Title 4">
            <a:extLst>
              <a:ext uri="{FF2B5EF4-FFF2-40B4-BE49-F238E27FC236}">
                <a16:creationId xmlns:a16="http://schemas.microsoft.com/office/drawing/2014/main" id="{836AE361-974B-E551-9CBC-8693AC95A98A}"/>
              </a:ext>
            </a:extLst>
          </p:cNvPr>
          <p:cNvSpPr>
            <a:spLocks noGrp="1"/>
          </p:cNvSpPr>
          <p:nvPr>
            <p:ph type="title"/>
          </p:nvPr>
        </p:nvSpPr>
        <p:spPr/>
        <p:txBody>
          <a:bodyPr/>
          <a:lstStyle/>
          <a:p>
            <a:r>
              <a:rPr lang="en-AT" dirty="0"/>
              <a:t>Illustration of language evolution:</a:t>
            </a:r>
          </a:p>
        </p:txBody>
      </p:sp>
      <p:pic>
        <p:nvPicPr>
          <p:cNvPr id="2" name="Content Placeholder 6" descr="A picture containing automaton, cartoon, robot&#10;&#10;Description automatically generated">
            <a:extLst>
              <a:ext uri="{FF2B5EF4-FFF2-40B4-BE49-F238E27FC236}">
                <a16:creationId xmlns:a16="http://schemas.microsoft.com/office/drawing/2014/main" id="{48FC1914-CDA2-F914-2553-65CD3A0F4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0360" y="132941"/>
            <a:ext cx="2128059" cy="2128059"/>
          </a:xfrm>
          <a:prstGeom prst="rect">
            <a:avLst/>
          </a:prstGeom>
        </p:spPr>
      </p:pic>
      <p:pic>
        <p:nvPicPr>
          <p:cNvPr id="6" name="Content Placeholder 5">
            <a:extLst>
              <a:ext uri="{FF2B5EF4-FFF2-40B4-BE49-F238E27FC236}">
                <a16:creationId xmlns:a16="http://schemas.microsoft.com/office/drawing/2014/main" id="{160E82BD-2CDA-FAFE-174B-FCF2D5581551}"/>
              </a:ext>
            </a:extLst>
          </p:cNvPr>
          <p:cNvPicPr>
            <a:picLocks noGrp="1" noChangeAspect="1"/>
          </p:cNvPicPr>
          <p:nvPr>
            <p:ph idx="1"/>
          </p:nvPr>
        </p:nvPicPr>
        <p:blipFill rotWithShape="1">
          <a:blip r:embed="rId3"/>
          <a:srcRect b="53788"/>
          <a:stretch/>
        </p:blipFill>
        <p:spPr>
          <a:xfrm>
            <a:off x="235678" y="2149793"/>
            <a:ext cx="8436366" cy="1005681"/>
          </a:xfrm>
          <a:prstGeom prst="rect">
            <a:avLst/>
          </a:prstGeom>
          <a:ln>
            <a:solidFill>
              <a:schemeClr val="accent1"/>
            </a:solidFill>
          </a:ln>
        </p:spPr>
      </p:pic>
      <p:sp>
        <p:nvSpPr>
          <p:cNvPr id="8" name="TextBox 7">
            <a:extLst>
              <a:ext uri="{FF2B5EF4-FFF2-40B4-BE49-F238E27FC236}">
                <a16:creationId xmlns:a16="http://schemas.microsoft.com/office/drawing/2014/main" id="{C9FD5F0A-9CAB-E971-6B8B-AAF562C5C235}"/>
              </a:ext>
            </a:extLst>
          </p:cNvPr>
          <p:cNvSpPr txBox="1"/>
          <p:nvPr/>
        </p:nvSpPr>
        <p:spPr>
          <a:xfrm>
            <a:off x="235678" y="3976601"/>
            <a:ext cx="8422298" cy="954107"/>
          </a:xfrm>
          <a:prstGeom prst="rect">
            <a:avLst/>
          </a:prstGeom>
          <a:noFill/>
          <a:ln>
            <a:solidFill>
              <a:schemeClr val="accent1"/>
            </a:solidFill>
          </a:ln>
        </p:spPr>
        <p:txBody>
          <a:bodyPr wrap="square" rtlCol="0">
            <a:spAutoFit/>
          </a:bodyPr>
          <a:lstStyle/>
          <a:p>
            <a:pPr algn="just"/>
            <a:r>
              <a:rPr lang="en-AT" sz="1400" dirty="0"/>
              <a:t>T</a:t>
            </a:r>
            <a:r>
              <a:rPr lang="en-GB" sz="1400" dirty="0"/>
              <a:t>h</a:t>
            </a:r>
            <a:r>
              <a:rPr lang="en-AT" sz="1400" dirty="0"/>
              <a:t>is paper reviews the evolution of the Wisdom Web and links its development to research on the Semantic Web – from its inception in the early 21st centuey to its current state in 2042. We discuss the key milestones, challlenges and innovations that have shaped the “Wisdom Web” landscape over the past decades, …</a:t>
            </a:r>
          </a:p>
        </p:txBody>
      </p:sp>
      <p:sp>
        <p:nvSpPr>
          <p:cNvPr id="9" name="Rectangle 8">
            <a:extLst>
              <a:ext uri="{FF2B5EF4-FFF2-40B4-BE49-F238E27FC236}">
                <a16:creationId xmlns:a16="http://schemas.microsoft.com/office/drawing/2014/main" id="{5E1B153D-CED8-D5E5-093E-A2E7955B1AE5}"/>
              </a:ext>
            </a:extLst>
          </p:cNvPr>
          <p:cNvSpPr/>
          <p:nvPr/>
        </p:nvSpPr>
        <p:spPr>
          <a:xfrm>
            <a:off x="4979962" y="2880780"/>
            <a:ext cx="3678014" cy="2606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0" name="TextBox 9">
            <a:extLst>
              <a:ext uri="{FF2B5EF4-FFF2-40B4-BE49-F238E27FC236}">
                <a16:creationId xmlns:a16="http://schemas.microsoft.com/office/drawing/2014/main" id="{34E86DD2-F9D5-EEDB-A54A-9219E6AF126F}"/>
              </a:ext>
            </a:extLst>
          </p:cNvPr>
          <p:cNvSpPr txBox="1"/>
          <p:nvPr/>
        </p:nvSpPr>
        <p:spPr>
          <a:xfrm>
            <a:off x="235678" y="3573459"/>
            <a:ext cx="3563796" cy="369332"/>
          </a:xfrm>
          <a:prstGeom prst="rect">
            <a:avLst/>
          </a:prstGeom>
          <a:noFill/>
        </p:spPr>
        <p:txBody>
          <a:bodyPr wrap="none" rtlCol="0">
            <a:spAutoFit/>
          </a:bodyPr>
          <a:lstStyle/>
          <a:p>
            <a:r>
              <a:rPr lang="en-AT" dirty="0"/>
              <a:t>In classical ~2020 language:</a:t>
            </a:r>
          </a:p>
        </p:txBody>
      </p:sp>
    </p:spTree>
    <p:extLst>
      <p:ext uri="{BB962C8B-B14F-4D97-AF65-F5344CB8AC3E}">
        <p14:creationId xmlns:p14="http://schemas.microsoft.com/office/powerpoint/2010/main" val="280178606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43BF06-73F7-5A73-9D9B-31FB8BE8B792}"/>
              </a:ext>
            </a:extLst>
          </p:cNvPr>
          <p:cNvSpPr>
            <a:spLocks noGrp="1"/>
          </p:cNvSpPr>
          <p:nvPr>
            <p:ph type="sldNum" sz="quarter" idx="12"/>
          </p:nvPr>
        </p:nvSpPr>
        <p:spPr>
          <a:xfrm>
            <a:off x="195119" y="5412059"/>
            <a:ext cx="892150" cy="258085"/>
          </a:xfrm>
        </p:spPr>
        <p:txBody>
          <a:bodyPr/>
          <a:lstStyle/>
          <a:p>
            <a:r>
              <a:rPr lang="en-GB"/>
              <a:t>Page </a:t>
            </a:r>
            <a:fld id="{BE3DC40E-DBBE-4E2D-9EEC-FBF0DA0E9179}" type="slidenum">
              <a:rPr lang="en-GB" smtClean="0"/>
              <a:t>8</a:t>
            </a:fld>
            <a:endParaRPr lang="en-GB" dirty="0"/>
          </a:p>
        </p:txBody>
      </p:sp>
      <p:sp>
        <p:nvSpPr>
          <p:cNvPr id="5" name="Title 4">
            <a:extLst>
              <a:ext uri="{FF2B5EF4-FFF2-40B4-BE49-F238E27FC236}">
                <a16:creationId xmlns:a16="http://schemas.microsoft.com/office/drawing/2014/main" id="{FBA4C014-FF29-DB6B-89E7-785FDBC6057C}"/>
              </a:ext>
            </a:extLst>
          </p:cNvPr>
          <p:cNvSpPr>
            <a:spLocks noGrp="1"/>
          </p:cNvSpPr>
          <p:nvPr>
            <p:ph type="title"/>
          </p:nvPr>
        </p:nvSpPr>
        <p:spPr/>
        <p:txBody>
          <a:bodyPr/>
          <a:lstStyle/>
          <a:p>
            <a:r>
              <a:rPr lang="en-AT" dirty="0"/>
              <a:t>The 2030s  </a:t>
            </a:r>
            <a:br>
              <a:rPr lang="en-AT" dirty="0"/>
            </a:br>
            <a:r>
              <a:rPr lang="en-US" dirty="0"/>
              <a:t>CISQ &amp; UDF</a:t>
            </a:r>
            <a:endParaRPr lang="en-AT" dirty="0"/>
          </a:p>
        </p:txBody>
      </p:sp>
      <p:grpSp>
        <p:nvGrpSpPr>
          <p:cNvPr id="9" name="Group 8">
            <a:extLst>
              <a:ext uri="{FF2B5EF4-FFF2-40B4-BE49-F238E27FC236}">
                <a16:creationId xmlns:a16="http://schemas.microsoft.com/office/drawing/2014/main" id="{91624452-6877-3E7C-92A9-33023E9F4209}"/>
              </a:ext>
            </a:extLst>
          </p:cNvPr>
          <p:cNvGrpSpPr/>
          <p:nvPr/>
        </p:nvGrpSpPr>
        <p:grpSpPr>
          <a:xfrm>
            <a:off x="2128152" y="1841646"/>
            <a:ext cx="2612961" cy="2488612"/>
            <a:chOff x="6741959" y="1434779"/>
            <a:chExt cx="2015688" cy="2284661"/>
          </a:xfrm>
        </p:grpSpPr>
        <p:sp>
          <p:nvSpPr>
            <p:cNvPr id="12" name="Oval 11">
              <a:extLst>
                <a:ext uri="{FF2B5EF4-FFF2-40B4-BE49-F238E27FC236}">
                  <a16:creationId xmlns:a16="http://schemas.microsoft.com/office/drawing/2014/main" id="{A6AB5EBF-A889-18A3-6A85-DF766BB11EA4}"/>
                </a:ext>
              </a:extLst>
            </p:cNvPr>
            <p:cNvSpPr/>
            <p:nvPr/>
          </p:nvSpPr>
          <p:spPr>
            <a:xfrm>
              <a:off x="6741959" y="1434779"/>
              <a:ext cx="2015688" cy="2284661"/>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sz="1600" dirty="0"/>
            </a:p>
          </p:txBody>
        </p:sp>
        <p:grpSp>
          <p:nvGrpSpPr>
            <p:cNvPr id="13" name="Group 12">
              <a:extLst>
                <a:ext uri="{FF2B5EF4-FFF2-40B4-BE49-F238E27FC236}">
                  <a16:creationId xmlns:a16="http://schemas.microsoft.com/office/drawing/2014/main" id="{4E03F882-01A7-C0D3-B4AD-8121FDB6CFF8}"/>
                </a:ext>
              </a:extLst>
            </p:cNvPr>
            <p:cNvGrpSpPr/>
            <p:nvPr/>
          </p:nvGrpSpPr>
          <p:grpSpPr>
            <a:xfrm>
              <a:off x="7601260" y="2657689"/>
              <a:ext cx="641217" cy="705677"/>
              <a:chOff x="3563331" y="4506186"/>
              <a:chExt cx="719714" cy="860303"/>
            </a:xfrm>
            <a:solidFill>
              <a:schemeClr val="bg1"/>
            </a:solidFill>
          </p:grpSpPr>
          <p:cxnSp>
            <p:nvCxnSpPr>
              <p:cNvPr id="20" name="Straight Connector 19">
                <a:extLst>
                  <a:ext uri="{FF2B5EF4-FFF2-40B4-BE49-F238E27FC236}">
                    <a16:creationId xmlns:a16="http://schemas.microsoft.com/office/drawing/2014/main" id="{025D01F2-D0B2-3BD6-1D8D-E244380D6969}"/>
                  </a:ext>
                </a:extLst>
              </p:cNvPr>
              <p:cNvCxnSpPr>
                <a:cxnSpLocks/>
                <a:stCxn id="27" idx="2"/>
              </p:cNvCxnSpPr>
              <p:nvPr/>
            </p:nvCxnSpPr>
            <p:spPr>
              <a:xfrm flipH="1" flipV="1">
                <a:off x="3630860" y="4566031"/>
                <a:ext cx="153742" cy="7369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2C9A72D-C1EA-1AE8-AED9-E8D13AA6F527}"/>
                  </a:ext>
                </a:extLst>
              </p:cNvPr>
              <p:cNvCxnSpPr>
                <a:cxnSpLocks/>
                <a:stCxn id="31" idx="2"/>
                <a:endCxn id="27" idx="6"/>
              </p:cNvCxnSpPr>
              <p:nvPr/>
            </p:nvCxnSpPr>
            <p:spPr>
              <a:xfrm flipH="1">
                <a:off x="3854900" y="4545721"/>
                <a:ext cx="153214" cy="9400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CA6832B2-7A06-06C8-1FEB-29E8017AFFB5}"/>
                  </a:ext>
                </a:extLst>
              </p:cNvPr>
              <p:cNvSpPr/>
              <p:nvPr/>
            </p:nvSpPr>
            <p:spPr>
              <a:xfrm>
                <a:off x="3563331" y="4687155"/>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4" name="Oval 23">
                <a:extLst>
                  <a:ext uri="{FF2B5EF4-FFF2-40B4-BE49-F238E27FC236}">
                    <a16:creationId xmlns:a16="http://schemas.microsoft.com/office/drawing/2014/main" id="{D526A6FB-1E4A-0FBA-52BC-68060A621C67}"/>
                  </a:ext>
                </a:extLst>
              </p:cNvPr>
              <p:cNvSpPr/>
              <p:nvPr/>
            </p:nvSpPr>
            <p:spPr>
              <a:xfrm>
                <a:off x="3566374" y="5003801"/>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5" name="Oval 24">
                <a:extLst>
                  <a:ext uri="{FF2B5EF4-FFF2-40B4-BE49-F238E27FC236}">
                    <a16:creationId xmlns:a16="http://schemas.microsoft.com/office/drawing/2014/main" id="{7BE3444B-6215-81EB-8C68-AB9161465A12}"/>
                  </a:ext>
                </a:extLst>
              </p:cNvPr>
              <p:cNvSpPr/>
              <p:nvPr/>
            </p:nvSpPr>
            <p:spPr>
              <a:xfrm>
                <a:off x="3566374" y="4848040"/>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6" name="Oval 25">
                <a:extLst>
                  <a:ext uri="{FF2B5EF4-FFF2-40B4-BE49-F238E27FC236}">
                    <a16:creationId xmlns:a16="http://schemas.microsoft.com/office/drawing/2014/main" id="{FD719959-1632-8D6C-25F5-17A444188889}"/>
                  </a:ext>
                </a:extLst>
              </p:cNvPr>
              <p:cNvSpPr/>
              <p:nvPr/>
            </p:nvSpPr>
            <p:spPr>
              <a:xfrm>
                <a:off x="3567430" y="515956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7" name="Oval 26">
                <a:extLst>
                  <a:ext uri="{FF2B5EF4-FFF2-40B4-BE49-F238E27FC236}">
                    <a16:creationId xmlns:a16="http://schemas.microsoft.com/office/drawing/2014/main" id="{DB9EC66F-179A-1EAE-E835-816C9AEAED4B}"/>
                  </a:ext>
                </a:extLst>
              </p:cNvPr>
              <p:cNvSpPr/>
              <p:nvPr/>
            </p:nvSpPr>
            <p:spPr>
              <a:xfrm>
                <a:off x="3784602" y="4600187"/>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8" name="Oval 27">
                <a:extLst>
                  <a:ext uri="{FF2B5EF4-FFF2-40B4-BE49-F238E27FC236}">
                    <a16:creationId xmlns:a16="http://schemas.microsoft.com/office/drawing/2014/main" id="{7B0AB444-9176-8661-6B75-B2F45876F2C3}"/>
                  </a:ext>
                </a:extLst>
              </p:cNvPr>
              <p:cNvSpPr/>
              <p:nvPr/>
            </p:nvSpPr>
            <p:spPr>
              <a:xfrm>
                <a:off x="3787645" y="4916833"/>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9" name="Oval 28">
                <a:extLst>
                  <a:ext uri="{FF2B5EF4-FFF2-40B4-BE49-F238E27FC236}">
                    <a16:creationId xmlns:a16="http://schemas.microsoft.com/office/drawing/2014/main" id="{8C8EB264-6AB1-6E7E-A15F-DBC66EF4145C}"/>
                  </a:ext>
                </a:extLst>
              </p:cNvPr>
              <p:cNvSpPr/>
              <p:nvPr/>
            </p:nvSpPr>
            <p:spPr>
              <a:xfrm>
                <a:off x="3787645" y="476107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0" name="Oval 29">
                <a:extLst>
                  <a:ext uri="{FF2B5EF4-FFF2-40B4-BE49-F238E27FC236}">
                    <a16:creationId xmlns:a16="http://schemas.microsoft.com/office/drawing/2014/main" id="{FABDCA75-4720-59AA-68EF-390699918748}"/>
                  </a:ext>
                </a:extLst>
              </p:cNvPr>
              <p:cNvSpPr/>
              <p:nvPr/>
            </p:nvSpPr>
            <p:spPr>
              <a:xfrm>
                <a:off x="3788701" y="5072594"/>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1" name="Oval 30">
                <a:extLst>
                  <a:ext uri="{FF2B5EF4-FFF2-40B4-BE49-F238E27FC236}">
                    <a16:creationId xmlns:a16="http://schemas.microsoft.com/office/drawing/2014/main" id="{A44A05BD-FEE6-B78E-B6B3-DA5EB3F4083F}"/>
                  </a:ext>
                </a:extLst>
              </p:cNvPr>
              <p:cNvSpPr/>
              <p:nvPr/>
            </p:nvSpPr>
            <p:spPr>
              <a:xfrm>
                <a:off x="4008114" y="4506186"/>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2" name="Oval 31">
                <a:extLst>
                  <a:ext uri="{FF2B5EF4-FFF2-40B4-BE49-F238E27FC236}">
                    <a16:creationId xmlns:a16="http://schemas.microsoft.com/office/drawing/2014/main" id="{ADBA7BA2-6643-8F18-51B8-16B9F6F93037}"/>
                  </a:ext>
                </a:extLst>
              </p:cNvPr>
              <p:cNvSpPr/>
              <p:nvPr/>
            </p:nvSpPr>
            <p:spPr>
              <a:xfrm>
                <a:off x="4011157" y="482283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3" name="Oval 32">
                <a:extLst>
                  <a:ext uri="{FF2B5EF4-FFF2-40B4-BE49-F238E27FC236}">
                    <a16:creationId xmlns:a16="http://schemas.microsoft.com/office/drawing/2014/main" id="{F0262DEE-9C94-77BE-D0ED-052BC42A6339}"/>
                  </a:ext>
                </a:extLst>
              </p:cNvPr>
              <p:cNvSpPr/>
              <p:nvPr/>
            </p:nvSpPr>
            <p:spPr>
              <a:xfrm>
                <a:off x="4011157" y="4667071"/>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4" name="Oval 33">
                <a:extLst>
                  <a:ext uri="{FF2B5EF4-FFF2-40B4-BE49-F238E27FC236}">
                    <a16:creationId xmlns:a16="http://schemas.microsoft.com/office/drawing/2014/main" id="{B4986AB9-7457-D044-8FC9-1C13E3EFECC8}"/>
                  </a:ext>
                </a:extLst>
              </p:cNvPr>
              <p:cNvSpPr/>
              <p:nvPr/>
            </p:nvSpPr>
            <p:spPr>
              <a:xfrm>
                <a:off x="4012213" y="4978593"/>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5" name="Oval 34">
                <a:extLst>
                  <a:ext uri="{FF2B5EF4-FFF2-40B4-BE49-F238E27FC236}">
                    <a16:creationId xmlns:a16="http://schemas.microsoft.com/office/drawing/2014/main" id="{B7405E04-705D-59A3-D274-21D525AEB690}"/>
                  </a:ext>
                </a:extLst>
              </p:cNvPr>
              <p:cNvSpPr/>
              <p:nvPr/>
            </p:nvSpPr>
            <p:spPr>
              <a:xfrm>
                <a:off x="4014177" y="5131658"/>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6" name="Oval 35">
                <a:extLst>
                  <a:ext uri="{FF2B5EF4-FFF2-40B4-BE49-F238E27FC236}">
                    <a16:creationId xmlns:a16="http://schemas.microsoft.com/office/drawing/2014/main" id="{4FB44F04-D9A5-477F-2A0D-F71498B98CB4}"/>
                  </a:ext>
                </a:extLst>
              </p:cNvPr>
              <p:cNvSpPr/>
              <p:nvPr/>
            </p:nvSpPr>
            <p:spPr>
              <a:xfrm>
                <a:off x="4015233" y="5287419"/>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7" name="Oval 36">
                <a:extLst>
                  <a:ext uri="{FF2B5EF4-FFF2-40B4-BE49-F238E27FC236}">
                    <a16:creationId xmlns:a16="http://schemas.microsoft.com/office/drawing/2014/main" id="{AFA871DE-3E6F-4EF3-1167-79F39994C6A8}"/>
                  </a:ext>
                </a:extLst>
              </p:cNvPr>
              <p:cNvSpPr/>
              <p:nvPr/>
            </p:nvSpPr>
            <p:spPr>
              <a:xfrm>
                <a:off x="4211691" y="4859431"/>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8" name="Oval 37">
                <a:extLst>
                  <a:ext uri="{FF2B5EF4-FFF2-40B4-BE49-F238E27FC236}">
                    <a16:creationId xmlns:a16="http://schemas.microsoft.com/office/drawing/2014/main" id="{6E84060C-58B3-109A-1528-ED93737767BD}"/>
                  </a:ext>
                </a:extLst>
              </p:cNvPr>
              <p:cNvSpPr/>
              <p:nvPr/>
            </p:nvSpPr>
            <p:spPr>
              <a:xfrm>
                <a:off x="4211691" y="4703670"/>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9" name="Oval 38">
                <a:extLst>
                  <a:ext uri="{FF2B5EF4-FFF2-40B4-BE49-F238E27FC236}">
                    <a16:creationId xmlns:a16="http://schemas.microsoft.com/office/drawing/2014/main" id="{1B75769C-821E-7272-0DE3-A159904AD1A3}"/>
                  </a:ext>
                </a:extLst>
              </p:cNvPr>
              <p:cNvSpPr/>
              <p:nvPr/>
            </p:nvSpPr>
            <p:spPr>
              <a:xfrm>
                <a:off x="4212747" y="5015192"/>
                <a:ext cx="70298" cy="7907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40" name="Straight Connector 39">
                <a:extLst>
                  <a:ext uri="{FF2B5EF4-FFF2-40B4-BE49-F238E27FC236}">
                    <a16:creationId xmlns:a16="http://schemas.microsoft.com/office/drawing/2014/main" id="{7AD6BE21-BF48-028A-5C85-02469D4443BA}"/>
                  </a:ext>
                </a:extLst>
              </p:cNvPr>
              <p:cNvCxnSpPr>
                <a:cxnSpLocks/>
                <a:stCxn id="27" idx="2"/>
                <a:endCxn id="23" idx="6"/>
              </p:cNvCxnSpPr>
              <p:nvPr/>
            </p:nvCxnSpPr>
            <p:spPr>
              <a:xfrm flipH="1">
                <a:off x="3633629" y="4639722"/>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2F73A0D-9198-1172-BFCB-AD2B8096F0E9}"/>
                  </a:ext>
                </a:extLst>
              </p:cNvPr>
              <p:cNvCxnSpPr>
                <a:cxnSpLocks/>
                <a:stCxn id="27" idx="2"/>
                <a:endCxn id="25" idx="6"/>
              </p:cNvCxnSpPr>
              <p:nvPr/>
            </p:nvCxnSpPr>
            <p:spPr>
              <a:xfrm flipH="1">
                <a:off x="3636672" y="4639722"/>
                <a:ext cx="147930" cy="24785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B1C853-3A13-E218-00ED-1C192CA586D5}"/>
                  </a:ext>
                </a:extLst>
              </p:cNvPr>
              <p:cNvCxnSpPr>
                <a:cxnSpLocks/>
                <a:stCxn id="29" idx="2"/>
              </p:cNvCxnSpPr>
              <p:nvPr/>
            </p:nvCxnSpPr>
            <p:spPr>
              <a:xfrm flipH="1" flipV="1">
                <a:off x="3630860" y="4566031"/>
                <a:ext cx="156785" cy="23457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E9E91DF-FD10-8E4F-A7E3-6C71CE9CD644}"/>
                  </a:ext>
                </a:extLst>
              </p:cNvPr>
              <p:cNvCxnSpPr>
                <a:cxnSpLocks/>
                <a:stCxn id="29" idx="2"/>
                <a:endCxn id="23" idx="6"/>
              </p:cNvCxnSpPr>
              <p:nvPr/>
            </p:nvCxnSpPr>
            <p:spPr>
              <a:xfrm flipH="1" flipV="1">
                <a:off x="3633629" y="4726690"/>
                <a:ext cx="154016" cy="7391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667E75B-31C8-7FB5-E7BC-3398BF6289B2}"/>
                  </a:ext>
                </a:extLst>
              </p:cNvPr>
              <p:cNvCxnSpPr>
                <a:cxnSpLocks/>
                <a:stCxn id="29" idx="2"/>
                <a:endCxn id="25" idx="6"/>
              </p:cNvCxnSpPr>
              <p:nvPr/>
            </p:nvCxnSpPr>
            <p:spPr>
              <a:xfrm flipH="1">
                <a:off x="3636672" y="4800607"/>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44A6377-1B4A-D947-5DDD-681B7739DBF8}"/>
                  </a:ext>
                </a:extLst>
              </p:cNvPr>
              <p:cNvCxnSpPr>
                <a:cxnSpLocks/>
                <a:stCxn id="25" idx="6"/>
                <a:endCxn id="28" idx="2"/>
              </p:cNvCxnSpPr>
              <p:nvPr/>
            </p:nvCxnSpPr>
            <p:spPr>
              <a:xfrm>
                <a:off x="3636672" y="4887575"/>
                <a:ext cx="150973"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0271784-8C3A-BA01-4F90-481F4B649938}"/>
                  </a:ext>
                </a:extLst>
              </p:cNvPr>
              <p:cNvCxnSpPr>
                <a:cxnSpLocks/>
                <a:stCxn id="24" idx="6"/>
                <a:endCxn id="30" idx="2"/>
              </p:cNvCxnSpPr>
              <p:nvPr/>
            </p:nvCxnSpPr>
            <p:spPr>
              <a:xfrm>
                <a:off x="3636672" y="5043336"/>
                <a:ext cx="152029"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9D69CE5-5A77-A1C6-0769-7870AC497026}"/>
                  </a:ext>
                </a:extLst>
              </p:cNvPr>
              <p:cNvCxnSpPr>
                <a:cxnSpLocks/>
                <a:stCxn id="26" idx="6"/>
                <a:endCxn id="30" idx="2"/>
              </p:cNvCxnSpPr>
              <p:nvPr/>
            </p:nvCxnSpPr>
            <p:spPr>
              <a:xfrm flipV="1">
                <a:off x="3637728" y="5112129"/>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FB8B8D1-59A5-AAC5-3ECC-395DA646886C}"/>
                  </a:ext>
                </a:extLst>
              </p:cNvPr>
              <p:cNvCxnSpPr>
                <a:cxnSpLocks/>
                <a:stCxn id="26" idx="6"/>
                <a:endCxn id="28" idx="2"/>
              </p:cNvCxnSpPr>
              <p:nvPr/>
            </p:nvCxnSpPr>
            <p:spPr>
              <a:xfrm flipV="1">
                <a:off x="3637728" y="4956368"/>
                <a:ext cx="149917" cy="24272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CCE435E-0E7F-DFBC-0B67-361842B082F0}"/>
                  </a:ext>
                </a:extLst>
              </p:cNvPr>
              <p:cNvCxnSpPr>
                <a:cxnSpLocks/>
                <a:stCxn id="24" idx="6"/>
                <a:endCxn id="28" idx="2"/>
              </p:cNvCxnSpPr>
              <p:nvPr/>
            </p:nvCxnSpPr>
            <p:spPr>
              <a:xfrm flipV="1">
                <a:off x="3636672" y="4956368"/>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8FA29F5-A447-19AE-72D4-9E28FBC3893F}"/>
                  </a:ext>
                </a:extLst>
              </p:cNvPr>
              <p:cNvCxnSpPr>
                <a:cxnSpLocks/>
                <a:stCxn id="25" idx="6"/>
                <a:endCxn id="30" idx="2"/>
              </p:cNvCxnSpPr>
              <p:nvPr/>
            </p:nvCxnSpPr>
            <p:spPr>
              <a:xfrm>
                <a:off x="3636672" y="4887575"/>
                <a:ext cx="152029" cy="22455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6E2B6F8-ED0B-FFD1-FE87-B154880EFA1A}"/>
                  </a:ext>
                </a:extLst>
              </p:cNvPr>
              <p:cNvCxnSpPr>
                <a:cxnSpLocks/>
                <a:stCxn id="24" idx="6"/>
                <a:endCxn id="29" idx="2"/>
              </p:cNvCxnSpPr>
              <p:nvPr/>
            </p:nvCxnSpPr>
            <p:spPr>
              <a:xfrm flipV="1">
                <a:off x="3636672" y="4800607"/>
                <a:ext cx="150973" cy="24272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F161F78-862B-308C-E4C8-93656B7BEFAA}"/>
                  </a:ext>
                </a:extLst>
              </p:cNvPr>
              <p:cNvCxnSpPr>
                <a:cxnSpLocks/>
                <a:stCxn id="26" idx="6"/>
                <a:endCxn id="27" idx="2"/>
              </p:cNvCxnSpPr>
              <p:nvPr/>
            </p:nvCxnSpPr>
            <p:spPr>
              <a:xfrm flipV="1">
                <a:off x="3637728" y="4639722"/>
                <a:ext cx="146874" cy="559375"/>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F783A2B-10CA-47A6-7C4B-CEDEFADD54BB}"/>
                  </a:ext>
                </a:extLst>
              </p:cNvPr>
              <p:cNvCxnSpPr>
                <a:cxnSpLocks/>
                <a:stCxn id="30" idx="2"/>
              </p:cNvCxnSpPr>
              <p:nvPr/>
            </p:nvCxnSpPr>
            <p:spPr>
              <a:xfrm flipH="1" flipV="1">
                <a:off x="3630860" y="4566031"/>
                <a:ext cx="157841" cy="54609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EF8252D-CAE3-668E-DE0B-1C32E86E6855}"/>
                  </a:ext>
                </a:extLst>
              </p:cNvPr>
              <p:cNvCxnSpPr>
                <a:cxnSpLocks/>
                <a:stCxn id="30" idx="2"/>
                <a:endCxn id="23" idx="6"/>
              </p:cNvCxnSpPr>
              <p:nvPr/>
            </p:nvCxnSpPr>
            <p:spPr>
              <a:xfrm flipH="1" flipV="1">
                <a:off x="3633629" y="4726690"/>
                <a:ext cx="155072" cy="38543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9772DFB-6D12-9CBF-FC99-5EF7006A0E5A}"/>
                  </a:ext>
                </a:extLst>
              </p:cNvPr>
              <p:cNvCxnSpPr>
                <a:cxnSpLocks/>
                <a:stCxn id="27" idx="2"/>
                <a:endCxn id="24" idx="6"/>
              </p:cNvCxnSpPr>
              <p:nvPr/>
            </p:nvCxnSpPr>
            <p:spPr>
              <a:xfrm flipH="1">
                <a:off x="3636672" y="4639722"/>
                <a:ext cx="147930" cy="40361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F357AB9-26FD-E124-29BF-5526375FD4F8}"/>
                  </a:ext>
                </a:extLst>
              </p:cNvPr>
              <p:cNvCxnSpPr>
                <a:cxnSpLocks/>
              </p:cNvCxnSpPr>
              <p:nvPr/>
            </p:nvCxnSpPr>
            <p:spPr>
              <a:xfrm flipH="1" flipV="1">
                <a:off x="3857604" y="4640181"/>
                <a:ext cx="153742" cy="7369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8DAF2D8-86A2-98C7-CC86-9A32979802AC}"/>
                  </a:ext>
                </a:extLst>
              </p:cNvPr>
              <p:cNvCxnSpPr>
                <a:cxnSpLocks/>
              </p:cNvCxnSpPr>
              <p:nvPr/>
            </p:nvCxnSpPr>
            <p:spPr>
              <a:xfrm flipH="1">
                <a:off x="3860373" y="4713872"/>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DB79CA3-05BD-F306-059D-96AADB4EAAAD}"/>
                  </a:ext>
                </a:extLst>
              </p:cNvPr>
              <p:cNvCxnSpPr>
                <a:cxnSpLocks/>
              </p:cNvCxnSpPr>
              <p:nvPr/>
            </p:nvCxnSpPr>
            <p:spPr>
              <a:xfrm flipH="1">
                <a:off x="3863416" y="4713872"/>
                <a:ext cx="147930" cy="24785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863B9A2-7028-7B5B-CD0F-AB94807910A0}"/>
                  </a:ext>
                </a:extLst>
              </p:cNvPr>
              <p:cNvCxnSpPr>
                <a:cxnSpLocks/>
              </p:cNvCxnSpPr>
              <p:nvPr/>
            </p:nvCxnSpPr>
            <p:spPr>
              <a:xfrm flipH="1" flipV="1">
                <a:off x="3857604" y="4640181"/>
                <a:ext cx="156785" cy="23457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B5E6FDD-2BD8-B7D0-E6FF-E0545F8EADE8}"/>
                  </a:ext>
                </a:extLst>
              </p:cNvPr>
              <p:cNvCxnSpPr>
                <a:cxnSpLocks/>
              </p:cNvCxnSpPr>
              <p:nvPr/>
            </p:nvCxnSpPr>
            <p:spPr>
              <a:xfrm flipH="1" flipV="1">
                <a:off x="3860373" y="4800840"/>
                <a:ext cx="154016" cy="7391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61E77F1-0101-5FB8-6003-63D818892393}"/>
                  </a:ext>
                </a:extLst>
              </p:cNvPr>
              <p:cNvCxnSpPr>
                <a:cxnSpLocks/>
              </p:cNvCxnSpPr>
              <p:nvPr/>
            </p:nvCxnSpPr>
            <p:spPr>
              <a:xfrm flipH="1">
                <a:off x="3863416" y="4874757"/>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C1C53C1-98F8-2FD2-FBB1-3903489E2439}"/>
                  </a:ext>
                </a:extLst>
              </p:cNvPr>
              <p:cNvCxnSpPr>
                <a:cxnSpLocks/>
              </p:cNvCxnSpPr>
              <p:nvPr/>
            </p:nvCxnSpPr>
            <p:spPr>
              <a:xfrm>
                <a:off x="3863416" y="4961725"/>
                <a:ext cx="150973"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D684A66-8BE1-CF76-B9AD-F32AA3C09001}"/>
                  </a:ext>
                </a:extLst>
              </p:cNvPr>
              <p:cNvCxnSpPr>
                <a:cxnSpLocks/>
              </p:cNvCxnSpPr>
              <p:nvPr/>
            </p:nvCxnSpPr>
            <p:spPr>
              <a:xfrm>
                <a:off x="3863416" y="5117486"/>
                <a:ext cx="152029" cy="6879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78CE4E1-6D62-7D98-B203-B2366992F3CC}"/>
                  </a:ext>
                </a:extLst>
              </p:cNvPr>
              <p:cNvCxnSpPr>
                <a:cxnSpLocks/>
                <a:stCxn id="30" idx="6"/>
                <a:endCxn id="36" idx="2"/>
              </p:cNvCxnSpPr>
              <p:nvPr/>
            </p:nvCxnSpPr>
            <p:spPr>
              <a:xfrm>
                <a:off x="3858999" y="5112129"/>
                <a:ext cx="156234" cy="214825"/>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CCF0259-2C56-8917-CD72-9D3DAFE2146C}"/>
                  </a:ext>
                </a:extLst>
              </p:cNvPr>
              <p:cNvCxnSpPr>
                <a:cxnSpLocks/>
                <a:stCxn id="29" idx="6"/>
                <a:endCxn id="36" idx="2"/>
              </p:cNvCxnSpPr>
              <p:nvPr/>
            </p:nvCxnSpPr>
            <p:spPr>
              <a:xfrm>
                <a:off x="3857943" y="4800607"/>
                <a:ext cx="157290" cy="52634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07FA857-4F34-DE88-D40F-E3581EAE137B}"/>
                  </a:ext>
                </a:extLst>
              </p:cNvPr>
              <p:cNvCxnSpPr>
                <a:cxnSpLocks/>
              </p:cNvCxnSpPr>
              <p:nvPr/>
            </p:nvCxnSpPr>
            <p:spPr>
              <a:xfrm flipV="1">
                <a:off x="3863416" y="5030518"/>
                <a:ext cx="150973" cy="869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321CEC5-D5F9-FCE7-D132-D36E38B573CC}"/>
                  </a:ext>
                </a:extLst>
              </p:cNvPr>
              <p:cNvCxnSpPr>
                <a:cxnSpLocks/>
              </p:cNvCxnSpPr>
              <p:nvPr/>
            </p:nvCxnSpPr>
            <p:spPr>
              <a:xfrm>
                <a:off x="3863416" y="4961725"/>
                <a:ext cx="152029" cy="22455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0E95A48-B528-BE6E-999E-30BC77A8C72E}"/>
                  </a:ext>
                </a:extLst>
              </p:cNvPr>
              <p:cNvCxnSpPr>
                <a:cxnSpLocks/>
              </p:cNvCxnSpPr>
              <p:nvPr/>
            </p:nvCxnSpPr>
            <p:spPr>
              <a:xfrm flipV="1">
                <a:off x="3863416" y="4874757"/>
                <a:ext cx="150973" cy="24272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CD1D022C-07E6-707C-012B-F5521848F3F4}"/>
                  </a:ext>
                </a:extLst>
              </p:cNvPr>
              <p:cNvCxnSpPr>
                <a:cxnSpLocks/>
                <a:stCxn id="28" idx="6"/>
                <a:endCxn id="36" idx="2"/>
              </p:cNvCxnSpPr>
              <p:nvPr/>
            </p:nvCxnSpPr>
            <p:spPr>
              <a:xfrm>
                <a:off x="3857943" y="4956368"/>
                <a:ext cx="157290" cy="37058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48C943-3CB5-6E41-63E7-238704258460}"/>
                  </a:ext>
                </a:extLst>
              </p:cNvPr>
              <p:cNvCxnSpPr>
                <a:cxnSpLocks/>
              </p:cNvCxnSpPr>
              <p:nvPr/>
            </p:nvCxnSpPr>
            <p:spPr>
              <a:xfrm flipH="1" flipV="1">
                <a:off x="3857604" y="4640181"/>
                <a:ext cx="157841" cy="54609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E8A4C86-3120-716A-1FFD-CB3BD49B5529}"/>
                  </a:ext>
                </a:extLst>
              </p:cNvPr>
              <p:cNvCxnSpPr>
                <a:cxnSpLocks/>
              </p:cNvCxnSpPr>
              <p:nvPr/>
            </p:nvCxnSpPr>
            <p:spPr>
              <a:xfrm flipH="1" flipV="1">
                <a:off x="3860373" y="4800840"/>
                <a:ext cx="155072" cy="38543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BADE9E4-1136-9B65-F906-06629B8EDC33}"/>
                  </a:ext>
                </a:extLst>
              </p:cNvPr>
              <p:cNvCxnSpPr>
                <a:cxnSpLocks/>
              </p:cNvCxnSpPr>
              <p:nvPr/>
            </p:nvCxnSpPr>
            <p:spPr>
              <a:xfrm flipH="1">
                <a:off x="3863416" y="4713872"/>
                <a:ext cx="147930" cy="40361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C32C8F6-26B8-7F58-5038-6A8CEE5A421D}"/>
                  </a:ext>
                </a:extLst>
              </p:cNvPr>
              <p:cNvCxnSpPr>
                <a:cxnSpLocks/>
                <a:stCxn id="31" idx="2"/>
                <a:endCxn id="29" idx="6"/>
              </p:cNvCxnSpPr>
              <p:nvPr/>
            </p:nvCxnSpPr>
            <p:spPr>
              <a:xfrm flipH="1">
                <a:off x="3857943" y="4545721"/>
                <a:ext cx="150171" cy="25488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A92F7BD-CD2B-71E0-D469-61A497E968C6}"/>
                  </a:ext>
                </a:extLst>
              </p:cNvPr>
              <p:cNvCxnSpPr>
                <a:cxnSpLocks/>
                <a:stCxn id="31" idx="2"/>
                <a:endCxn id="28" idx="6"/>
              </p:cNvCxnSpPr>
              <p:nvPr/>
            </p:nvCxnSpPr>
            <p:spPr>
              <a:xfrm flipH="1">
                <a:off x="3857943" y="4545721"/>
                <a:ext cx="150171" cy="41064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C5222F1-C002-BFB3-C0A9-2BB5B5B41895}"/>
                  </a:ext>
                </a:extLst>
              </p:cNvPr>
              <p:cNvCxnSpPr>
                <a:cxnSpLocks/>
                <a:stCxn id="31" idx="2"/>
                <a:endCxn id="28" idx="6"/>
              </p:cNvCxnSpPr>
              <p:nvPr/>
            </p:nvCxnSpPr>
            <p:spPr>
              <a:xfrm flipH="1">
                <a:off x="3857943" y="4545721"/>
                <a:ext cx="150171" cy="41064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1811DBA-C1C9-7E68-F471-8A3C703E0DFF}"/>
                  </a:ext>
                </a:extLst>
              </p:cNvPr>
              <p:cNvCxnSpPr>
                <a:cxnSpLocks/>
                <a:stCxn id="31" idx="2"/>
                <a:endCxn id="30" idx="6"/>
              </p:cNvCxnSpPr>
              <p:nvPr/>
            </p:nvCxnSpPr>
            <p:spPr>
              <a:xfrm flipH="1">
                <a:off x="3858999" y="4545721"/>
                <a:ext cx="149115" cy="56640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AA7F96A-EED8-91CF-D915-5470AFDE60E0}"/>
                  </a:ext>
                </a:extLst>
              </p:cNvPr>
              <p:cNvCxnSpPr>
                <a:cxnSpLocks/>
                <a:stCxn id="27" idx="6"/>
                <a:endCxn id="36" idx="2"/>
              </p:cNvCxnSpPr>
              <p:nvPr/>
            </p:nvCxnSpPr>
            <p:spPr>
              <a:xfrm>
                <a:off x="3854900" y="4639722"/>
                <a:ext cx="160333" cy="68723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5DDD1CE-87AC-A451-BCDD-30C946F353B3}"/>
                  </a:ext>
                </a:extLst>
              </p:cNvPr>
              <p:cNvCxnSpPr>
                <a:cxnSpLocks/>
                <a:stCxn id="38" idx="2"/>
                <a:endCxn id="31" idx="6"/>
              </p:cNvCxnSpPr>
              <p:nvPr/>
            </p:nvCxnSpPr>
            <p:spPr>
              <a:xfrm flipH="1" flipV="1">
                <a:off x="4078412" y="4545721"/>
                <a:ext cx="133279" cy="197484"/>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FAF8E9E-29A0-3751-82C7-DC8DE6B5E80D}"/>
                  </a:ext>
                </a:extLst>
              </p:cNvPr>
              <p:cNvCxnSpPr>
                <a:cxnSpLocks/>
                <a:stCxn id="38" idx="2"/>
                <a:endCxn id="33" idx="6"/>
              </p:cNvCxnSpPr>
              <p:nvPr/>
            </p:nvCxnSpPr>
            <p:spPr>
              <a:xfrm flipH="1" flipV="1">
                <a:off x="4081455" y="4706606"/>
                <a:ext cx="130236" cy="365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7343AF5-7967-BE76-D62D-4246A5D27E65}"/>
                  </a:ext>
                </a:extLst>
              </p:cNvPr>
              <p:cNvCxnSpPr>
                <a:cxnSpLocks/>
                <a:stCxn id="37" idx="2"/>
                <a:endCxn id="32" idx="6"/>
              </p:cNvCxnSpPr>
              <p:nvPr/>
            </p:nvCxnSpPr>
            <p:spPr>
              <a:xfrm flipH="1" flipV="1">
                <a:off x="4081455" y="4862367"/>
                <a:ext cx="130236" cy="365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5E4AAC-F3F0-7CDF-27A5-1B05714A59E2}"/>
                  </a:ext>
                </a:extLst>
              </p:cNvPr>
              <p:cNvCxnSpPr>
                <a:cxnSpLocks/>
                <a:stCxn id="37" idx="2"/>
                <a:endCxn id="34" idx="6"/>
              </p:cNvCxnSpPr>
              <p:nvPr/>
            </p:nvCxnSpPr>
            <p:spPr>
              <a:xfrm flipH="1">
                <a:off x="4082511" y="4898966"/>
                <a:ext cx="129180" cy="11916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192916D-9B30-2982-0E7F-FF78F52E4C5C}"/>
                  </a:ext>
                </a:extLst>
              </p:cNvPr>
              <p:cNvCxnSpPr>
                <a:cxnSpLocks/>
                <a:stCxn id="39" idx="2"/>
                <a:endCxn id="34" idx="6"/>
              </p:cNvCxnSpPr>
              <p:nvPr/>
            </p:nvCxnSpPr>
            <p:spPr>
              <a:xfrm flipH="1" flipV="1">
                <a:off x="4082511" y="5018128"/>
                <a:ext cx="130236" cy="365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23F48783-569D-5CB5-1EFE-0A45E5AAD72E}"/>
                  </a:ext>
                </a:extLst>
              </p:cNvPr>
              <p:cNvCxnSpPr>
                <a:cxnSpLocks/>
                <a:stCxn id="39" idx="2"/>
                <a:endCxn id="35" idx="6"/>
              </p:cNvCxnSpPr>
              <p:nvPr/>
            </p:nvCxnSpPr>
            <p:spPr>
              <a:xfrm flipH="1">
                <a:off x="4084475" y="5054727"/>
                <a:ext cx="128272" cy="11646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0A22A68-3B8E-9D56-73D5-E766518C0CD0}"/>
                  </a:ext>
                </a:extLst>
              </p:cNvPr>
              <p:cNvCxnSpPr>
                <a:cxnSpLocks/>
                <a:stCxn id="39" idx="2"/>
                <a:endCxn id="36" idx="6"/>
              </p:cNvCxnSpPr>
              <p:nvPr/>
            </p:nvCxnSpPr>
            <p:spPr>
              <a:xfrm flipH="1">
                <a:off x="4085531" y="5054727"/>
                <a:ext cx="127216" cy="27222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624AD74-4850-F043-4E35-878937D21B52}"/>
                  </a:ext>
                </a:extLst>
              </p:cNvPr>
              <p:cNvCxnSpPr>
                <a:cxnSpLocks/>
                <a:stCxn id="37" idx="2"/>
                <a:endCxn id="35" idx="6"/>
              </p:cNvCxnSpPr>
              <p:nvPr/>
            </p:nvCxnSpPr>
            <p:spPr>
              <a:xfrm flipH="1">
                <a:off x="4084475" y="4898966"/>
                <a:ext cx="127216" cy="272227"/>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CB165D0-3C30-682C-F407-C8AA61C7D85C}"/>
                  </a:ext>
                </a:extLst>
              </p:cNvPr>
              <p:cNvCxnSpPr>
                <a:cxnSpLocks/>
                <a:stCxn id="38" idx="2"/>
                <a:endCxn id="35" idx="6"/>
              </p:cNvCxnSpPr>
              <p:nvPr/>
            </p:nvCxnSpPr>
            <p:spPr>
              <a:xfrm flipH="1">
                <a:off x="4084475" y="4743205"/>
                <a:ext cx="127216" cy="42798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a16="http://schemas.microsoft.com/office/drawing/2014/main" id="{C0D3DB01-6498-E682-8A94-05963CB78641}"/>
                  </a:ext>
                </a:extLst>
              </p:cNvPr>
              <p:cNvCxnSpPr>
                <a:cxnSpLocks/>
                <a:stCxn id="38" idx="2"/>
                <a:endCxn id="36" idx="6"/>
              </p:cNvCxnSpPr>
              <p:nvPr/>
            </p:nvCxnSpPr>
            <p:spPr>
              <a:xfrm flipH="1">
                <a:off x="4085531" y="4743205"/>
                <a:ext cx="126160" cy="58374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a16="http://schemas.microsoft.com/office/drawing/2014/main" id="{61CF7DD2-6D2C-35DF-5093-4226295136F7}"/>
                  </a:ext>
                </a:extLst>
              </p:cNvPr>
              <p:cNvCxnSpPr>
                <a:cxnSpLocks/>
                <a:stCxn id="37" idx="2"/>
                <a:endCxn id="36" idx="6"/>
              </p:cNvCxnSpPr>
              <p:nvPr/>
            </p:nvCxnSpPr>
            <p:spPr>
              <a:xfrm flipH="1">
                <a:off x="4085531" y="4898966"/>
                <a:ext cx="126160" cy="42798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a:extLst>
                  <a:ext uri="{FF2B5EF4-FFF2-40B4-BE49-F238E27FC236}">
                    <a16:creationId xmlns:a16="http://schemas.microsoft.com/office/drawing/2014/main" id="{04F81564-3CF3-4390-D639-D5B5060BB965}"/>
                  </a:ext>
                </a:extLst>
              </p:cNvPr>
              <p:cNvCxnSpPr>
                <a:cxnSpLocks/>
                <a:stCxn id="34" idx="6"/>
                <a:endCxn id="38" idx="2"/>
              </p:cNvCxnSpPr>
              <p:nvPr/>
            </p:nvCxnSpPr>
            <p:spPr>
              <a:xfrm flipV="1">
                <a:off x="4082511" y="4743205"/>
                <a:ext cx="129180" cy="27492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a:extLst>
                  <a:ext uri="{FF2B5EF4-FFF2-40B4-BE49-F238E27FC236}">
                    <a16:creationId xmlns:a16="http://schemas.microsoft.com/office/drawing/2014/main" id="{50716F21-CFF0-D7F7-AED5-4C94C45BBD04}"/>
                  </a:ext>
                </a:extLst>
              </p:cNvPr>
              <p:cNvCxnSpPr>
                <a:cxnSpLocks/>
                <a:stCxn id="39" idx="2"/>
                <a:endCxn id="33" idx="6"/>
              </p:cNvCxnSpPr>
              <p:nvPr/>
            </p:nvCxnSpPr>
            <p:spPr>
              <a:xfrm flipH="1" flipV="1">
                <a:off x="4081455" y="4706606"/>
                <a:ext cx="131292" cy="34812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a:extLst>
                  <a:ext uri="{FF2B5EF4-FFF2-40B4-BE49-F238E27FC236}">
                    <a16:creationId xmlns:a16="http://schemas.microsoft.com/office/drawing/2014/main" id="{9F9E4DD5-D3DA-BB79-BFC2-5F47335ED392}"/>
                  </a:ext>
                </a:extLst>
              </p:cNvPr>
              <p:cNvCxnSpPr>
                <a:cxnSpLocks/>
                <a:stCxn id="39" idx="2"/>
                <a:endCxn id="31" idx="6"/>
              </p:cNvCxnSpPr>
              <p:nvPr/>
            </p:nvCxnSpPr>
            <p:spPr>
              <a:xfrm flipH="1" flipV="1">
                <a:off x="4078412" y="4545721"/>
                <a:ext cx="134335" cy="509006"/>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a16="http://schemas.microsoft.com/office/drawing/2014/main" id="{F0739C0B-3DDA-8CBA-ECB6-6F71E60F1EBA}"/>
                  </a:ext>
                </a:extLst>
              </p:cNvPr>
              <p:cNvCxnSpPr>
                <a:cxnSpLocks/>
                <a:stCxn id="37" idx="3"/>
                <a:endCxn id="31" idx="6"/>
              </p:cNvCxnSpPr>
              <p:nvPr/>
            </p:nvCxnSpPr>
            <p:spPr>
              <a:xfrm flipH="1" flipV="1">
                <a:off x="4078412" y="4545721"/>
                <a:ext cx="143574" cy="38120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a16="http://schemas.microsoft.com/office/drawing/2014/main" id="{E2E8D27D-6957-3D8F-8C64-6443E5B8700E}"/>
                  </a:ext>
                </a:extLst>
              </p:cNvPr>
              <p:cNvCxnSpPr>
                <a:cxnSpLocks/>
                <a:stCxn id="37" idx="2"/>
                <a:endCxn id="33" idx="6"/>
              </p:cNvCxnSpPr>
              <p:nvPr/>
            </p:nvCxnSpPr>
            <p:spPr>
              <a:xfrm flipH="1" flipV="1">
                <a:off x="4081455" y="4706606"/>
                <a:ext cx="130236" cy="19236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a16="http://schemas.microsoft.com/office/drawing/2014/main" id="{BEFDCD6E-1F9C-8683-525E-13680A3F7DEC}"/>
                  </a:ext>
                </a:extLst>
              </p:cNvPr>
              <p:cNvCxnSpPr>
                <a:cxnSpLocks/>
                <a:stCxn id="38" idx="2"/>
                <a:endCxn id="32" idx="6"/>
              </p:cNvCxnSpPr>
              <p:nvPr/>
            </p:nvCxnSpPr>
            <p:spPr>
              <a:xfrm flipH="1">
                <a:off x="4081455" y="4743205"/>
                <a:ext cx="130236" cy="11916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E27C4D8D-1F4C-840F-E14C-14B8D7273518}"/>
                  </a:ext>
                </a:extLst>
              </p:cNvPr>
              <p:cNvCxnSpPr>
                <a:cxnSpLocks/>
                <a:stCxn id="32" idx="6"/>
                <a:endCxn id="39" idx="2"/>
              </p:cNvCxnSpPr>
              <p:nvPr/>
            </p:nvCxnSpPr>
            <p:spPr>
              <a:xfrm>
                <a:off x="4081455" y="4862367"/>
                <a:ext cx="131292" cy="19236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F2537224-4DB2-AAFB-08E3-FA62B20273E1}"/>
                </a:ext>
              </a:extLst>
            </p:cNvPr>
            <p:cNvPicPr>
              <a:picLocks noChangeAspect="1"/>
            </p:cNvPicPr>
            <p:nvPr/>
          </p:nvPicPr>
          <p:blipFill>
            <a:blip r:embed="rId3"/>
            <a:stretch>
              <a:fillRect/>
            </a:stretch>
          </p:blipFill>
          <p:spPr>
            <a:xfrm>
              <a:off x="8317928" y="2927883"/>
              <a:ext cx="197252" cy="226840"/>
            </a:xfrm>
            <a:prstGeom prst="rect">
              <a:avLst/>
            </a:prstGeom>
          </p:spPr>
        </p:pic>
        <p:pic>
          <p:nvPicPr>
            <p:cNvPr id="16" name="Picture 15">
              <a:extLst>
                <a:ext uri="{FF2B5EF4-FFF2-40B4-BE49-F238E27FC236}">
                  <a16:creationId xmlns:a16="http://schemas.microsoft.com/office/drawing/2014/main" id="{7D5285E9-2CFD-8BBD-40C9-9B0CD70D6A26}"/>
                </a:ext>
              </a:extLst>
            </p:cNvPr>
            <p:cNvPicPr>
              <a:picLocks noChangeAspect="1"/>
            </p:cNvPicPr>
            <p:nvPr/>
          </p:nvPicPr>
          <p:blipFill>
            <a:blip r:embed="rId4"/>
            <a:stretch>
              <a:fillRect/>
            </a:stretch>
          </p:blipFill>
          <p:spPr>
            <a:xfrm>
              <a:off x="7729911" y="2437272"/>
              <a:ext cx="197252" cy="226840"/>
            </a:xfrm>
            <a:prstGeom prst="rect">
              <a:avLst/>
            </a:prstGeom>
          </p:spPr>
        </p:pic>
        <p:pic>
          <p:nvPicPr>
            <p:cNvPr id="17" name="Picture 16">
              <a:extLst>
                <a:ext uri="{FF2B5EF4-FFF2-40B4-BE49-F238E27FC236}">
                  <a16:creationId xmlns:a16="http://schemas.microsoft.com/office/drawing/2014/main" id="{E6F8BD93-DDF7-BDCE-B4CA-7EDC072FC839}"/>
                </a:ext>
              </a:extLst>
            </p:cNvPr>
            <p:cNvPicPr>
              <a:picLocks noChangeAspect="1"/>
            </p:cNvPicPr>
            <p:nvPr/>
          </p:nvPicPr>
          <p:blipFill>
            <a:blip r:embed="rId5"/>
            <a:stretch>
              <a:fillRect/>
            </a:stretch>
          </p:blipFill>
          <p:spPr>
            <a:xfrm>
              <a:off x="7967976" y="3400820"/>
              <a:ext cx="156130" cy="238788"/>
            </a:xfrm>
            <a:prstGeom prst="rect">
              <a:avLst/>
            </a:prstGeom>
          </p:spPr>
        </p:pic>
        <p:pic>
          <p:nvPicPr>
            <p:cNvPr id="18" name="Picture 17">
              <a:extLst>
                <a:ext uri="{FF2B5EF4-FFF2-40B4-BE49-F238E27FC236}">
                  <a16:creationId xmlns:a16="http://schemas.microsoft.com/office/drawing/2014/main" id="{8F696070-EA57-A165-A33F-B8EB986D1FE3}"/>
                </a:ext>
              </a:extLst>
            </p:cNvPr>
            <p:cNvPicPr>
              <a:picLocks noChangeAspect="1"/>
            </p:cNvPicPr>
            <p:nvPr/>
          </p:nvPicPr>
          <p:blipFill>
            <a:blip r:embed="rId6"/>
            <a:stretch>
              <a:fillRect/>
            </a:stretch>
          </p:blipFill>
          <p:spPr>
            <a:xfrm>
              <a:off x="7319294" y="3025154"/>
              <a:ext cx="148819" cy="200906"/>
            </a:xfrm>
            <a:prstGeom prst="rect">
              <a:avLst/>
            </a:prstGeom>
          </p:spPr>
        </p:pic>
        <p:pic>
          <p:nvPicPr>
            <p:cNvPr id="19" name="Picture 18">
              <a:extLst>
                <a:ext uri="{FF2B5EF4-FFF2-40B4-BE49-F238E27FC236}">
                  <a16:creationId xmlns:a16="http://schemas.microsoft.com/office/drawing/2014/main" id="{C7DFAB8C-6520-5360-D53A-AEB75DAFCB80}"/>
                </a:ext>
              </a:extLst>
            </p:cNvPr>
            <p:cNvPicPr>
              <a:picLocks noChangeAspect="1"/>
            </p:cNvPicPr>
            <p:nvPr/>
          </p:nvPicPr>
          <p:blipFill>
            <a:blip r:embed="rId7"/>
            <a:stretch>
              <a:fillRect/>
            </a:stretch>
          </p:blipFill>
          <p:spPr>
            <a:xfrm>
              <a:off x="7598793" y="3348744"/>
              <a:ext cx="207115" cy="98626"/>
            </a:xfrm>
            <a:prstGeom prst="rect">
              <a:avLst/>
            </a:prstGeom>
          </p:spPr>
        </p:pic>
      </p:grpSp>
      <p:sp>
        <p:nvSpPr>
          <p:cNvPr id="174" name="TextBox 173">
            <a:extLst>
              <a:ext uri="{FF2B5EF4-FFF2-40B4-BE49-F238E27FC236}">
                <a16:creationId xmlns:a16="http://schemas.microsoft.com/office/drawing/2014/main" id="{5B2502D7-8B25-B3E5-D573-CE4D27E5C5B7}"/>
              </a:ext>
            </a:extLst>
          </p:cNvPr>
          <p:cNvSpPr txBox="1"/>
          <p:nvPr/>
        </p:nvSpPr>
        <p:spPr>
          <a:xfrm>
            <a:off x="5569506" y="1096520"/>
            <a:ext cx="3540705" cy="5232202"/>
          </a:xfrm>
          <a:prstGeom prst="rect">
            <a:avLst/>
          </a:prstGeom>
          <a:noFill/>
        </p:spPr>
        <p:txBody>
          <a:bodyPr wrap="square">
            <a:spAutoFit/>
          </a:bodyPr>
          <a:lstStyle/>
          <a:p>
            <a:pPr lvl="2"/>
            <a:endParaRPr lang="en-US" sz="1200" dirty="0"/>
          </a:p>
          <a:p>
            <a:r>
              <a:rPr lang="en-US" sz="1200" b="1" dirty="0"/>
              <a:t>Note: </a:t>
            </a:r>
            <a:r>
              <a:rPr lang="en-US" sz="1200" dirty="0"/>
              <a:t>LGMs and universal </a:t>
            </a:r>
            <a:r>
              <a:rPr lang="en-US" sz="1200" dirty="0" err="1"/>
              <a:t>represantations</a:t>
            </a:r>
            <a:endParaRPr lang="en-US" sz="1200" dirty="0"/>
          </a:p>
          <a:p>
            <a:r>
              <a:rPr lang="en-US" sz="1200" dirty="0"/>
              <a:t>were </a:t>
            </a:r>
            <a:r>
              <a:rPr lang="en-US" sz="1200" b="1" i="1" dirty="0"/>
              <a:t>only possible by CISQ </a:t>
            </a:r>
            <a:r>
              <a:rPr lang="en-US" sz="1200" dirty="0"/>
              <a:t>(complex integrated scale Quantum Computing), as a basis for </a:t>
            </a:r>
            <a:r>
              <a:rPr lang="en-US" sz="1200" b="1" dirty="0"/>
              <a:t>UDF</a:t>
            </a:r>
            <a:r>
              <a:rPr lang="en-US" sz="1200" dirty="0"/>
              <a:t>.</a:t>
            </a:r>
          </a:p>
          <a:p>
            <a:pPr marL="285750" indent="-285750">
              <a:buFont typeface="Arial" panose="020B0604020202020204" pitchFamily="34" charset="0"/>
              <a:buChar char="•"/>
            </a:pPr>
            <a:endParaRPr lang="en-US" sz="1200" dirty="0"/>
          </a:p>
          <a:p>
            <a:endParaRPr lang="en-US" sz="1200" dirty="0"/>
          </a:p>
          <a:p>
            <a:pPr marL="285750" indent="-285750">
              <a:buFont typeface="Arial" panose="020B0604020202020204" pitchFamily="34" charset="0"/>
              <a:buChar char="•"/>
            </a:pPr>
            <a:r>
              <a:rPr lang="en-US" sz="1200" b="1" dirty="0"/>
              <a:t>Triple model </a:t>
            </a:r>
            <a:r>
              <a:rPr lang="en-US" sz="1200" b="1" dirty="0">
                <a:sym typeface="Wingdings" pitchFamily="2" charset="2"/>
              </a:rPr>
              <a:t> </a:t>
            </a:r>
            <a:r>
              <a:rPr lang="en-US" sz="1200" b="1" dirty="0" err="1"/>
              <a:t>QHedge</a:t>
            </a:r>
            <a:r>
              <a:rPr lang="en-US" sz="1200" b="1" dirty="0"/>
              <a:t> model:</a:t>
            </a:r>
            <a:r>
              <a:rPr lang="en-US" sz="1200" dirty="0"/>
              <a:t> </a:t>
            </a:r>
          </a:p>
          <a:p>
            <a:pPr marL="742950" lvl="1" indent="-285750">
              <a:buFont typeface="Arial" panose="020B0604020202020204" pitchFamily="34" charset="0"/>
              <a:buChar char="•"/>
            </a:pPr>
            <a:r>
              <a:rPr lang="en-US" sz="1200" dirty="0"/>
              <a:t>enables entangles parallel representations</a:t>
            </a:r>
          </a:p>
          <a:p>
            <a:pPr marL="742950" lvl="1" indent="-285750">
              <a:buFont typeface="Arial" panose="020B0604020202020204" pitchFamily="34" charset="0"/>
              <a:buChar char="•"/>
            </a:pPr>
            <a:r>
              <a:rPr lang="en-US" sz="1200" dirty="0"/>
              <a:t>the basis for our current </a:t>
            </a:r>
            <a:r>
              <a:rPr lang="en-US" sz="1200" b="1" i="1" dirty="0"/>
              <a:t>Universal Description Framework (UDF)</a:t>
            </a:r>
          </a:p>
          <a:p>
            <a:pPr marL="742950" lvl="1" indent="-285750">
              <a:buFont typeface="Arial" panose="020B0604020202020204" pitchFamily="34" charset="0"/>
              <a:buChar char="•"/>
            </a:pPr>
            <a:endParaRPr lang="en-US" sz="1200" b="1" i="1" dirty="0"/>
          </a:p>
          <a:p>
            <a:pPr marL="742950" lvl="1" indent="-285750">
              <a:buFont typeface="Arial" panose="020B0604020202020204" pitchFamily="34" charset="0"/>
              <a:buChar char="•"/>
            </a:pPr>
            <a:endParaRPr lang="en-US" sz="1200" b="1" i="1" dirty="0"/>
          </a:p>
          <a:p>
            <a:pPr marL="285750" indent="-285750">
              <a:buFont typeface="Arial" panose="020B0604020202020204" pitchFamily="34" charset="0"/>
              <a:buChar char="•"/>
            </a:pPr>
            <a:r>
              <a:rPr lang="en-US" sz="1200" b="1" i="1" dirty="0"/>
              <a:t>Entangled representations </a:t>
            </a:r>
            <a:r>
              <a:rPr lang="en-US" sz="1200" i="1" dirty="0"/>
              <a:t>have replaced separate polyglot representations and the necessity to explicitly model "links”!</a:t>
            </a:r>
          </a:p>
          <a:p>
            <a:pPr marL="285750" indent="-285750">
              <a:buFont typeface="Arial" panose="020B0604020202020204" pitchFamily="34" charset="0"/>
              <a:buChar char="•"/>
            </a:pPr>
            <a:endParaRPr lang="en-US" sz="1200" b="1" i="1" dirty="0"/>
          </a:p>
          <a:p>
            <a:pPr marL="285750" indent="-285750">
              <a:buFont typeface="Arial" panose="020B0604020202020204" pitchFamily="34" charset="0"/>
              <a:buChar char="•"/>
            </a:pPr>
            <a:endParaRPr lang="en-US" sz="1200" dirty="0"/>
          </a:p>
          <a:p>
            <a:pPr marL="742950" lvl="1" indent="-285750">
              <a:buFont typeface="Arial" panose="020B0604020202020204" pitchFamily="34" charset="0"/>
              <a:buChar char="•"/>
            </a:pPr>
            <a:endParaRPr lang="en-US" sz="1200" dirty="0"/>
          </a:p>
          <a:p>
            <a:pPr marL="742950" lvl="1"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lvl="2"/>
            <a:endParaRPr lang="en-US" sz="1200" dirty="0"/>
          </a:p>
          <a:p>
            <a:pPr lvl="1"/>
            <a:endParaRPr lang="en-US" sz="1000" b="1" dirty="0"/>
          </a:p>
          <a:p>
            <a:pPr marL="1200150" lvl="2" indent="-285750">
              <a:buFont typeface="Arial" panose="020B0604020202020204" pitchFamily="34" charset="0"/>
              <a:buChar char="•"/>
            </a:pPr>
            <a:endParaRPr lang="en-US" sz="1200" dirty="0"/>
          </a:p>
          <a:p>
            <a:pPr lvl="2"/>
            <a:endParaRPr lang="en-AT" sz="1200" dirty="0"/>
          </a:p>
        </p:txBody>
      </p:sp>
      <p:grpSp>
        <p:nvGrpSpPr>
          <p:cNvPr id="933" name="Group 932">
            <a:extLst>
              <a:ext uri="{FF2B5EF4-FFF2-40B4-BE49-F238E27FC236}">
                <a16:creationId xmlns:a16="http://schemas.microsoft.com/office/drawing/2014/main" id="{4B50E3DF-1E9D-793E-42EA-ABBB2BD98E92}"/>
              </a:ext>
            </a:extLst>
          </p:cNvPr>
          <p:cNvGrpSpPr/>
          <p:nvPr/>
        </p:nvGrpSpPr>
        <p:grpSpPr>
          <a:xfrm>
            <a:off x="3638999" y="2516591"/>
            <a:ext cx="438521" cy="533216"/>
            <a:chOff x="1574057" y="3664750"/>
            <a:chExt cx="438521" cy="533216"/>
          </a:xfrm>
        </p:grpSpPr>
        <p:grpSp>
          <p:nvGrpSpPr>
            <p:cNvPr id="934" name="Group 933">
              <a:extLst>
                <a:ext uri="{FF2B5EF4-FFF2-40B4-BE49-F238E27FC236}">
                  <a16:creationId xmlns:a16="http://schemas.microsoft.com/office/drawing/2014/main" id="{A9641EC2-29CA-44D0-E41B-FB8D4E1ACAB4}"/>
                </a:ext>
              </a:extLst>
            </p:cNvPr>
            <p:cNvGrpSpPr/>
            <p:nvPr/>
          </p:nvGrpSpPr>
          <p:grpSpPr>
            <a:xfrm rot="1459732">
              <a:off x="1574057" y="3762573"/>
              <a:ext cx="285263" cy="243882"/>
              <a:chOff x="1530627" y="1371974"/>
              <a:chExt cx="5287616" cy="3630721"/>
            </a:xfrm>
          </p:grpSpPr>
          <p:sp>
            <p:nvSpPr>
              <p:cNvPr id="949" name="Oval 948">
                <a:extLst>
                  <a:ext uri="{FF2B5EF4-FFF2-40B4-BE49-F238E27FC236}">
                    <a16:creationId xmlns:a16="http://schemas.microsoft.com/office/drawing/2014/main" id="{FFD93570-8E0B-CD5D-771B-813FA0C02684}"/>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50" name="Oval 949">
                <a:extLst>
                  <a:ext uri="{FF2B5EF4-FFF2-40B4-BE49-F238E27FC236}">
                    <a16:creationId xmlns:a16="http://schemas.microsoft.com/office/drawing/2014/main" id="{007A8BFF-0D40-7DA3-E743-F3A035859E3C}"/>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51" name="Oval 950">
                <a:extLst>
                  <a:ext uri="{FF2B5EF4-FFF2-40B4-BE49-F238E27FC236}">
                    <a16:creationId xmlns:a16="http://schemas.microsoft.com/office/drawing/2014/main" id="{AE94BA45-BD50-5FFA-4697-E4E045AE4D8A}"/>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952" name="Straight Connector 951">
                <a:extLst>
                  <a:ext uri="{FF2B5EF4-FFF2-40B4-BE49-F238E27FC236}">
                    <a16:creationId xmlns:a16="http://schemas.microsoft.com/office/drawing/2014/main" id="{3983A237-4236-EFFF-E54D-AA54AC1F3586}"/>
                  </a:ext>
                </a:extLst>
              </p:cNvPr>
              <p:cNvCxnSpPr>
                <a:cxnSpLocks/>
                <a:stCxn id="949" idx="7"/>
                <a:endCxn id="950"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53" name="Straight Connector 952">
                <a:extLst>
                  <a:ext uri="{FF2B5EF4-FFF2-40B4-BE49-F238E27FC236}">
                    <a16:creationId xmlns:a16="http://schemas.microsoft.com/office/drawing/2014/main" id="{87220652-8D33-7ABA-1F38-206D9E264B2F}"/>
                  </a:ext>
                </a:extLst>
              </p:cNvPr>
              <p:cNvCxnSpPr>
                <a:cxnSpLocks/>
                <a:stCxn id="951" idx="1"/>
                <a:endCxn id="950"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54" name="Straight Connector 953">
                <a:extLst>
                  <a:ext uri="{FF2B5EF4-FFF2-40B4-BE49-F238E27FC236}">
                    <a16:creationId xmlns:a16="http://schemas.microsoft.com/office/drawing/2014/main" id="{D5EF782D-101C-4B89-7007-DFFD6BB72FE2}"/>
                  </a:ext>
                </a:extLst>
              </p:cNvPr>
              <p:cNvCxnSpPr>
                <a:cxnSpLocks/>
                <a:stCxn id="949" idx="6"/>
                <a:endCxn id="951"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35" name="Group 934">
              <a:extLst>
                <a:ext uri="{FF2B5EF4-FFF2-40B4-BE49-F238E27FC236}">
                  <a16:creationId xmlns:a16="http://schemas.microsoft.com/office/drawing/2014/main" id="{9D03D112-5584-0770-9241-4D52CC079A65}"/>
                </a:ext>
              </a:extLst>
            </p:cNvPr>
            <p:cNvGrpSpPr/>
            <p:nvPr/>
          </p:nvGrpSpPr>
          <p:grpSpPr>
            <a:xfrm rot="1459732">
              <a:off x="1727315" y="3664750"/>
              <a:ext cx="285263" cy="243882"/>
              <a:chOff x="1530627" y="1371974"/>
              <a:chExt cx="5287616" cy="3630721"/>
            </a:xfrm>
          </p:grpSpPr>
          <p:sp>
            <p:nvSpPr>
              <p:cNvPr id="943" name="Oval 942">
                <a:extLst>
                  <a:ext uri="{FF2B5EF4-FFF2-40B4-BE49-F238E27FC236}">
                    <a16:creationId xmlns:a16="http://schemas.microsoft.com/office/drawing/2014/main" id="{2EF46334-9D82-4478-C1FE-BE4F6AD41FD9}"/>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44" name="Oval 943">
                <a:extLst>
                  <a:ext uri="{FF2B5EF4-FFF2-40B4-BE49-F238E27FC236}">
                    <a16:creationId xmlns:a16="http://schemas.microsoft.com/office/drawing/2014/main" id="{2A93915B-9B0D-A9FC-B617-89EC892A82D2}"/>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45" name="Oval 944">
                <a:extLst>
                  <a:ext uri="{FF2B5EF4-FFF2-40B4-BE49-F238E27FC236}">
                    <a16:creationId xmlns:a16="http://schemas.microsoft.com/office/drawing/2014/main" id="{D72B00D9-FE3D-1F8B-96DD-01D48C67FFDD}"/>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946" name="Straight Connector 945">
                <a:extLst>
                  <a:ext uri="{FF2B5EF4-FFF2-40B4-BE49-F238E27FC236}">
                    <a16:creationId xmlns:a16="http://schemas.microsoft.com/office/drawing/2014/main" id="{0A7FA203-5011-1747-5E6F-68F102D93AC1}"/>
                  </a:ext>
                </a:extLst>
              </p:cNvPr>
              <p:cNvCxnSpPr>
                <a:cxnSpLocks/>
                <a:stCxn id="943" idx="7"/>
                <a:endCxn id="944"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47" name="Straight Connector 946">
                <a:extLst>
                  <a:ext uri="{FF2B5EF4-FFF2-40B4-BE49-F238E27FC236}">
                    <a16:creationId xmlns:a16="http://schemas.microsoft.com/office/drawing/2014/main" id="{755ED78C-8CB4-5A13-DF67-AF5BB784413A}"/>
                  </a:ext>
                </a:extLst>
              </p:cNvPr>
              <p:cNvCxnSpPr>
                <a:cxnSpLocks/>
                <a:stCxn id="945" idx="1"/>
                <a:endCxn id="944"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48" name="Straight Connector 947">
                <a:extLst>
                  <a:ext uri="{FF2B5EF4-FFF2-40B4-BE49-F238E27FC236}">
                    <a16:creationId xmlns:a16="http://schemas.microsoft.com/office/drawing/2014/main" id="{919D56BF-E297-9A1E-5DCB-2059F44F4EAB}"/>
                  </a:ext>
                </a:extLst>
              </p:cNvPr>
              <p:cNvCxnSpPr>
                <a:cxnSpLocks/>
                <a:stCxn id="943" idx="6"/>
                <a:endCxn id="945"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36" name="Group 935">
              <a:extLst>
                <a:ext uri="{FF2B5EF4-FFF2-40B4-BE49-F238E27FC236}">
                  <a16:creationId xmlns:a16="http://schemas.microsoft.com/office/drawing/2014/main" id="{5B0899EC-48F3-E9DD-B881-B8308D37248B}"/>
                </a:ext>
              </a:extLst>
            </p:cNvPr>
            <p:cNvGrpSpPr/>
            <p:nvPr/>
          </p:nvGrpSpPr>
          <p:grpSpPr>
            <a:xfrm rot="1459732">
              <a:off x="1618255" y="3954084"/>
              <a:ext cx="285263" cy="243882"/>
              <a:chOff x="1530627" y="1371974"/>
              <a:chExt cx="5287616" cy="3630721"/>
            </a:xfrm>
          </p:grpSpPr>
          <p:sp>
            <p:nvSpPr>
              <p:cNvPr id="937" name="Oval 936">
                <a:extLst>
                  <a:ext uri="{FF2B5EF4-FFF2-40B4-BE49-F238E27FC236}">
                    <a16:creationId xmlns:a16="http://schemas.microsoft.com/office/drawing/2014/main" id="{A18DB932-6A24-2DB7-EE8A-FF58C98147F4}"/>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38" name="Oval 937">
                <a:extLst>
                  <a:ext uri="{FF2B5EF4-FFF2-40B4-BE49-F238E27FC236}">
                    <a16:creationId xmlns:a16="http://schemas.microsoft.com/office/drawing/2014/main" id="{C4A3DCAB-9B63-DC4C-671C-B020F1E94BCB}"/>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39" name="Oval 938">
                <a:extLst>
                  <a:ext uri="{FF2B5EF4-FFF2-40B4-BE49-F238E27FC236}">
                    <a16:creationId xmlns:a16="http://schemas.microsoft.com/office/drawing/2014/main" id="{F5919BAD-5B5C-5D21-592D-EAB036332E37}"/>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940" name="Straight Connector 939">
                <a:extLst>
                  <a:ext uri="{FF2B5EF4-FFF2-40B4-BE49-F238E27FC236}">
                    <a16:creationId xmlns:a16="http://schemas.microsoft.com/office/drawing/2014/main" id="{93191EC8-5A3A-EABF-824F-74D2D6E49111}"/>
                  </a:ext>
                </a:extLst>
              </p:cNvPr>
              <p:cNvCxnSpPr>
                <a:cxnSpLocks/>
                <a:stCxn id="937" idx="7"/>
                <a:endCxn id="938"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41" name="Straight Connector 940">
                <a:extLst>
                  <a:ext uri="{FF2B5EF4-FFF2-40B4-BE49-F238E27FC236}">
                    <a16:creationId xmlns:a16="http://schemas.microsoft.com/office/drawing/2014/main" id="{4EC45BBD-3B44-AF7D-2ACA-E7EF2AA52021}"/>
                  </a:ext>
                </a:extLst>
              </p:cNvPr>
              <p:cNvCxnSpPr>
                <a:cxnSpLocks/>
                <a:stCxn id="939" idx="1"/>
                <a:endCxn id="938"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42" name="Straight Connector 941">
                <a:extLst>
                  <a:ext uri="{FF2B5EF4-FFF2-40B4-BE49-F238E27FC236}">
                    <a16:creationId xmlns:a16="http://schemas.microsoft.com/office/drawing/2014/main" id="{1C7BC99F-A5D9-C3FD-7C8D-547CDA5EFCE4}"/>
                  </a:ext>
                </a:extLst>
              </p:cNvPr>
              <p:cNvCxnSpPr>
                <a:cxnSpLocks/>
                <a:stCxn id="937" idx="6"/>
                <a:endCxn id="939"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55" name="Group 954">
            <a:extLst>
              <a:ext uri="{FF2B5EF4-FFF2-40B4-BE49-F238E27FC236}">
                <a16:creationId xmlns:a16="http://schemas.microsoft.com/office/drawing/2014/main" id="{C447FD2D-A79A-A68D-E6CF-786A232D177E}"/>
              </a:ext>
            </a:extLst>
          </p:cNvPr>
          <p:cNvGrpSpPr/>
          <p:nvPr/>
        </p:nvGrpSpPr>
        <p:grpSpPr>
          <a:xfrm>
            <a:off x="4193357" y="2608364"/>
            <a:ext cx="438521" cy="533216"/>
            <a:chOff x="1574057" y="3664750"/>
            <a:chExt cx="438521" cy="533216"/>
          </a:xfrm>
        </p:grpSpPr>
        <p:grpSp>
          <p:nvGrpSpPr>
            <p:cNvPr id="956" name="Group 955">
              <a:extLst>
                <a:ext uri="{FF2B5EF4-FFF2-40B4-BE49-F238E27FC236}">
                  <a16:creationId xmlns:a16="http://schemas.microsoft.com/office/drawing/2014/main" id="{17C15271-F1ED-DA2C-7C56-755257197AE3}"/>
                </a:ext>
              </a:extLst>
            </p:cNvPr>
            <p:cNvGrpSpPr/>
            <p:nvPr/>
          </p:nvGrpSpPr>
          <p:grpSpPr>
            <a:xfrm rot="1459732">
              <a:off x="1574057" y="3762573"/>
              <a:ext cx="285263" cy="243882"/>
              <a:chOff x="1530627" y="1371974"/>
              <a:chExt cx="5287616" cy="3630721"/>
            </a:xfrm>
          </p:grpSpPr>
          <p:sp>
            <p:nvSpPr>
              <p:cNvPr id="519" name="Oval 518">
                <a:extLst>
                  <a:ext uri="{FF2B5EF4-FFF2-40B4-BE49-F238E27FC236}">
                    <a16:creationId xmlns:a16="http://schemas.microsoft.com/office/drawing/2014/main" id="{2FD86D67-AF0F-98D7-034F-F72F5071C808}"/>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520" name="Oval 519">
                <a:extLst>
                  <a:ext uri="{FF2B5EF4-FFF2-40B4-BE49-F238E27FC236}">
                    <a16:creationId xmlns:a16="http://schemas.microsoft.com/office/drawing/2014/main" id="{D216CDFF-4BD3-D99A-B3FC-6D9FF1A71DF1}"/>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521" name="Oval 520">
                <a:extLst>
                  <a:ext uri="{FF2B5EF4-FFF2-40B4-BE49-F238E27FC236}">
                    <a16:creationId xmlns:a16="http://schemas.microsoft.com/office/drawing/2014/main" id="{65BDA52A-02F5-0F1D-6D15-2FBA507C77E1}"/>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522" name="Straight Connector 521">
                <a:extLst>
                  <a:ext uri="{FF2B5EF4-FFF2-40B4-BE49-F238E27FC236}">
                    <a16:creationId xmlns:a16="http://schemas.microsoft.com/office/drawing/2014/main" id="{562AC7A3-830A-74DE-A052-CE688707E231}"/>
                  </a:ext>
                </a:extLst>
              </p:cNvPr>
              <p:cNvCxnSpPr>
                <a:cxnSpLocks/>
                <a:stCxn id="519" idx="7"/>
                <a:endCxn id="520"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a:extLst>
                  <a:ext uri="{FF2B5EF4-FFF2-40B4-BE49-F238E27FC236}">
                    <a16:creationId xmlns:a16="http://schemas.microsoft.com/office/drawing/2014/main" id="{93C1E59E-80F7-D305-A3E7-5F31D07FEB8D}"/>
                  </a:ext>
                </a:extLst>
              </p:cNvPr>
              <p:cNvCxnSpPr>
                <a:cxnSpLocks/>
                <a:stCxn id="521" idx="1"/>
                <a:endCxn id="520"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a:extLst>
                  <a:ext uri="{FF2B5EF4-FFF2-40B4-BE49-F238E27FC236}">
                    <a16:creationId xmlns:a16="http://schemas.microsoft.com/office/drawing/2014/main" id="{3C7378E5-E241-8F65-BA43-6E6B77E13E2D}"/>
                  </a:ext>
                </a:extLst>
              </p:cNvPr>
              <p:cNvCxnSpPr>
                <a:cxnSpLocks/>
                <a:stCxn id="519" idx="6"/>
                <a:endCxn id="521"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57" name="Group 956">
              <a:extLst>
                <a:ext uri="{FF2B5EF4-FFF2-40B4-BE49-F238E27FC236}">
                  <a16:creationId xmlns:a16="http://schemas.microsoft.com/office/drawing/2014/main" id="{DAEE7E55-0D00-3C3E-2077-B63639E48642}"/>
                </a:ext>
              </a:extLst>
            </p:cNvPr>
            <p:cNvGrpSpPr/>
            <p:nvPr/>
          </p:nvGrpSpPr>
          <p:grpSpPr>
            <a:xfrm rot="1459732">
              <a:off x="1727315" y="3664750"/>
              <a:ext cx="285263" cy="243882"/>
              <a:chOff x="1530627" y="1371974"/>
              <a:chExt cx="5287616" cy="3630721"/>
            </a:xfrm>
          </p:grpSpPr>
          <p:sp>
            <p:nvSpPr>
              <p:cNvPr id="513" name="Oval 512">
                <a:extLst>
                  <a:ext uri="{FF2B5EF4-FFF2-40B4-BE49-F238E27FC236}">
                    <a16:creationId xmlns:a16="http://schemas.microsoft.com/office/drawing/2014/main" id="{985B7E82-A6F5-89CB-B705-AB4E996491A9}"/>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514" name="Oval 513">
                <a:extLst>
                  <a:ext uri="{FF2B5EF4-FFF2-40B4-BE49-F238E27FC236}">
                    <a16:creationId xmlns:a16="http://schemas.microsoft.com/office/drawing/2014/main" id="{F6CF7FB6-FC93-6BBE-DE2A-6174F58B3584}"/>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515" name="Oval 514">
                <a:extLst>
                  <a:ext uri="{FF2B5EF4-FFF2-40B4-BE49-F238E27FC236}">
                    <a16:creationId xmlns:a16="http://schemas.microsoft.com/office/drawing/2014/main" id="{F5D36DEF-8381-AA30-0310-56AA0DAABD1E}"/>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516" name="Straight Connector 515">
                <a:extLst>
                  <a:ext uri="{FF2B5EF4-FFF2-40B4-BE49-F238E27FC236}">
                    <a16:creationId xmlns:a16="http://schemas.microsoft.com/office/drawing/2014/main" id="{0A72ECBE-64DA-2A5A-7A55-226D6804D1AC}"/>
                  </a:ext>
                </a:extLst>
              </p:cNvPr>
              <p:cNvCxnSpPr>
                <a:cxnSpLocks/>
                <a:stCxn id="513" idx="7"/>
                <a:endCxn id="514"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0BABC2F5-4884-FA8A-B944-D74879CA42D4}"/>
                  </a:ext>
                </a:extLst>
              </p:cNvPr>
              <p:cNvCxnSpPr>
                <a:cxnSpLocks/>
                <a:stCxn id="515" idx="1"/>
                <a:endCxn id="514"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9A02396D-5D6D-A1E9-4752-2CE2D1F177A6}"/>
                  </a:ext>
                </a:extLst>
              </p:cNvPr>
              <p:cNvCxnSpPr>
                <a:cxnSpLocks/>
                <a:stCxn id="513" idx="6"/>
                <a:endCxn id="515"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58" name="Group 957">
              <a:extLst>
                <a:ext uri="{FF2B5EF4-FFF2-40B4-BE49-F238E27FC236}">
                  <a16:creationId xmlns:a16="http://schemas.microsoft.com/office/drawing/2014/main" id="{03FD1D6E-6889-67E3-4B25-996F6400F614}"/>
                </a:ext>
              </a:extLst>
            </p:cNvPr>
            <p:cNvGrpSpPr/>
            <p:nvPr/>
          </p:nvGrpSpPr>
          <p:grpSpPr>
            <a:xfrm rot="1459732">
              <a:off x="1618255" y="3954084"/>
              <a:ext cx="285263" cy="243882"/>
              <a:chOff x="1530627" y="1371974"/>
              <a:chExt cx="5287616" cy="3630721"/>
            </a:xfrm>
          </p:grpSpPr>
          <p:sp>
            <p:nvSpPr>
              <p:cNvPr id="959" name="Oval 958">
                <a:extLst>
                  <a:ext uri="{FF2B5EF4-FFF2-40B4-BE49-F238E27FC236}">
                    <a16:creationId xmlns:a16="http://schemas.microsoft.com/office/drawing/2014/main" id="{A9F0942C-D68F-247B-3C46-AABB581BBA5B}"/>
                  </a:ext>
                </a:extLst>
              </p:cNvPr>
              <p:cNvSpPr/>
              <p:nvPr/>
            </p:nvSpPr>
            <p:spPr>
              <a:xfrm>
                <a:off x="1530627"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100" name="Oval 99">
                <a:extLst>
                  <a:ext uri="{FF2B5EF4-FFF2-40B4-BE49-F238E27FC236}">
                    <a16:creationId xmlns:a16="http://schemas.microsoft.com/office/drawing/2014/main" id="{31B38807-3297-96CC-2766-9F29121C632B}"/>
                  </a:ext>
                </a:extLst>
              </p:cNvPr>
              <p:cNvSpPr/>
              <p:nvPr/>
            </p:nvSpPr>
            <p:spPr>
              <a:xfrm>
                <a:off x="3517973" y="1371974"/>
                <a:ext cx="1206427" cy="1245330"/>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101" name="Oval 100">
                <a:extLst>
                  <a:ext uri="{FF2B5EF4-FFF2-40B4-BE49-F238E27FC236}">
                    <a16:creationId xmlns:a16="http://schemas.microsoft.com/office/drawing/2014/main" id="{73CE3728-5C74-3BC3-CAFB-311D8EB8811D}"/>
                  </a:ext>
                </a:extLst>
              </p:cNvPr>
              <p:cNvSpPr/>
              <p:nvPr/>
            </p:nvSpPr>
            <p:spPr>
              <a:xfrm>
                <a:off x="5479773" y="3734698"/>
                <a:ext cx="1338470" cy="1267997"/>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126" name="Straight Connector 125">
                <a:extLst>
                  <a:ext uri="{FF2B5EF4-FFF2-40B4-BE49-F238E27FC236}">
                    <a16:creationId xmlns:a16="http://schemas.microsoft.com/office/drawing/2014/main" id="{044F402E-A675-2B58-6689-167C41B8629B}"/>
                  </a:ext>
                </a:extLst>
              </p:cNvPr>
              <p:cNvCxnSpPr>
                <a:cxnSpLocks/>
                <a:stCxn id="959" idx="7"/>
                <a:endCxn id="100" idx="3"/>
              </p:cNvCxnSpPr>
              <p:nvPr/>
            </p:nvCxnSpPr>
            <p:spPr>
              <a:xfrm flipV="1">
                <a:off x="2673083" y="2434930"/>
                <a:ext cx="1021567"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4D97879-9AB3-9965-D35F-1CC46B936573}"/>
                  </a:ext>
                </a:extLst>
              </p:cNvPr>
              <p:cNvCxnSpPr>
                <a:cxnSpLocks/>
                <a:stCxn id="101" idx="1"/>
                <a:endCxn id="100" idx="5"/>
              </p:cNvCxnSpPr>
              <p:nvPr/>
            </p:nvCxnSpPr>
            <p:spPr>
              <a:xfrm flipH="1" flipV="1">
                <a:off x="4547723" y="2434930"/>
                <a:ext cx="1128064" cy="14854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A334345F-9144-04A4-669D-BAC511BBB98A}"/>
                  </a:ext>
                </a:extLst>
              </p:cNvPr>
              <p:cNvCxnSpPr>
                <a:cxnSpLocks/>
                <a:stCxn id="959" idx="6"/>
                <a:endCxn id="101" idx="2"/>
              </p:cNvCxnSpPr>
              <p:nvPr/>
            </p:nvCxnSpPr>
            <p:spPr>
              <a:xfrm>
                <a:off x="2869097" y="4368697"/>
                <a:ext cx="261067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34" name="Group 533">
            <a:extLst>
              <a:ext uri="{FF2B5EF4-FFF2-40B4-BE49-F238E27FC236}">
                <a16:creationId xmlns:a16="http://schemas.microsoft.com/office/drawing/2014/main" id="{19DA805D-350C-3BF7-143E-A80A4C683B37}"/>
              </a:ext>
            </a:extLst>
          </p:cNvPr>
          <p:cNvGrpSpPr/>
          <p:nvPr/>
        </p:nvGrpSpPr>
        <p:grpSpPr>
          <a:xfrm>
            <a:off x="2256641" y="2139786"/>
            <a:ext cx="1404001" cy="887225"/>
            <a:chOff x="5294607" y="3855505"/>
            <a:chExt cx="1404001" cy="887225"/>
          </a:xfrm>
        </p:grpSpPr>
        <p:cxnSp>
          <p:nvCxnSpPr>
            <p:cNvPr id="535" name="Straight Arrow Connector 534">
              <a:extLst>
                <a:ext uri="{FF2B5EF4-FFF2-40B4-BE49-F238E27FC236}">
                  <a16:creationId xmlns:a16="http://schemas.microsoft.com/office/drawing/2014/main" id="{88FD5F5D-9908-B1FC-1EA2-9EB93FED0E50}"/>
                </a:ext>
              </a:extLst>
            </p:cNvPr>
            <p:cNvCxnSpPr>
              <a:cxnSpLocks/>
            </p:cNvCxnSpPr>
            <p:nvPr/>
          </p:nvCxnSpPr>
          <p:spPr>
            <a:xfrm flipH="1">
              <a:off x="5822773" y="4566330"/>
              <a:ext cx="212371" cy="1764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36" name="Straight Arrow Connector 535">
              <a:extLst>
                <a:ext uri="{FF2B5EF4-FFF2-40B4-BE49-F238E27FC236}">
                  <a16:creationId xmlns:a16="http://schemas.microsoft.com/office/drawing/2014/main" id="{56F9207C-AD9E-6CFE-B7BC-DE446234B50A}"/>
                </a:ext>
              </a:extLst>
            </p:cNvPr>
            <p:cNvCxnSpPr>
              <a:cxnSpLocks/>
            </p:cNvCxnSpPr>
            <p:nvPr/>
          </p:nvCxnSpPr>
          <p:spPr>
            <a:xfrm>
              <a:off x="6035144" y="4566330"/>
              <a:ext cx="34724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37" name="Straight Arrow Connector 536">
              <a:extLst>
                <a:ext uri="{FF2B5EF4-FFF2-40B4-BE49-F238E27FC236}">
                  <a16:creationId xmlns:a16="http://schemas.microsoft.com/office/drawing/2014/main" id="{3872A472-DCF1-585E-98FD-6EC12F885C32}"/>
                </a:ext>
              </a:extLst>
            </p:cNvPr>
            <p:cNvCxnSpPr>
              <a:cxnSpLocks/>
            </p:cNvCxnSpPr>
            <p:nvPr/>
          </p:nvCxnSpPr>
          <p:spPr>
            <a:xfrm flipV="1">
              <a:off x="6036121" y="4212115"/>
              <a:ext cx="0" cy="35421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38" name="Oval 537">
              <a:extLst>
                <a:ext uri="{FF2B5EF4-FFF2-40B4-BE49-F238E27FC236}">
                  <a16:creationId xmlns:a16="http://schemas.microsoft.com/office/drawing/2014/main" id="{BA4B2F51-F875-43CD-A467-9DDA5F1CF25E}"/>
                </a:ext>
              </a:extLst>
            </p:cNvPr>
            <p:cNvSpPr/>
            <p:nvPr/>
          </p:nvSpPr>
          <p:spPr>
            <a:xfrm rot="1459732">
              <a:off x="6072264" y="4381462"/>
              <a:ext cx="72209" cy="85174"/>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39" name="Oval 538">
              <a:extLst>
                <a:ext uri="{FF2B5EF4-FFF2-40B4-BE49-F238E27FC236}">
                  <a16:creationId xmlns:a16="http://schemas.microsoft.com/office/drawing/2014/main" id="{C4CA0E33-481B-0756-E122-4F0A36DF2C24}"/>
                </a:ext>
              </a:extLst>
            </p:cNvPr>
            <p:cNvSpPr/>
            <p:nvPr/>
          </p:nvSpPr>
          <p:spPr>
            <a:xfrm rot="1459732">
              <a:off x="5848715" y="4515081"/>
              <a:ext cx="72209" cy="85174"/>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40" name="Oval 539">
              <a:extLst>
                <a:ext uri="{FF2B5EF4-FFF2-40B4-BE49-F238E27FC236}">
                  <a16:creationId xmlns:a16="http://schemas.microsoft.com/office/drawing/2014/main" id="{DA4AEBBF-2815-E0F9-A901-5DCF3EB8BDED}"/>
                </a:ext>
              </a:extLst>
            </p:cNvPr>
            <p:cNvSpPr/>
            <p:nvPr/>
          </p:nvSpPr>
          <p:spPr>
            <a:xfrm rot="1459732">
              <a:off x="6029791" y="4605692"/>
              <a:ext cx="72209" cy="85174"/>
            </a:xfrm>
            <a:prstGeom prst="ellipse">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41" name="TextBox 540">
              <a:extLst>
                <a:ext uri="{FF2B5EF4-FFF2-40B4-BE49-F238E27FC236}">
                  <a16:creationId xmlns:a16="http://schemas.microsoft.com/office/drawing/2014/main" id="{D283B745-09E9-F8EC-8485-DD410EE9CD31}"/>
                </a:ext>
              </a:extLst>
            </p:cNvPr>
            <p:cNvSpPr txBox="1"/>
            <p:nvPr/>
          </p:nvSpPr>
          <p:spPr>
            <a:xfrm>
              <a:off x="5294607" y="3855505"/>
              <a:ext cx="140400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T" sz="800" b="0" i="0" u="none" strike="noStrike" kern="1200" cap="none" spc="0" normalizeH="0" baseline="0" noProof="0" dirty="0">
                  <a:ln>
                    <a:noFill/>
                  </a:ln>
                  <a:solidFill>
                    <a:srgbClr val="FFFFFF"/>
                  </a:solidFill>
                  <a:effectLst/>
                  <a:uLnTx/>
                  <a:uFillTx/>
                  <a:latin typeface="Verdana"/>
                  <a:ea typeface="+mn-ea"/>
                  <a:cs typeface="+mn-cs"/>
                </a:rPr>
                <a:t>(0.5,0.7 ,…, 0.9,0.3)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T" sz="800" b="0" i="0" u="none" strike="noStrike" kern="1200" cap="none" spc="0" normalizeH="0" baseline="0" noProof="0" dirty="0">
                  <a:ln>
                    <a:noFill/>
                  </a:ln>
                  <a:solidFill>
                    <a:srgbClr val="FFFFFF"/>
                  </a:solidFill>
                  <a:effectLst/>
                  <a:uLnTx/>
                  <a:uFillTx/>
                  <a:latin typeface="Verdana"/>
                  <a:ea typeface="+mn-ea"/>
                  <a:cs typeface="+mn-cs"/>
                </a:rPr>
                <a:t>(0.5,0.8 ,…, 0.9,0.3)</a:t>
              </a:r>
            </a:p>
            <a:p>
              <a:pPr algn="ctr">
                <a:defRPr/>
              </a:pPr>
              <a:r>
                <a:rPr kumimoji="0" lang="en-AT" sz="800" b="0" i="0" u="none" strike="noStrike" kern="1200" cap="none" spc="0" normalizeH="0" baseline="0" noProof="0" dirty="0">
                  <a:ln>
                    <a:noFill/>
                  </a:ln>
                  <a:solidFill>
                    <a:srgbClr val="FFFFFF"/>
                  </a:solidFill>
                  <a:effectLst/>
                  <a:uLnTx/>
                  <a:uFillTx/>
                  <a:latin typeface="Verdana"/>
                  <a:ea typeface="+mn-ea"/>
                  <a:cs typeface="+mn-cs"/>
                </a:rPr>
                <a:t>(0.1,0.6 ,…, 0.2,0.1)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T" sz="800" b="0" i="0" u="none" strike="noStrike" kern="1200" cap="none" spc="0" normalizeH="0" baseline="0" noProof="0" dirty="0">
                <a:ln>
                  <a:noFill/>
                </a:ln>
                <a:solidFill>
                  <a:srgbClr val="FFFFFF"/>
                </a:solidFill>
                <a:effectLst/>
                <a:uLnTx/>
                <a:uFillTx/>
                <a:latin typeface="Verdana"/>
                <a:ea typeface="+mn-ea"/>
                <a:cs typeface="+mn-cs"/>
              </a:endParaRPr>
            </a:p>
          </p:txBody>
        </p:sp>
      </p:grpSp>
      <p:pic>
        <p:nvPicPr>
          <p:cNvPr id="1028" name="Picture 4">
            <a:extLst>
              <a:ext uri="{FF2B5EF4-FFF2-40B4-BE49-F238E27FC236}">
                <a16:creationId xmlns:a16="http://schemas.microsoft.com/office/drawing/2014/main" id="{576E476F-1081-B39B-31F0-8678124DF7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8152" y="1428973"/>
            <a:ext cx="3100896" cy="3143027"/>
          </a:xfrm>
          <a:prstGeom prst="rect">
            <a:avLst/>
          </a:prstGeom>
          <a:noFill/>
          <a:extLst>
            <a:ext uri="{909E8E84-426E-40DD-AFC4-6F175D3DCCD1}">
              <a14:hiddenFill xmlns:a14="http://schemas.microsoft.com/office/drawing/2010/main">
                <a:solidFill>
                  <a:srgbClr val="FFFFFF"/>
                </a:solidFill>
              </a14:hiddenFill>
            </a:ext>
          </a:extLst>
        </p:spPr>
      </p:pic>
      <p:sp>
        <p:nvSpPr>
          <p:cNvPr id="542" name="TextBox 541">
            <a:extLst>
              <a:ext uri="{FF2B5EF4-FFF2-40B4-BE49-F238E27FC236}">
                <a16:creationId xmlns:a16="http://schemas.microsoft.com/office/drawing/2014/main" id="{3524A7AF-12AC-6096-8099-905BF260EFB7}"/>
              </a:ext>
            </a:extLst>
          </p:cNvPr>
          <p:cNvSpPr txBox="1"/>
          <p:nvPr/>
        </p:nvSpPr>
        <p:spPr>
          <a:xfrm>
            <a:off x="118151" y="1628418"/>
            <a:ext cx="3022759" cy="1077218"/>
          </a:xfrm>
          <a:prstGeom prst="rect">
            <a:avLst/>
          </a:prstGeom>
          <a:noFill/>
        </p:spPr>
        <p:txBody>
          <a:bodyPr wrap="square">
            <a:spAutoFit/>
          </a:bodyPr>
          <a:lstStyle/>
          <a:p>
            <a:pPr algn="ctr"/>
            <a:r>
              <a:rPr lang="en-AT" sz="1600" dirty="0"/>
              <a:t>Illustration of Quantum Hyper-Edges</a:t>
            </a:r>
          </a:p>
          <a:p>
            <a:pPr algn="ctr"/>
            <a:r>
              <a:rPr lang="en-AT" sz="1600" dirty="0"/>
              <a:t>“QHedge”</a:t>
            </a:r>
          </a:p>
          <a:p>
            <a:pPr algn="ctr"/>
            <a:endParaRPr lang="en-AT" sz="1600" dirty="0"/>
          </a:p>
        </p:txBody>
      </p:sp>
      <p:sp>
        <p:nvSpPr>
          <p:cNvPr id="544" name="TextBox 543">
            <a:extLst>
              <a:ext uri="{FF2B5EF4-FFF2-40B4-BE49-F238E27FC236}">
                <a16:creationId xmlns:a16="http://schemas.microsoft.com/office/drawing/2014/main" id="{40842ABA-5E04-105C-407F-824C097AEA09}"/>
              </a:ext>
            </a:extLst>
          </p:cNvPr>
          <p:cNvSpPr txBox="1"/>
          <p:nvPr/>
        </p:nvSpPr>
        <p:spPr>
          <a:xfrm>
            <a:off x="-78719" y="4774304"/>
            <a:ext cx="8828823" cy="615553"/>
          </a:xfrm>
          <a:prstGeom prst="rect">
            <a:avLst/>
          </a:prstGeom>
          <a:noFill/>
        </p:spPr>
        <p:txBody>
          <a:bodyPr wrap="square">
            <a:spAutoFit/>
          </a:bodyPr>
          <a:lstStyle/>
          <a:p>
            <a:pPr lvl="1"/>
            <a:r>
              <a:rPr lang="en-US" sz="1600" b="1" i="1" dirty="0"/>
              <a:t>Key insight: </a:t>
            </a:r>
            <a:r>
              <a:rPr lang="en-US" sz="1600" i="1" dirty="0"/>
              <a:t>Most compact entangled representations resemble and subsume traditional forms of mathematical logic! (</a:t>
            </a:r>
            <a:r>
              <a:rPr lang="en-GB" sz="1800" dirty="0">
                <a:effectLst/>
                <a:latin typeface="NimbusRomNo9L"/>
              </a:rPr>
              <a:t>Hayes jr. and </a:t>
            </a:r>
            <a:r>
              <a:rPr lang="en-GB" sz="1800" dirty="0" err="1">
                <a:effectLst/>
                <a:latin typeface="NimbusRomNo9L"/>
              </a:rPr>
              <a:t>Qcomp</a:t>
            </a:r>
            <a:r>
              <a:rPr lang="en-GB" sz="1800" dirty="0">
                <a:effectLst/>
                <a:latin typeface="NimbusRomNo9L"/>
              </a:rPr>
              <a:t>, 2041)</a:t>
            </a:r>
            <a:endParaRPr lang="en-GB" sz="1600" dirty="0"/>
          </a:p>
        </p:txBody>
      </p:sp>
    </p:spTree>
    <p:extLst>
      <p:ext uri="{BB962C8B-B14F-4D97-AF65-F5344CB8AC3E}">
        <p14:creationId xmlns:p14="http://schemas.microsoft.com/office/powerpoint/2010/main" val="197830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B2D085-D27C-5FA7-A32B-FFB45FD109DD}"/>
              </a:ext>
            </a:extLst>
          </p:cNvPr>
          <p:cNvSpPr>
            <a:spLocks noGrp="1"/>
          </p:cNvSpPr>
          <p:nvPr>
            <p:ph type="sldNum" sz="quarter" idx="12"/>
          </p:nvPr>
        </p:nvSpPr>
        <p:spPr/>
        <p:txBody>
          <a:bodyPr/>
          <a:lstStyle/>
          <a:p>
            <a:r>
              <a:rPr lang="en-GB"/>
              <a:t>Page </a:t>
            </a:r>
            <a:fld id="{BE3DC40E-DBBE-4E2D-9EEC-FBF0DA0E9179}" type="slidenum">
              <a:rPr lang="en-GB" smtClean="0"/>
              <a:t>9</a:t>
            </a:fld>
            <a:endParaRPr lang="en-GB" dirty="0"/>
          </a:p>
        </p:txBody>
      </p:sp>
      <p:sp>
        <p:nvSpPr>
          <p:cNvPr id="5" name="Title 4">
            <a:extLst>
              <a:ext uri="{FF2B5EF4-FFF2-40B4-BE49-F238E27FC236}">
                <a16:creationId xmlns:a16="http://schemas.microsoft.com/office/drawing/2014/main" id="{3BB78AC1-5050-EB52-103C-D08C1878544C}"/>
              </a:ext>
            </a:extLst>
          </p:cNvPr>
          <p:cNvSpPr>
            <a:spLocks noGrp="1"/>
          </p:cNvSpPr>
          <p:nvPr>
            <p:ph type="title"/>
          </p:nvPr>
        </p:nvSpPr>
        <p:spPr/>
        <p:txBody>
          <a:bodyPr/>
          <a:lstStyle/>
          <a:p>
            <a:r>
              <a:rPr lang="en-AT" dirty="0"/>
              <a:t>The Wisdom Web Vision – full potential: </a:t>
            </a:r>
          </a:p>
        </p:txBody>
      </p:sp>
      <p:pic>
        <p:nvPicPr>
          <p:cNvPr id="6" name="Content Placeholder 6" descr="A picture containing art, colorfulness, fractal art, circle&#10;&#10;Description automatically generated">
            <a:extLst>
              <a:ext uri="{FF2B5EF4-FFF2-40B4-BE49-F238E27FC236}">
                <a16:creationId xmlns:a16="http://schemas.microsoft.com/office/drawing/2014/main" id="{5D3FB0A8-F6A4-32D2-4544-2AAC2636596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2407" y="1300565"/>
            <a:ext cx="3854450" cy="3854450"/>
          </a:xfrm>
        </p:spPr>
      </p:pic>
      <p:sp>
        <p:nvSpPr>
          <p:cNvPr id="8" name="TextBox 7">
            <a:extLst>
              <a:ext uri="{FF2B5EF4-FFF2-40B4-BE49-F238E27FC236}">
                <a16:creationId xmlns:a16="http://schemas.microsoft.com/office/drawing/2014/main" id="{10282450-7A66-133B-4DED-28D278745118}"/>
              </a:ext>
            </a:extLst>
          </p:cNvPr>
          <p:cNvSpPr txBox="1"/>
          <p:nvPr/>
        </p:nvSpPr>
        <p:spPr>
          <a:xfrm>
            <a:off x="4563374" y="1300565"/>
            <a:ext cx="4580626" cy="2585323"/>
          </a:xfrm>
          <a:prstGeom prst="rect">
            <a:avLst/>
          </a:prstGeom>
          <a:noFill/>
        </p:spPr>
        <p:txBody>
          <a:bodyPr wrap="square">
            <a:spAutoFit/>
          </a:bodyPr>
          <a:lstStyle/>
          <a:p>
            <a:pPr marL="285750" indent="-285750">
              <a:buFont typeface="Arial" panose="020B0604020202020204" pitchFamily="34" charset="0"/>
              <a:buChar char="•"/>
            </a:pPr>
            <a:r>
              <a:rPr lang="en-GB" sz="1800" dirty="0">
                <a:effectLst/>
                <a:latin typeface="NimbusRomNo9L"/>
              </a:rPr>
              <a:t>ensure that knowledge is distributed across the globe </a:t>
            </a:r>
            <a:r>
              <a:rPr lang="en-GB" sz="1800" dirty="0" err="1">
                <a:effectLst/>
                <a:latin typeface="NimbusRomNo9L"/>
              </a:rPr>
              <a:t>scalably</a:t>
            </a:r>
            <a:r>
              <a:rPr lang="en-GB" sz="1800" dirty="0">
                <a:effectLst/>
                <a:latin typeface="NimbusRomNo9L"/>
              </a:rPr>
              <a:t> and resiliently</a:t>
            </a:r>
          </a:p>
          <a:p>
            <a:pPr marL="285750" indent="-285750">
              <a:buFont typeface="Arial" panose="020B0604020202020204" pitchFamily="34" charset="0"/>
              <a:buChar char="•"/>
            </a:pPr>
            <a:r>
              <a:rPr lang="en-GB" sz="1800" dirty="0">
                <a:effectLst/>
                <a:latin typeface="NimbusRomNo9L"/>
              </a:rPr>
              <a:t>integrating the continuum of structured and unstructured data </a:t>
            </a:r>
            <a:endParaRPr lang="en-GB" dirty="0">
              <a:latin typeface="NimbusRomNo9L"/>
            </a:endParaRPr>
          </a:p>
          <a:p>
            <a:pPr marL="285750" indent="-285750">
              <a:buFont typeface="Arial" panose="020B0604020202020204" pitchFamily="34" charset="0"/>
              <a:buChar char="•"/>
            </a:pPr>
            <a:r>
              <a:rPr lang="en-GB" sz="1800" dirty="0">
                <a:effectLst/>
                <a:latin typeface="NimbusRomNo9L"/>
              </a:rPr>
              <a:t>humans and other intelligent agents to interact </a:t>
            </a:r>
            <a:r>
              <a:rPr lang="en-GB" dirty="0">
                <a:latin typeface="NimbusRomNo9L"/>
              </a:rPr>
              <a:t>seamlessly at global scale</a:t>
            </a:r>
          </a:p>
          <a:p>
            <a:pPr marL="285750" indent="-285750">
              <a:buFont typeface="Arial" panose="020B0604020202020204" pitchFamily="34" charset="0"/>
              <a:buChar char="•"/>
            </a:pPr>
            <a:r>
              <a:rPr lang="en-GB" dirty="0">
                <a:latin typeface="NimbusRomNo9L"/>
              </a:rPr>
              <a:t>in a decentral and trustworthy manner</a:t>
            </a:r>
          </a:p>
          <a:p>
            <a:endParaRPr lang="en-GB" dirty="0">
              <a:latin typeface="NimbusRomNo9L"/>
            </a:endParaRPr>
          </a:p>
          <a:p>
            <a:endParaRPr lang="en-GB" dirty="0"/>
          </a:p>
        </p:txBody>
      </p:sp>
    </p:spTree>
    <p:extLst>
      <p:ext uri="{BB962C8B-B14F-4D97-AF65-F5344CB8AC3E}">
        <p14:creationId xmlns:p14="http://schemas.microsoft.com/office/powerpoint/2010/main" val="175162455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SELECTEDLANGUAGE" val="English UK"/>
</p:tagLst>
</file>

<file path=ppt/theme/theme1.xml><?xml version="1.0" encoding="utf-8"?>
<a:theme xmlns:a="http://schemas.openxmlformats.org/drawingml/2006/main" name="WU 16:10">
  <a:themeElements>
    <a:clrScheme name="WU">
      <a:dk1>
        <a:srgbClr val="000000"/>
      </a:dk1>
      <a:lt1>
        <a:srgbClr val="FFFFFF"/>
      </a:lt1>
      <a:dk2>
        <a:srgbClr val="002350"/>
      </a:dk2>
      <a:lt2>
        <a:srgbClr val="E5F5FA"/>
      </a:lt2>
      <a:accent1>
        <a:srgbClr val="0096D3"/>
      </a:accent1>
      <a:accent2>
        <a:srgbClr val="002350"/>
      </a:accent2>
      <a:accent3>
        <a:srgbClr val="4B2582"/>
      </a:accent3>
      <a:accent4>
        <a:srgbClr val="457AA0"/>
      </a:accent4>
      <a:accent5>
        <a:srgbClr val="A592C0"/>
      </a:accent5>
      <a:accent6>
        <a:srgbClr val="80CFE9"/>
      </a:accent6>
      <a:hlink>
        <a:srgbClr val="405A7C"/>
      </a:hlink>
      <a:folHlink>
        <a:srgbClr val="0082AA"/>
      </a:folHlink>
    </a:clrScheme>
    <a:fontScheme name="WU neu">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U Template 16x10 without pictures V1.1.potx" id="{48BFD9DF-7312-450F-BF36-05441919834D}" vid="{B76B21EB-2527-4D72-87F7-F19867E14D18}"/>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CF651A35DF3154DB01328AF51148DAE" ma:contentTypeVersion="1" ma:contentTypeDescription="Ein neues Dokument erstellen." ma:contentTypeScope="" ma:versionID="458c1b80f8d593bdc96b60ff34dd40b4">
  <xsd:schema xmlns:xsd="http://www.w3.org/2001/XMLSchema" xmlns:xs="http://www.w3.org/2001/XMLSchema" xmlns:p="http://schemas.microsoft.com/office/2006/metadata/properties" xmlns:ns2="1a8d9a65-8471-4209-a900-f8e11db75e0a" xmlns:ns3="08b0a3ee-3d2a-451c-9a1a-7e5d5b0c9c77" xmlns:ns4="dde413db-0745-4f3a-8dca-564dc7ff6f7d" targetNamespace="http://schemas.microsoft.com/office/2006/metadata/properties" ma:root="true" ma:fieldsID="2d31116d1a6b5af1b4a8b1ba7152d57a" ns2:_="" ns3:_="" ns4:_="">
    <xsd:import namespace="1a8d9a65-8471-4209-a900-f8e11db75e0a"/>
    <xsd:import namespace="08b0a3ee-3d2a-451c-9a1a-7e5d5b0c9c77"/>
    <xsd:import namespace="dde413db-0745-4f3a-8dca-564dc7ff6f7d"/>
    <xsd:element name="properties">
      <xsd:complexType>
        <xsd:sequence>
          <xsd:element name="documentManagement">
            <xsd:complexType>
              <xsd:all>
                <xsd:element ref="ns2:WU_x0020_ThemaTaxHTField0" minOccurs="0"/>
                <xsd:element ref="ns3:TaxCatchAll" minOccurs="0"/>
                <xsd:element ref="ns2:DokumentenartTaxHTField0" minOccurs="0"/>
                <xsd:element ref="ns4:Beschreibung" minOccurs="0"/>
                <xsd:element ref="ns4:Format" minOccurs="0"/>
                <xsd:element ref="ns4:Kategori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d9a65-8471-4209-a900-f8e11db75e0a" elementFormDefault="qualified">
    <xsd:import namespace="http://schemas.microsoft.com/office/2006/documentManagement/types"/>
    <xsd:import namespace="http://schemas.microsoft.com/office/infopath/2007/PartnerControls"/>
    <xsd:element name="WU_x0020_ThemaTaxHTField0" ma:index="9" nillable="true" ma:taxonomy="true" ma:internalName="WU_x0020_ThemaTaxHTField0" ma:taxonomyFieldName="WU_x0020_Thema" ma:displayName="Schlagwort" ma:default="" ma:fieldId="{a2eb3201-e251-4055-97e9-466604fc777f}" ma:taxonomyMulti="true" ma:sspId="59da4ae5-1217-4de6-bd64-b7a740f353bb" ma:termSetId="c1edca97-812b-4584-b6b5-1e5cade81cae" ma:anchorId="00000000-0000-0000-0000-000000000000" ma:open="true" ma:isKeyword="false">
      <xsd:complexType>
        <xsd:sequence>
          <xsd:element ref="pc:Terms" minOccurs="0" maxOccurs="1"/>
        </xsd:sequence>
      </xsd:complexType>
    </xsd:element>
    <xsd:element name="DokumentenartTaxHTField0" ma:index="12" nillable="true" ma:taxonomy="true" ma:internalName="DokumentenartTaxHTField0" ma:taxonomyFieldName="Dokumentenart" ma:displayName="Dokumentenart" ma:default="" ma:fieldId="{0f2e647f-32b7-4850-b6be-ae358ed71e70}" ma:taxonomyMulti="true" ma:sspId="59da4ae5-1217-4de6-bd64-b7a740f353bb" ma:termSetId="325756d7-e24e-4b6f-ba71-3f779d34c1e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8b0a3ee-3d2a-451c-9a1a-7e5d5b0c9c77"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6a103bb8-3913-4e3b-a229-080a76572464}" ma:internalName="TaxCatchAll" ma:showField="CatchAllData" ma:web="08b0a3ee-3d2a-451c-9a1a-7e5d5b0c9c7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e413db-0745-4f3a-8dca-564dc7ff6f7d" elementFormDefault="qualified">
    <xsd:import namespace="http://schemas.microsoft.com/office/2006/documentManagement/types"/>
    <xsd:import namespace="http://schemas.microsoft.com/office/infopath/2007/PartnerControls"/>
    <xsd:element name="Beschreibung" ma:index="13" nillable="true" ma:displayName="Beschreibung" ma:internalName="Beschreibung">
      <xsd:simpleType>
        <xsd:restriction base="dms:Note">
          <xsd:maxLength value="255"/>
        </xsd:restriction>
      </xsd:simpleType>
    </xsd:element>
    <xsd:element name="Format" ma:index="14" nillable="true" ma:displayName="Format" ma:format="Dropdown" ma:internalName="Format">
      <xsd:simpleType>
        <xsd:union memberTypes="dms:Text">
          <xsd:simpleType>
            <xsd:restriction base="dms:Choice">
              <xsd:enumeration value="LaTeX"/>
              <xsd:enumeration value="Microsoft Office 2003"/>
              <xsd:enumeration value="Microsoft Office 2007-2013"/>
              <xsd:enumeration value="Microsoft Office 2013/2016"/>
              <xsd:enumeration value="OpenOffice 3.0"/>
            </xsd:restriction>
          </xsd:simpleType>
        </xsd:union>
      </xsd:simpleType>
    </xsd:element>
    <xsd:element name="Kategorie" ma:index="15" nillable="true" ma:displayName="Kategorie" ma:default="Anleitungen" ma:format="Dropdown" ma:internalName="Kategorie">
      <xsd:simpleType>
        <xsd:union memberTypes="dms:Text">
          <xsd:simpleType>
            <xsd:restriction base="dms:Choice">
              <xsd:enumeration value="Anleitungen"/>
              <xsd:enumeration value="Aushänge für Lift und Tür"/>
              <xsd:enumeration value="Basisvorlagen"/>
              <xsd:enumeration value="Brief-/Faxvorlagen"/>
              <xsd:enumeration value="Einladungen"/>
              <xsd:enumeration value="Etiketten"/>
              <xsd:enumeration value="Musterdateien"/>
              <xsd:enumeration value="Namensschilder"/>
              <xsd:enumeration value="Präsentationen"/>
              <xsd:enumeration value="Skripten-Cover"/>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Kategorie xmlns="dde413db-0745-4f3a-8dca-564dc7ff6f7d">Präsentationen</Kategorie>
    <Beschreibung xmlns="dde413db-0745-4f3a-8dca-564dc7ff6f7d">Presentation template in format 16:10 (= WU standard) without picture on title slide (all variants of title slides are available via slide layouts)</Beschreibung>
    <TaxCatchAll xmlns="08b0a3ee-3d2a-451c-9a1a-7e5d5b0c9c77">
      <Value>266</Value>
      <Value>403</Value>
    </TaxCatchAll>
    <DokumentenartTaxHTField0 xmlns="1a8d9a65-8471-4209-a900-f8e11db75e0a">
      <Terms xmlns="http://schemas.microsoft.com/office/infopath/2007/PartnerControls">
        <TermInfo xmlns="http://schemas.microsoft.com/office/infopath/2007/PartnerControls">
          <TermName xmlns="http://schemas.microsoft.com/office/infopath/2007/PartnerControls">Vorlagen</TermName>
          <TermId xmlns="http://schemas.microsoft.com/office/infopath/2007/PartnerControls">17fc50ed-8ad1-47be-ab12-04243fd74ddb</TermId>
        </TermInfo>
      </Terms>
    </DokumentenartTaxHTField0>
    <WU_x0020_ThemaTaxHTField0 xmlns="1a8d9a65-8471-4209-a900-f8e11db75e0a">
      <Terms xmlns="http://schemas.microsoft.com/office/infopath/2007/PartnerControls">
        <TermInfo xmlns="http://schemas.microsoft.com/office/infopath/2007/PartnerControls">
          <TermName xmlns="http://schemas.microsoft.com/office/infopath/2007/PartnerControls">Corporate Design</TermName>
          <TermId xmlns="http://schemas.microsoft.com/office/infopath/2007/PartnerControls">19895bcd-b158-45ae-ab7b-f5ca217dfcec</TermId>
        </TermInfo>
      </Terms>
    </WU_x0020_ThemaTaxHTField0>
    <Format xmlns="dde413db-0745-4f3a-8dca-564dc7ff6f7d">Microsoft Office 2013/2016</Format>
  </documentManagement>
</p:properties>
</file>

<file path=customXml/itemProps1.xml><?xml version="1.0" encoding="utf-8"?>
<ds:datastoreItem xmlns:ds="http://schemas.openxmlformats.org/officeDocument/2006/customXml" ds:itemID="{6722A6D7-8F62-408D-BD17-18F89BCA45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d9a65-8471-4209-a900-f8e11db75e0a"/>
    <ds:schemaRef ds:uri="08b0a3ee-3d2a-451c-9a1a-7e5d5b0c9c77"/>
    <ds:schemaRef ds:uri="dde413db-0745-4f3a-8dca-564dc7ff6f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41420A-FEDE-4200-ADE2-EDDBCC15A7C0}">
  <ds:schemaRefs>
    <ds:schemaRef ds:uri="http://schemas.microsoft.com/sharepoint/v3/contenttype/forms"/>
  </ds:schemaRefs>
</ds:datastoreItem>
</file>

<file path=customXml/itemProps3.xml><?xml version="1.0" encoding="utf-8"?>
<ds:datastoreItem xmlns:ds="http://schemas.openxmlformats.org/officeDocument/2006/customXml" ds:itemID="{D73BA2A5-48C6-498E-9061-F518EFEEE4D6}">
  <ds:schemaRefs>
    <ds:schemaRef ds:uri="http://schemas.microsoft.com/office/2006/metadata/properties"/>
    <ds:schemaRef ds:uri="http://schemas.microsoft.com/office/infopath/2007/PartnerControls"/>
    <ds:schemaRef ds:uri="dde413db-0745-4f3a-8dca-564dc7ff6f7d"/>
    <ds:schemaRef ds:uri="08b0a3ee-3d2a-451c-9a1a-7e5d5b0c9c77"/>
    <ds:schemaRef ds:uri="1a8d9a65-8471-4209-a900-f8e11db75e0a"/>
  </ds:schemaRefs>
</ds:datastoreItem>
</file>

<file path=docProps/app.xml><?xml version="1.0" encoding="utf-8"?>
<Properties xmlns="http://schemas.openxmlformats.org/officeDocument/2006/extended-properties" xmlns:vt="http://schemas.openxmlformats.org/officeDocument/2006/docPropsVTypes">
  <Template>WU 16:10</Template>
  <TotalTime>3183</TotalTime>
  <Words>1125</Words>
  <Application>Microsoft Macintosh PowerPoint</Application>
  <PresentationFormat>On-screen Show (16:10)</PresentationFormat>
  <Paragraphs>161</Paragraphs>
  <Slides>10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Calisto MT</vt:lpstr>
      <vt:lpstr>Georgia</vt:lpstr>
      <vt:lpstr>Helvetica</vt:lpstr>
      <vt:lpstr>NimbusRomNo9L</vt:lpstr>
      <vt:lpstr>Verdana</vt:lpstr>
      <vt:lpstr>Wingdings</vt:lpstr>
      <vt:lpstr>WU 16:10</vt:lpstr>
      <vt:lpstr>From Semantic Web to Wisdom Web: A Retrospective on the Journey to 2043</vt:lpstr>
      <vt:lpstr>The Evolution of the Wisdom Web</vt:lpstr>
      <vt:lpstr>(Deep)Neuro-Symbolic Convergence </vt:lpstr>
      <vt:lpstr>The 2020s   (Deep)Neuro-Symbolic Convergence </vt:lpstr>
      <vt:lpstr>The late 2020s   </vt:lpstr>
      <vt:lpstr>The early 2030s   LGMs</vt:lpstr>
      <vt:lpstr>Illustration of language evolution:</vt:lpstr>
      <vt:lpstr>The 2030s   CISQ &amp; UDF</vt:lpstr>
      <vt:lpstr>The Wisdom Web Vision – full potential: </vt:lpstr>
      <vt:lpstr>In summary:  Questions we should have asked in 2023..</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Semantic Web to Wisdom Web: A Retrospective on the Journey to 2043</dc:title>
  <dc:creator>Kiesling, Elmar</dc:creator>
  <cp:lastModifiedBy>Polleres, Axel</cp:lastModifiedBy>
  <cp:revision>175</cp:revision>
  <dcterms:created xsi:type="dcterms:W3CDTF">2023-05-23T13:02:04Z</dcterms:created>
  <dcterms:modified xsi:type="dcterms:W3CDTF">2023-05-31T16:15:00Z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U Thema">
    <vt:lpwstr>403;#Corporate Design|19895bcd-b158-45ae-ab7b-f5ca217dfcec</vt:lpwstr>
  </property>
  <property fmtid="{D5CDD505-2E9C-101B-9397-08002B2CF9AE}" pid="3" name="Dokumentenart">
    <vt:lpwstr>266;#Vorlagen|17fc50ed-8ad1-47be-ab12-04243fd74ddb</vt:lpwstr>
  </property>
  <property fmtid="{D5CDD505-2E9C-101B-9397-08002B2CF9AE}" pid="4" name="ContentTypeId">
    <vt:lpwstr>0x010100BCF651A35DF3154DB01328AF51148DAE</vt:lpwstr>
  </property>
</Properties>
</file>