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0" r:id="rId4"/>
    <p:sldMasterId id="2147483694" r:id="rId5"/>
  </p:sldMasterIdLst>
  <p:notesMasterIdLst>
    <p:notesMasterId r:id="rId56"/>
  </p:notesMasterIdLst>
  <p:handoutMasterIdLst>
    <p:handoutMasterId r:id="rId57"/>
  </p:handoutMasterIdLst>
  <p:sldIdLst>
    <p:sldId id="278" r:id="rId6"/>
    <p:sldId id="315" r:id="rId7"/>
    <p:sldId id="1508" r:id="rId8"/>
    <p:sldId id="1038" r:id="rId9"/>
    <p:sldId id="1040" r:id="rId10"/>
    <p:sldId id="1008" r:id="rId11"/>
    <p:sldId id="1524" r:id="rId12"/>
    <p:sldId id="680" r:id="rId13"/>
    <p:sldId id="1509" r:id="rId14"/>
    <p:sldId id="1007" r:id="rId15"/>
    <p:sldId id="775" r:id="rId16"/>
    <p:sldId id="376" r:id="rId17"/>
    <p:sldId id="1004" r:id="rId18"/>
    <p:sldId id="1005" r:id="rId19"/>
    <p:sldId id="681" r:id="rId20"/>
    <p:sldId id="1511" r:id="rId21"/>
    <p:sldId id="258" r:id="rId22"/>
    <p:sldId id="259" r:id="rId23"/>
    <p:sldId id="260" r:id="rId24"/>
    <p:sldId id="261" r:id="rId25"/>
    <p:sldId id="262" r:id="rId26"/>
    <p:sldId id="263" r:id="rId27"/>
    <p:sldId id="264" r:id="rId28"/>
    <p:sldId id="265" r:id="rId29"/>
    <p:sldId id="266" r:id="rId30"/>
    <p:sldId id="267" r:id="rId31"/>
    <p:sldId id="268" r:id="rId32"/>
    <p:sldId id="270" r:id="rId33"/>
    <p:sldId id="1512" r:id="rId34"/>
    <p:sldId id="1513" r:id="rId35"/>
    <p:sldId id="1013" r:id="rId36"/>
    <p:sldId id="1006" r:id="rId37"/>
    <p:sldId id="1011" r:id="rId38"/>
    <p:sldId id="1015" r:id="rId39"/>
    <p:sldId id="1010" r:id="rId40"/>
    <p:sldId id="1019" r:id="rId41"/>
    <p:sldId id="1022" r:id="rId42"/>
    <p:sldId id="1023" r:id="rId43"/>
    <p:sldId id="1024" r:id="rId44"/>
    <p:sldId id="1026" r:id="rId45"/>
    <p:sldId id="1514" r:id="rId46"/>
    <p:sldId id="1523" r:id="rId47"/>
    <p:sldId id="1515" r:id="rId48"/>
    <p:sldId id="1516" r:id="rId49"/>
    <p:sldId id="1517" r:id="rId50"/>
    <p:sldId id="1519" r:id="rId51"/>
    <p:sldId id="1520" r:id="rId52"/>
    <p:sldId id="1518" r:id="rId53"/>
    <p:sldId id="1521" r:id="rId54"/>
    <p:sldId id="1522" r:id="rId55"/>
  </p:sldIdLst>
  <p:sldSz cx="9144000" cy="6858000" type="screen4x3"/>
  <p:notesSz cx="6858000" cy="9144000"/>
  <p:custDataLst>
    <p:tags r:id="rId58"/>
  </p:custDataLst>
  <p:defaultTextStyle>
    <a:defPPr>
      <a:defRPr lang="de-DE"/>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9" name="Autor" initials="A" lastIdx="0" clrIdx="8"/>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4472C4"/>
    <a:srgbClr val="B9F893"/>
    <a:srgbClr val="0096D3"/>
    <a:srgbClr val="159DD3"/>
    <a:srgbClr val="E7EFF7"/>
    <a:srgbClr val="CBDDEF"/>
    <a:srgbClr val="0C94B7"/>
    <a:srgbClr val="41B4CE"/>
    <a:srgbClr val="73BA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27102A9-8310-4765-A935-A1911B00CA55}" styleName="Helle Formatvorlage 1 - Akz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12" autoAdjust="0"/>
    <p:restoredTop sz="88684" autoAdjust="0"/>
  </p:normalViewPr>
  <p:slideViewPr>
    <p:cSldViewPr snapToGrid="0" showGuides="1">
      <p:cViewPr varScale="1">
        <p:scale>
          <a:sx n="188" d="100"/>
          <a:sy n="188" d="100"/>
        </p:scale>
        <p:origin x="2256" y="1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howGuides="1">
      <p:cViewPr varScale="1">
        <p:scale>
          <a:sx n="94" d="100"/>
          <a:sy n="94" d="100"/>
        </p:scale>
        <p:origin x="274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ags" Target="tags/tag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handoutMaster" Target="handoutMasters/handout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AT" sz="1000" dirty="0">
              <a:latin typeface="Verdana" pitchFamily="34" charset="0"/>
              <a:ea typeface="Verdana" pitchFamily="34" charset="0"/>
              <a:cs typeface="Verdana" pitchFamily="34" charset="0"/>
            </a:endParaRPr>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68817FD-8155-4502-AF78-DBC2EA4B168F}" type="datetimeFigureOut">
              <a:rPr lang="de-AT" sz="1000" smtClean="0">
                <a:latin typeface="Verdana" pitchFamily="34" charset="0"/>
                <a:ea typeface="Verdana" pitchFamily="34" charset="0"/>
                <a:cs typeface="Verdana" pitchFamily="34" charset="0"/>
              </a:rPr>
              <a:t>22.05.25</a:t>
            </a:fld>
            <a:endParaRPr lang="de-AT" sz="1000" dirty="0">
              <a:latin typeface="Verdana" pitchFamily="34" charset="0"/>
              <a:ea typeface="Verdana" pitchFamily="34" charset="0"/>
              <a:cs typeface="Verdana" pitchFamily="34" charset="0"/>
            </a:endParaRPr>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AT" sz="1000" dirty="0">
              <a:latin typeface="Verdana" pitchFamily="34" charset="0"/>
              <a:ea typeface="Verdana" pitchFamily="34" charset="0"/>
              <a:cs typeface="Verdana" pitchFamily="34" charset="0"/>
            </a:endParaRPr>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17F6F62-1C91-45E7-BAED-FBFBF67C82BC}" type="slidenum">
              <a:rPr lang="de-AT" sz="1000" smtClean="0">
                <a:latin typeface="Verdana" pitchFamily="34" charset="0"/>
                <a:ea typeface="Verdana" pitchFamily="34" charset="0"/>
                <a:cs typeface="Verdana" pitchFamily="34" charset="0"/>
              </a:rPr>
              <a:t>‹#›</a:t>
            </a:fld>
            <a:endParaRPr lang="de-AT"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543456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000">
                <a:latin typeface="Verdana" pitchFamily="34" charset="0"/>
                <a:ea typeface="Verdana" pitchFamily="34" charset="0"/>
                <a:cs typeface="Verdana" pitchFamily="34" charset="0"/>
              </a:defRPr>
            </a:lvl1pPr>
          </a:lstStyle>
          <a:p>
            <a:endParaRPr lang="de-AT" dirty="0"/>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000">
                <a:latin typeface="Verdana" pitchFamily="34" charset="0"/>
                <a:ea typeface="Verdana" pitchFamily="34" charset="0"/>
                <a:cs typeface="Verdana" pitchFamily="34" charset="0"/>
              </a:defRPr>
            </a:lvl1pPr>
          </a:lstStyle>
          <a:p>
            <a:fld id="{C0A972FC-F5E0-4F80-B169-F0B5EFC71333}" type="datetimeFigureOut">
              <a:rPr lang="de-AT" smtClean="0"/>
              <a:pPr/>
              <a:t>22.05.25</a:t>
            </a:fld>
            <a:endParaRPr lang="de-AT" dirty="0"/>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AT" dirty="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AT" dirty="0"/>
              <a:t>Textmasterformat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000">
                <a:latin typeface="Verdana" pitchFamily="34" charset="0"/>
                <a:ea typeface="Verdana" pitchFamily="34" charset="0"/>
                <a:cs typeface="Verdana" pitchFamily="34" charset="0"/>
              </a:defRPr>
            </a:lvl1pPr>
          </a:lstStyle>
          <a:p>
            <a:endParaRPr lang="de-AT" dirty="0"/>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000">
                <a:latin typeface="Verdana" pitchFamily="34" charset="0"/>
                <a:ea typeface="Verdana" pitchFamily="34" charset="0"/>
                <a:cs typeface="Verdana" pitchFamily="34" charset="0"/>
              </a:defRPr>
            </a:lvl1pPr>
          </a:lstStyle>
          <a:p>
            <a:fld id="{219CC2FD-B32F-4992-A15B-F95E2E35C81B}" type="slidenum">
              <a:rPr lang="de-AT" smtClean="0"/>
              <a:pPr/>
              <a:t>‹#›</a:t>
            </a:fld>
            <a:endParaRPr lang="de-AT" dirty="0"/>
          </a:p>
        </p:txBody>
      </p:sp>
    </p:spTree>
    <p:extLst>
      <p:ext uri="{BB962C8B-B14F-4D97-AF65-F5344CB8AC3E}">
        <p14:creationId xmlns:p14="http://schemas.microsoft.com/office/powerpoint/2010/main" val="915136542"/>
      </p:ext>
    </p:extLst>
  </p:cSld>
  <p:clrMap bg1="lt1" tx1="dk1" bg2="lt2" tx2="dk2" accent1="accent1" accent2="accent2" accent3="accent3" accent4="accent4" accent5="accent5" accent6="accent6" hlink="hlink" folHlink="folHlink"/>
  <p:notesStyle>
    <a:lvl1pPr marL="0" algn="l" defTabSz="1097280" rtl="0" eaLnBrk="1" latinLnBrk="0" hangingPunct="1">
      <a:defRPr sz="1440" kern="1200">
        <a:solidFill>
          <a:schemeClr val="tx1"/>
        </a:solidFill>
        <a:latin typeface="Verdana" pitchFamily="34" charset="0"/>
        <a:ea typeface="Verdana" pitchFamily="34" charset="0"/>
        <a:cs typeface="Verdana" pitchFamily="34" charset="0"/>
      </a:defRPr>
    </a:lvl1pPr>
    <a:lvl2pPr marL="548640" algn="l" defTabSz="1097280" rtl="0" eaLnBrk="1" latinLnBrk="0" hangingPunct="1">
      <a:defRPr sz="1440" kern="1200">
        <a:solidFill>
          <a:schemeClr val="tx1"/>
        </a:solidFill>
        <a:latin typeface="Verdana" panose="020B0604030504040204" pitchFamily="34" charset="0"/>
        <a:ea typeface="+mn-ea"/>
        <a:cs typeface="+mn-cs"/>
      </a:defRPr>
    </a:lvl2pPr>
    <a:lvl3pPr marL="1097280" algn="l" defTabSz="1097280" rtl="0" eaLnBrk="1" latinLnBrk="0" hangingPunct="1">
      <a:defRPr sz="1440" kern="1200">
        <a:solidFill>
          <a:schemeClr val="tx1"/>
        </a:solidFill>
        <a:latin typeface="Verdana" panose="020B0604030504040204" pitchFamily="34" charset="0"/>
        <a:ea typeface="+mn-ea"/>
        <a:cs typeface="+mn-cs"/>
      </a:defRPr>
    </a:lvl3pPr>
    <a:lvl4pPr marL="1645920" algn="l" defTabSz="1097280" rtl="0" eaLnBrk="1" latinLnBrk="0" hangingPunct="1">
      <a:defRPr sz="1440" kern="1200">
        <a:solidFill>
          <a:schemeClr val="tx1"/>
        </a:solidFill>
        <a:latin typeface="Verdana" panose="020B0604030504040204" pitchFamily="34" charset="0"/>
        <a:ea typeface="+mn-ea"/>
        <a:cs typeface="+mn-cs"/>
      </a:defRPr>
    </a:lvl4pPr>
    <a:lvl5pPr marL="2194560" algn="l" defTabSz="1097280" rtl="0" eaLnBrk="1" latinLnBrk="0" hangingPunct="1">
      <a:defRPr sz="1440" kern="1200">
        <a:solidFill>
          <a:schemeClr val="tx1"/>
        </a:solidFill>
        <a:latin typeface="Verdana" panose="020B0604030504040204" pitchFamily="34" charset="0"/>
        <a:ea typeface="+mn-ea"/>
        <a:cs typeface="+mn-cs"/>
      </a:defRPr>
    </a:lvl5pPr>
    <a:lvl6pPr marL="2743200" algn="l" defTabSz="1097280" rtl="0" eaLnBrk="1" latinLnBrk="0" hangingPunct="1">
      <a:defRPr sz="1440" kern="1200">
        <a:solidFill>
          <a:schemeClr val="tx1"/>
        </a:solidFill>
        <a:latin typeface="+mn-lt"/>
        <a:ea typeface="+mn-ea"/>
        <a:cs typeface="+mn-cs"/>
      </a:defRPr>
    </a:lvl6pPr>
    <a:lvl7pPr marL="3291840" algn="l" defTabSz="1097280" rtl="0" eaLnBrk="1" latinLnBrk="0" hangingPunct="1">
      <a:defRPr sz="1440" kern="1200">
        <a:solidFill>
          <a:schemeClr val="tx1"/>
        </a:solidFill>
        <a:latin typeface="+mn-lt"/>
        <a:ea typeface="+mn-ea"/>
        <a:cs typeface="+mn-cs"/>
      </a:defRPr>
    </a:lvl7pPr>
    <a:lvl8pPr marL="3840480" algn="l" defTabSz="1097280" rtl="0" eaLnBrk="1" latinLnBrk="0" hangingPunct="1">
      <a:defRPr sz="1440" kern="1200">
        <a:solidFill>
          <a:schemeClr val="tx1"/>
        </a:solidFill>
        <a:latin typeface="+mn-lt"/>
        <a:ea typeface="+mn-ea"/>
        <a:cs typeface="+mn-cs"/>
      </a:defRPr>
    </a:lvl8pPr>
    <a:lvl9pPr marL="4389120" algn="l" defTabSz="1097280"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219CC2FD-B32F-4992-A15B-F95E2E35C81B}" type="slidenum">
              <a:rPr lang="de-AT" smtClean="0"/>
              <a:pPr/>
              <a:t>1</a:t>
            </a:fld>
            <a:endParaRPr lang="de-AT" dirty="0"/>
          </a:p>
        </p:txBody>
      </p:sp>
    </p:spTree>
    <p:extLst>
      <p:ext uri="{BB962C8B-B14F-4D97-AF65-F5344CB8AC3E}">
        <p14:creationId xmlns:p14="http://schemas.microsoft.com/office/powerpoint/2010/main" val="3956595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1200"/>
              <a:buFont typeface="Verdana"/>
              <a:buNone/>
            </a:pPr>
            <a:endParaRPr/>
          </a:p>
        </p:txBody>
      </p:sp>
      <p:sp>
        <p:nvSpPr>
          <p:cNvPr id="309" name="Google Shape;30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000"/>
              <a:buFont typeface="Verdana"/>
              <a:buNone/>
            </a:pPr>
            <a:fld id="{00000000-1234-1234-1234-123412341234}" type="slidenum">
              <a:rPr lang="en-GB"/>
              <a:t>24</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spcBef>
                <a:spcPts val="0"/>
              </a:spcBef>
              <a:spcAft>
                <a:spcPts val="0"/>
              </a:spcAft>
              <a:buClr>
                <a:schemeClr val="dk1"/>
              </a:buClr>
              <a:buSzPts val="1200"/>
              <a:buFont typeface="Verdana"/>
              <a:buNone/>
            </a:pPr>
            <a:r>
              <a:rPr lang="en-GB"/>
              <a:t>Como vimos en ocasiones los ceros que delimitaban las listas en CT llevaba un sobrecoste, y además no tiene mucho sentido mezclar datos con separadores, si podemos marcar los separadores en otra estructura más pequeña. Pues es lo que realizamos, eliminamos los delimitadores de cada lista de las secuencias que teníamos antes Sp y So. Y tenemos dos bitmaps, Bp y So que nos indican estos separadores pero con bits. Antes teníamos separadores de enteros, ahora tenemos separadores de bits. Estos bits me indican con 0 que la lista continúa, y con 1 que ese elemento es final de lista. Por ejemplo el sujeto 1, con el 4 y es final de lista, y con el objeto 5 y es final de lista. El sujeto 2 con el predicado 2, (como hay un 0 en la misma posición en Bp hay más predicados), es decir el sujeto 2 también está con el 3, y también con 5, y ya no hay más predicados asociados con 2. Y de manera similar en los objetos.</a:t>
            </a:r>
            <a:endParaRPr/>
          </a:p>
          <a:p>
            <a:pPr marL="0" lvl="0" indent="0" algn="l" rtl="0">
              <a:spcBef>
                <a:spcPts val="0"/>
              </a:spcBef>
              <a:spcAft>
                <a:spcPts val="0"/>
              </a:spcAft>
              <a:buClr>
                <a:schemeClr val="dk1"/>
              </a:buClr>
              <a:buSzPts val="1200"/>
              <a:buFont typeface="Verdana"/>
              <a:buNone/>
            </a:pPr>
            <a:endParaRPr/>
          </a:p>
          <a:p>
            <a:pPr marL="0" lvl="0" indent="0" algn="l" rtl="0">
              <a:spcBef>
                <a:spcPts val="0"/>
              </a:spcBef>
              <a:spcAft>
                <a:spcPts val="0"/>
              </a:spcAft>
              <a:buClr>
                <a:schemeClr val="dk1"/>
              </a:buClr>
              <a:buSzPts val="1200"/>
              <a:buFont typeface="Verdana"/>
              <a:buNone/>
            </a:pPr>
            <a:r>
              <a:rPr lang="en-GB"/>
              <a:t>En el fondo es similar a representar un árbol por cada sujeto, como se muestra en la figura, y marcar con un 1 el último hijo. (sería equivalente marcar el primero)</a:t>
            </a:r>
            <a:endParaRPr/>
          </a:p>
          <a:p>
            <a:pPr marL="0" lvl="0" indent="0" algn="l" rtl="0">
              <a:spcBef>
                <a:spcPts val="0"/>
              </a:spcBef>
              <a:spcAft>
                <a:spcPts val="0"/>
              </a:spcAft>
              <a:buClr>
                <a:schemeClr val="dk1"/>
              </a:buClr>
              <a:buSzPts val="1200"/>
              <a:buFont typeface="Verdana"/>
              <a:buNone/>
            </a:pPr>
            <a:endParaRPr/>
          </a:p>
          <a:p>
            <a:pPr marL="0" lvl="0" indent="0" algn="l" rtl="0">
              <a:spcBef>
                <a:spcPts val="0"/>
              </a:spcBef>
              <a:spcAft>
                <a:spcPts val="0"/>
              </a:spcAft>
              <a:buClr>
                <a:schemeClr val="dk1"/>
              </a:buClr>
              <a:buSzPts val="1200"/>
              <a:buFont typeface="Verdana"/>
              <a:buNone/>
            </a:pPr>
            <a:endParaRPr/>
          </a:p>
        </p:txBody>
      </p:sp>
      <p:sp>
        <p:nvSpPr>
          <p:cNvPr id="327" name="Google Shape;32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000"/>
              <a:buFont typeface="Verdana"/>
              <a:buNone/>
            </a:pPr>
            <a:fld id="{00000000-1234-1234-1234-123412341234}" type="slidenum">
              <a:rPr lang="en-GB"/>
              <a:t>25</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Verdana"/>
              <a:buNone/>
            </a:pPr>
            <a:endParaRPr/>
          </a:p>
        </p:txBody>
      </p:sp>
      <p:sp>
        <p:nvSpPr>
          <p:cNvPr id="346" name="Google Shape;346;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1200"/>
              <a:buFont typeface="Verdana"/>
              <a:buNone/>
            </a:pPr>
            <a:r>
              <a:rPr lang="en-GB"/>
              <a:t>Libraries, link to source code, datasets, updated specifications</a:t>
            </a:r>
            <a:endParaRPr/>
          </a:p>
        </p:txBody>
      </p:sp>
      <p:sp>
        <p:nvSpPr>
          <p:cNvPr id="362" name="Google Shape;36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000"/>
              <a:buFont typeface="Verdana"/>
              <a:buNone/>
            </a:pPr>
            <a:fld id="{00000000-1234-1234-1234-123412341234}" type="slidenum">
              <a:rPr lang="en-GB"/>
              <a:t>27</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1200"/>
              <a:buFont typeface="Arial"/>
              <a:buNone/>
            </a:pPr>
            <a:r>
              <a:rPr lang="en-GB" sz="1200">
                <a:solidFill>
                  <a:schemeClr val="dk1"/>
                </a:solidFill>
                <a:latin typeface="Arial"/>
                <a:ea typeface="Arial"/>
                <a:cs typeface="Arial"/>
                <a:sym typeface="Arial"/>
              </a:rPr>
              <a:t>And some results: Data is ready to be consumed ten to fifteen times faster. This means that the consumer has all the engine ready, all the indexes loaded quickly. The following strange expression just means that HDT takes much less space than any other format or RDF engine (to the best of our knowledge), that it is still slightly bigger than gzip but just for exchange, in any case we can also compress HDT and be even more compressed than gzip.</a:t>
            </a:r>
            <a:endParaRPr sz="1200">
              <a:solidFill>
                <a:schemeClr val="dk1"/>
              </a:solidFill>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en-GB" sz="1200">
                <a:solidFill>
                  <a:schemeClr val="dk1"/>
                </a:solidFill>
                <a:latin typeface="Arial"/>
                <a:ea typeface="Arial"/>
                <a:cs typeface="Arial"/>
                <a:sym typeface="Arial"/>
              </a:rPr>
              <a:t>Moreover the lightweight the client processing and we are competitive at query performance: one point five times faster on triple patterns over existing solutions, and joins on the same scale, with still much room for optimizations, in particular on query planning for complex questions.</a:t>
            </a:r>
            <a:endParaRPr sz="1200">
              <a:solidFill>
                <a:schemeClr val="dk1"/>
              </a:solidFill>
              <a:latin typeface="Arial"/>
              <a:ea typeface="Arial"/>
              <a:cs typeface="Arial"/>
              <a:sym typeface="Arial"/>
            </a:endParaRPr>
          </a:p>
          <a:p>
            <a:pPr marL="0" lvl="0" indent="0" algn="l" rtl="0">
              <a:spcBef>
                <a:spcPts val="0"/>
              </a:spcBef>
              <a:spcAft>
                <a:spcPts val="0"/>
              </a:spcAft>
              <a:buClr>
                <a:schemeClr val="dk1"/>
              </a:buClr>
              <a:buSzPts val="1200"/>
              <a:buFont typeface="Verdana"/>
              <a:buNone/>
            </a:pPr>
            <a:endParaRPr/>
          </a:p>
        </p:txBody>
      </p:sp>
      <p:sp>
        <p:nvSpPr>
          <p:cNvPr id="385" name="Google Shape;38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000"/>
              <a:buFont typeface="Verdana"/>
              <a:buNone/>
            </a:pPr>
            <a:fld id="{00000000-1234-1234-1234-123412341234}" type="slidenum">
              <a:rPr lang="en-GB"/>
              <a:t>28</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7312bf5b58_2_2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7312bf5b58_2_2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sz="1100" dirty="0">
                <a:latin typeface="Arial"/>
                <a:ea typeface="Arial"/>
                <a:cs typeface="Arial"/>
                <a:sym typeface="Arial"/>
              </a:rPr>
              <a:t>A common way to expose open RDF Graphs is that each data publisher owns SPARQL endpoint, while RDF stores offer server-side solutions that have good performance in single queries. The client submits a SPARQL query to the server that executes it over RDF data store and then the server returns the query results back to the client.</a:t>
            </a:r>
            <a:endParaRPr sz="1100" dirty="0">
              <a:latin typeface="Arial"/>
              <a:ea typeface="Arial"/>
              <a:cs typeface="Arial"/>
              <a:sym typeface="Arial"/>
            </a:endParaRPr>
          </a:p>
        </p:txBody>
      </p:sp>
      <p:sp>
        <p:nvSpPr>
          <p:cNvPr id="340" name="Google Shape;340;g7312bf5b58_2_2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30</a:t>
            </a:fld>
            <a:endParaRPr/>
          </a:p>
        </p:txBody>
      </p:sp>
    </p:spTree>
    <p:extLst>
      <p:ext uri="{BB962C8B-B14F-4D97-AF65-F5344CB8AC3E}">
        <p14:creationId xmlns:p14="http://schemas.microsoft.com/office/powerpoint/2010/main" val="1113390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7312bf5b58_2_2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7312bf5b58_2_2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sz="1100">
                <a:latin typeface="Arial"/>
                <a:ea typeface="Arial"/>
                <a:cs typeface="Arial"/>
                <a:sym typeface="Arial"/>
              </a:rPr>
              <a:t>A common way to expose open RDF Graphs is that each data publisher owns SPARQL endpoint, while RDF stores offer server-side solutions that have good performance in single queries. The client submits a SPARQL query to the server that executes it over RDF data store and then the server returns the query results back to the client.</a:t>
            </a:r>
            <a:endParaRPr sz="1100">
              <a:latin typeface="Arial"/>
              <a:ea typeface="Arial"/>
              <a:cs typeface="Arial"/>
              <a:sym typeface="Arial"/>
            </a:endParaRPr>
          </a:p>
        </p:txBody>
      </p:sp>
      <p:sp>
        <p:nvSpPr>
          <p:cNvPr id="340" name="Google Shape;340;g7312bf5b58_2_2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31</a:t>
            </a:fld>
            <a:endParaRPr/>
          </a:p>
        </p:txBody>
      </p:sp>
    </p:spTree>
    <p:extLst>
      <p:ext uri="{BB962C8B-B14F-4D97-AF65-F5344CB8AC3E}">
        <p14:creationId xmlns:p14="http://schemas.microsoft.com/office/powerpoint/2010/main" val="2456830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7312bf5b58_2_2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7312bf5b58_2_2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sz="1100">
                <a:latin typeface="Arial"/>
                <a:ea typeface="Arial"/>
                <a:cs typeface="Arial"/>
                <a:sym typeface="Arial"/>
              </a:rPr>
              <a:t>A common way to expose open RDF Graphs is that each data publisher owns SPARQL endpoint, while RDF stores offer server-side solutions that have good performance in single queries. The client submits a SPARQL query to the server that executes it over RDF data store and then the server returns the query results back to the client.</a:t>
            </a:r>
            <a:endParaRPr sz="1100">
              <a:latin typeface="Arial"/>
              <a:ea typeface="Arial"/>
              <a:cs typeface="Arial"/>
              <a:sym typeface="Arial"/>
            </a:endParaRPr>
          </a:p>
        </p:txBody>
      </p:sp>
      <p:sp>
        <p:nvSpPr>
          <p:cNvPr id="340" name="Google Shape;340;g7312bf5b58_2_2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32</a:t>
            </a:fld>
            <a:endParaRPr/>
          </a:p>
        </p:txBody>
      </p:sp>
    </p:spTree>
    <p:extLst>
      <p:ext uri="{BB962C8B-B14F-4D97-AF65-F5344CB8AC3E}">
        <p14:creationId xmlns:p14="http://schemas.microsoft.com/office/powerpoint/2010/main" val="12668188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7312bf5b58_2_6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7" name="Google Shape;747;g7312bf5b58_2_6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8" name="Google Shape;748;g7312bf5b58_2_6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35</a:t>
            </a:fld>
            <a:endParaRPr/>
          </a:p>
        </p:txBody>
      </p:sp>
    </p:spTree>
    <p:extLst>
      <p:ext uri="{BB962C8B-B14F-4D97-AF65-F5344CB8AC3E}">
        <p14:creationId xmlns:p14="http://schemas.microsoft.com/office/powerpoint/2010/main" val="3957036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gfb8a11ab89_1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9" name="Google Shape;889;gfb8a11ab89_1_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90" name="Google Shape;890;gfb8a11ab89_1_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36</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1600" dirty="0"/>
              <a:t>Crisis Response and Intervention Supported by Semantic Data Pooling</a:t>
            </a:r>
          </a:p>
          <a:p>
            <a:endParaRPr lang="en-US" dirty="0"/>
          </a:p>
        </p:txBody>
      </p:sp>
      <p:sp>
        <p:nvSpPr>
          <p:cNvPr id="4" name="Slide Number Placeholder 3"/>
          <p:cNvSpPr>
            <a:spLocks noGrp="1"/>
          </p:cNvSpPr>
          <p:nvPr>
            <p:ph type="sldNum" sz="quarter" idx="5"/>
          </p:nvPr>
        </p:nvSpPr>
        <p:spPr/>
        <p:txBody>
          <a:bodyPr/>
          <a:lstStyle/>
          <a:p>
            <a:fld id="{219CC2FD-B32F-4992-A15B-F95E2E35C81B}" type="slidenum">
              <a:rPr lang="de-AT" smtClean="0"/>
              <a:pPr/>
              <a:t>2</a:t>
            </a:fld>
            <a:endParaRPr lang="de-AT" dirty="0"/>
          </a:p>
        </p:txBody>
      </p:sp>
    </p:spTree>
    <p:extLst>
      <p:ext uri="{BB962C8B-B14F-4D97-AF65-F5344CB8AC3E}">
        <p14:creationId xmlns:p14="http://schemas.microsoft.com/office/powerpoint/2010/main" val="17804483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gfb8a11ab89_1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9" name="Google Shape;889;gfb8a11ab89_1_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0" name="Google Shape;890;gfb8a11ab89_1_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37</a:t>
            </a:fld>
            <a:endParaRPr/>
          </a:p>
        </p:txBody>
      </p:sp>
    </p:spTree>
    <p:extLst>
      <p:ext uri="{BB962C8B-B14F-4D97-AF65-F5344CB8AC3E}">
        <p14:creationId xmlns:p14="http://schemas.microsoft.com/office/powerpoint/2010/main" val="497915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7312bf5b58_2_6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7" name="Google Shape;747;g7312bf5b58_2_6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8" name="Google Shape;748;g7312bf5b58_2_6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40</a:t>
            </a:fld>
            <a:endParaRPr/>
          </a:p>
        </p:txBody>
      </p:sp>
    </p:spTree>
    <p:extLst>
      <p:ext uri="{BB962C8B-B14F-4D97-AF65-F5344CB8AC3E}">
        <p14:creationId xmlns:p14="http://schemas.microsoft.com/office/powerpoint/2010/main" val="21831361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lang="en-AT" dirty="0"/>
          </a:p>
          <a:p>
            <a:r>
              <a:rPr lang="en-GB" sz="1440" kern="1200" dirty="0">
                <a:solidFill>
                  <a:schemeClr val="tx1"/>
                </a:solidFill>
                <a:effectLst/>
                <a:latin typeface="Verdana" pitchFamily="34" charset="0"/>
                <a:ea typeface="Verdana" pitchFamily="34" charset="0"/>
                <a:cs typeface="Verdana" pitchFamily="34" charset="0"/>
              </a:rPr>
              <a:t>for each entity (or property, class, resp.) reference in, we retrieve a ranked list of most similar entities from the KG along with the matching confidence score.</a:t>
            </a:r>
          </a:p>
          <a:p>
            <a:pPr marL="0" marR="0" lvl="0" indent="0" algn="l" defTabSz="1097280" rtl="0" eaLnBrk="1" fontAlgn="auto" latinLnBrk="0" hangingPunct="1">
              <a:lnSpc>
                <a:spcPct val="100000"/>
              </a:lnSpc>
              <a:spcBef>
                <a:spcPts val="0"/>
              </a:spcBef>
              <a:spcAft>
                <a:spcPts val="0"/>
              </a:spcAft>
              <a:buClrTx/>
              <a:buSzTx/>
              <a:buFontTx/>
              <a:buNone/>
              <a:tabLst/>
              <a:defRPr/>
            </a:pPr>
            <a:endParaRPr lang="en-AT" dirty="0"/>
          </a:p>
        </p:txBody>
      </p:sp>
      <p:sp>
        <p:nvSpPr>
          <p:cNvPr id="4" name="Slide Number Placeholder 3"/>
          <p:cNvSpPr>
            <a:spLocks noGrp="1"/>
          </p:cNvSpPr>
          <p:nvPr>
            <p:ph type="sldNum" sz="quarter" idx="5"/>
          </p:nvPr>
        </p:nvSpPr>
        <p:spPr/>
        <p:txBody>
          <a:bodyPr/>
          <a:lstStyle/>
          <a:p>
            <a:fld id="{219CC2FD-B32F-4992-A15B-F95E2E35C81B}" type="slidenum">
              <a:rPr lang="de-AT" smtClean="0"/>
              <a:pPr/>
              <a:t>46</a:t>
            </a:fld>
            <a:endParaRPr lang="de-AT" dirty="0"/>
          </a:p>
        </p:txBody>
      </p:sp>
    </p:spTree>
    <p:extLst>
      <p:ext uri="{BB962C8B-B14F-4D97-AF65-F5344CB8AC3E}">
        <p14:creationId xmlns:p14="http://schemas.microsoft.com/office/powerpoint/2010/main" val="1038174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Verdana"/>
              <a:buNone/>
            </a:pPr>
            <a:r>
              <a:rPr lang="en-GB"/>
              <a:t>Put image of sparql availability in sparqles</a:t>
            </a:r>
            <a:endParaRPr/>
          </a:p>
        </p:txBody>
      </p:sp>
      <p:sp>
        <p:nvSpPr>
          <p:cNvPr id="182" name="Google Shape;18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000"/>
              <a:buFont typeface="Verdana"/>
              <a:buNone/>
            </a:pPr>
            <a:fld id="{00000000-1234-1234-1234-123412341234}" type="slidenum">
              <a:rPr lang="en-GB"/>
              <a:t>17</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000"/>
              <a:buFont typeface="Verdana"/>
              <a:buNone/>
            </a:pPr>
            <a:fld id="{00000000-1234-1234-1234-123412341234}" type="slidenum">
              <a:rPr lang="en-GB"/>
              <a:t>18</a:t>
            </a:fld>
            <a:endParaRPr/>
          </a:p>
        </p:txBody>
      </p:sp>
      <p:sp>
        <p:nvSpPr>
          <p:cNvPr id="196" name="Google Shape;196;p4:notes"/>
          <p:cNvSpPr>
            <a:spLocks noGrp="1" noRot="1" noChangeAspect="1"/>
          </p:cNvSpPr>
          <p:nvPr>
            <p:ph type="sldImg" idx="2"/>
          </p:nvPr>
        </p:nvSpPr>
        <p:spPr>
          <a:xfrm>
            <a:off x="387350" y="-14288"/>
            <a:ext cx="6540500" cy="4905376"/>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7" name="Google Shape;197;p4:notes"/>
          <p:cNvSpPr txBox="1">
            <a:spLocks noGrp="1"/>
          </p:cNvSpPr>
          <p:nvPr>
            <p:ph type="body" idx="1"/>
          </p:nvPr>
        </p:nvSpPr>
        <p:spPr>
          <a:xfrm>
            <a:off x="265222" y="5127562"/>
            <a:ext cx="6861033" cy="3954530"/>
          </a:xfrm>
          <a:prstGeom prst="rect">
            <a:avLst/>
          </a:prstGeom>
          <a:noFill/>
          <a:ln>
            <a:noFill/>
          </a:ln>
        </p:spPr>
        <p:txBody>
          <a:bodyPr spcFirstLastPara="1" wrap="square" lIns="92700" tIns="46350" rIns="92700" bIns="46350" anchor="t" anchorCtr="0">
            <a:noAutofit/>
          </a:bodyPr>
          <a:lstStyle/>
          <a:p>
            <a:pPr marL="0" lvl="0" indent="0" algn="l" rtl="0">
              <a:spcBef>
                <a:spcPts val="0"/>
              </a:spcBef>
              <a:spcAft>
                <a:spcPts val="0"/>
              </a:spcAft>
              <a:buClr>
                <a:schemeClr val="dk1"/>
              </a:buClr>
              <a:buSzPts val="1200"/>
              <a:buFont typeface="Verdana"/>
              <a:buNone/>
            </a:pPr>
            <a:r>
              <a:rPr lang="en-GB"/>
              <a:t>Due to time restrictions I can’t go into details of HDT, I will give you a brief overview of the idea.  An RDF dataset is converted to three components which give the name to HDT: Header, Dictionary and Triples</a:t>
            </a:r>
            <a:endParaRPr/>
          </a:p>
          <a:p>
            <a:pPr marL="0" lvl="0" indent="0" algn="l" rtl="0">
              <a:spcBef>
                <a:spcPts val="0"/>
              </a:spcBef>
              <a:spcAft>
                <a:spcPts val="0"/>
              </a:spcAft>
              <a:buClr>
                <a:schemeClr val="dk1"/>
              </a:buClr>
              <a:buSzPts val="1200"/>
              <a:buFont typeface="Verdana"/>
              <a:buNone/>
            </a:pPr>
            <a:endParaRPr/>
          </a:p>
          <a:p>
            <a:pPr marL="0" lvl="0" indent="0" algn="l" rtl="0">
              <a:spcBef>
                <a:spcPts val="0"/>
              </a:spcBef>
              <a:spcAft>
                <a:spcPts val="0"/>
              </a:spcAft>
              <a:buClr>
                <a:schemeClr val="dk1"/>
              </a:buClr>
              <a:buSzPts val="1200"/>
              <a:buFont typeface="Verdana"/>
              <a:buNone/>
            </a:pPr>
            <a:r>
              <a:rPr lang="en-GB"/>
              <a:t>- A </a:t>
            </a:r>
            <a:r>
              <a:rPr lang="en-GB" i="1"/>
              <a:t>header, including logical and physical metadata describing the RDF data set. It</a:t>
            </a:r>
            <a:endParaRPr/>
          </a:p>
          <a:p>
            <a:pPr marL="0" lvl="0" indent="0" algn="l" rtl="0">
              <a:spcBef>
                <a:spcPts val="0"/>
              </a:spcBef>
              <a:spcAft>
                <a:spcPts val="0"/>
              </a:spcAft>
              <a:buClr>
                <a:schemeClr val="dk1"/>
              </a:buClr>
              <a:buSzPts val="1200"/>
              <a:buFont typeface="Verdana"/>
              <a:buNone/>
            </a:pPr>
            <a:r>
              <a:rPr lang="en-GB"/>
              <a:t>serves as an entrance point to the information on the data set.</a:t>
            </a:r>
            <a:endParaRPr/>
          </a:p>
          <a:p>
            <a:pPr marL="0" lvl="0" indent="0" algn="l" rtl="0">
              <a:spcBef>
                <a:spcPts val="0"/>
              </a:spcBef>
              <a:spcAft>
                <a:spcPts val="0"/>
              </a:spcAft>
              <a:buClr>
                <a:schemeClr val="dk1"/>
              </a:buClr>
              <a:buSzPts val="1200"/>
              <a:buFont typeface="Verdana"/>
              <a:buNone/>
            </a:pPr>
            <a:r>
              <a:rPr lang="en-GB"/>
              <a:t>- A </a:t>
            </a:r>
            <a:r>
              <a:rPr lang="en-GB" i="1"/>
              <a:t>dictionary, organizing all the identifiers in the RDF graph. It provides a catalog</a:t>
            </a:r>
            <a:endParaRPr/>
          </a:p>
          <a:p>
            <a:pPr marL="0" lvl="0" indent="0" algn="l" rtl="0">
              <a:spcBef>
                <a:spcPts val="0"/>
              </a:spcBef>
              <a:spcAft>
                <a:spcPts val="0"/>
              </a:spcAft>
              <a:buClr>
                <a:schemeClr val="dk1"/>
              </a:buClr>
              <a:buSzPts val="1200"/>
              <a:buFont typeface="Verdana"/>
              <a:buNone/>
            </a:pPr>
            <a:r>
              <a:rPr lang="en-GB"/>
              <a:t>of the information entities in the RDF graph with high levels of compression.</a:t>
            </a:r>
            <a:endParaRPr/>
          </a:p>
          <a:p>
            <a:pPr marL="0" lvl="0" indent="0" algn="l" rtl="0">
              <a:spcBef>
                <a:spcPts val="0"/>
              </a:spcBef>
              <a:spcAft>
                <a:spcPts val="0"/>
              </a:spcAft>
              <a:buClr>
                <a:schemeClr val="dk1"/>
              </a:buClr>
              <a:buSzPts val="1200"/>
              <a:buFont typeface="Verdana"/>
              <a:buNone/>
            </a:pPr>
            <a:r>
              <a:rPr lang="en-GB"/>
              <a:t>- A set of </a:t>
            </a:r>
            <a:r>
              <a:rPr lang="en-GB" i="1"/>
              <a:t>triples, which comprises the pure structure of the underlying </a:t>
            </a:r>
            <a:r>
              <a:rPr lang="en-GB"/>
              <a:t>RDF graph</a:t>
            </a:r>
            <a:endParaRPr/>
          </a:p>
          <a:p>
            <a:pPr marL="0" lvl="0" indent="0" algn="l" rtl="0">
              <a:spcBef>
                <a:spcPts val="0"/>
              </a:spcBef>
              <a:spcAft>
                <a:spcPts val="0"/>
              </a:spcAft>
              <a:buClr>
                <a:schemeClr val="dk1"/>
              </a:buClr>
              <a:buSzPts val="1200"/>
              <a:buFont typeface="Verdana"/>
              <a:buNone/>
            </a:pPr>
            <a:r>
              <a:rPr lang="en-GB"/>
              <a:t>while avoiding the noise produced by long labels and repetitions.</a:t>
            </a:r>
            <a:endParaRPr/>
          </a:p>
          <a:p>
            <a:pPr marL="0" lvl="0" indent="0" algn="l" rtl="0">
              <a:spcBef>
                <a:spcPts val="0"/>
              </a:spcBef>
              <a:spcAft>
                <a:spcPts val="0"/>
              </a:spcAft>
              <a:buClr>
                <a:schemeClr val="dk1"/>
              </a:buClr>
              <a:buSzPts val="1200"/>
              <a:buFont typeface="Verdana"/>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000"/>
              <a:buFont typeface="Verdana"/>
              <a:buNone/>
            </a:pPr>
            <a:fld id="{00000000-1234-1234-1234-123412341234}" type="slidenum">
              <a:rPr lang="en-GB"/>
              <a:t>20</a:t>
            </a:fld>
            <a:endParaRPr/>
          </a:p>
        </p:txBody>
      </p:sp>
      <p:sp>
        <p:nvSpPr>
          <p:cNvPr id="239" name="Google Shape;239;p6:notes"/>
          <p:cNvSpPr>
            <a:spLocks noGrp="1" noRot="1" noChangeAspect="1"/>
          </p:cNvSpPr>
          <p:nvPr>
            <p:ph type="sldImg" idx="2"/>
          </p:nvPr>
        </p:nvSpPr>
        <p:spPr>
          <a:xfrm>
            <a:off x="387350" y="-14288"/>
            <a:ext cx="6540500" cy="4905376"/>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0" name="Google Shape;240;p6:notes"/>
          <p:cNvSpPr txBox="1">
            <a:spLocks noGrp="1"/>
          </p:cNvSpPr>
          <p:nvPr>
            <p:ph type="body" idx="1"/>
          </p:nvPr>
        </p:nvSpPr>
        <p:spPr>
          <a:xfrm>
            <a:off x="265222" y="5127562"/>
            <a:ext cx="6861033" cy="3954530"/>
          </a:xfrm>
          <a:prstGeom prst="rect">
            <a:avLst/>
          </a:prstGeom>
          <a:noFill/>
          <a:ln>
            <a:noFill/>
          </a:ln>
        </p:spPr>
        <p:txBody>
          <a:bodyPr spcFirstLastPara="1" wrap="square" lIns="92700" tIns="46350" rIns="92700" bIns="46350" anchor="t" anchorCtr="0">
            <a:noAutofit/>
          </a:bodyPr>
          <a:lstStyle/>
          <a:p>
            <a:pPr marL="0" lvl="0" indent="0" algn="l" rtl="0">
              <a:spcBef>
                <a:spcPts val="0"/>
              </a:spcBef>
              <a:spcAft>
                <a:spcPts val="0"/>
              </a:spcAft>
              <a:buClr>
                <a:schemeClr val="dk1"/>
              </a:buClr>
              <a:buSzPts val="1200"/>
              <a:buFont typeface="Verdana"/>
              <a:buNone/>
            </a:pPr>
            <a:r>
              <a:rPr lang="en-GB" dirty="0"/>
              <a:t>Applications managing huge RDF commonly represent the dataset</a:t>
            </a:r>
            <a:endParaRPr dirty="0"/>
          </a:p>
          <a:p>
            <a:pPr marL="0" lvl="0" indent="0" algn="l" rtl="0">
              <a:spcBef>
                <a:spcPts val="0"/>
              </a:spcBef>
              <a:spcAft>
                <a:spcPts val="0"/>
              </a:spcAft>
              <a:buClr>
                <a:schemeClr val="dk1"/>
              </a:buClr>
              <a:buSzPts val="1200"/>
              <a:buFont typeface="Verdana"/>
              <a:buNone/>
            </a:pPr>
            <a:r>
              <a:rPr lang="en-GB" dirty="0"/>
              <a:t>using the vocabulary + triples partition</a:t>
            </a:r>
            <a:endParaRPr dirty="0"/>
          </a:p>
          <a:p>
            <a:pPr marL="0" lvl="0" indent="0" algn="l" rtl="0">
              <a:spcBef>
                <a:spcPts val="0"/>
              </a:spcBef>
              <a:spcAft>
                <a:spcPts val="0"/>
              </a:spcAft>
              <a:buClr>
                <a:schemeClr val="dk1"/>
              </a:buClr>
              <a:buSzPts val="1200"/>
              <a:buFont typeface="Verdana"/>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000"/>
              <a:buFont typeface="Verdana"/>
              <a:buNone/>
            </a:pPr>
            <a:fld id="{00000000-1234-1234-1234-123412341234}" type="slidenum">
              <a:rPr lang="en-GB"/>
              <a:t>21</a:t>
            </a:fld>
            <a:endParaRPr/>
          </a:p>
        </p:txBody>
      </p:sp>
      <p:sp>
        <p:nvSpPr>
          <p:cNvPr id="249" name="Google Shape;249;p7:notes"/>
          <p:cNvSpPr>
            <a:spLocks noGrp="1" noRot="1" noChangeAspect="1"/>
          </p:cNvSpPr>
          <p:nvPr>
            <p:ph type="sldImg" idx="2"/>
          </p:nvPr>
        </p:nvSpPr>
        <p:spPr>
          <a:xfrm>
            <a:off x="387350" y="-14288"/>
            <a:ext cx="6540500" cy="4905376"/>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0" name="Google Shape;250;p7:notes"/>
          <p:cNvSpPr txBox="1">
            <a:spLocks noGrp="1"/>
          </p:cNvSpPr>
          <p:nvPr>
            <p:ph type="body" idx="1"/>
          </p:nvPr>
        </p:nvSpPr>
        <p:spPr>
          <a:xfrm>
            <a:off x="265222" y="5127562"/>
            <a:ext cx="6861033" cy="3954530"/>
          </a:xfrm>
          <a:prstGeom prst="rect">
            <a:avLst/>
          </a:prstGeom>
          <a:noFill/>
          <a:ln>
            <a:noFill/>
          </a:ln>
        </p:spPr>
        <p:txBody>
          <a:bodyPr spcFirstLastPara="1" wrap="square" lIns="92700" tIns="46350" rIns="92700" bIns="46350" anchor="t" anchorCtr="0">
            <a:noAutofit/>
          </a:bodyPr>
          <a:lstStyle/>
          <a:p>
            <a:pPr marL="0" lvl="0" indent="0" algn="l" rtl="0">
              <a:spcBef>
                <a:spcPts val="0"/>
              </a:spcBef>
              <a:spcAft>
                <a:spcPts val="0"/>
              </a:spcAft>
              <a:buClr>
                <a:schemeClr val="dk1"/>
              </a:buClr>
              <a:buSzPts val="1200"/>
              <a:buFont typeface="Verdana"/>
              <a:buNone/>
            </a:pPr>
            <a:r>
              <a:rPr lang="en-GB"/>
              <a:t>Applications managing huge RDF commonly represent the dataset</a:t>
            </a:r>
            <a:endParaRPr/>
          </a:p>
          <a:p>
            <a:pPr marL="0" lvl="0" indent="0" algn="l" rtl="0">
              <a:spcBef>
                <a:spcPts val="0"/>
              </a:spcBef>
              <a:spcAft>
                <a:spcPts val="0"/>
              </a:spcAft>
              <a:buClr>
                <a:schemeClr val="dk1"/>
              </a:buClr>
              <a:buSzPts val="1200"/>
              <a:buFont typeface="Verdana"/>
              <a:buNone/>
            </a:pPr>
            <a:r>
              <a:rPr lang="en-GB"/>
              <a:t>using the vocabulary + triples partition</a:t>
            </a:r>
            <a:endParaRPr/>
          </a:p>
          <a:p>
            <a:pPr marL="0" lvl="0" indent="0" algn="l" rtl="0">
              <a:spcBef>
                <a:spcPts val="0"/>
              </a:spcBef>
              <a:spcAft>
                <a:spcPts val="0"/>
              </a:spcAft>
              <a:buClr>
                <a:schemeClr val="dk1"/>
              </a:buClr>
              <a:buSzPts val="1200"/>
              <a:buFont typeface="Verdana"/>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Verdana"/>
              <a:buNone/>
            </a:pPr>
            <a:endParaRPr/>
          </a:p>
        </p:txBody>
      </p:sp>
      <p:sp>
        <p:nvSpPr>
          <p:cNvPr id="282" name="Google Shape;282;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Verdana"/>
              <a:buNone/>
            </a:pPr>
            <a:endParaRPr/>
          </a:p>
        </p:txBody>
      </p:sp>
      <p:sp>
        <p:nvSpPr>
          <p:cNvPr id="294" name="Google Shape;294;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17" name="Textplatzhalter 9">
            <a:extLst>
              <a:ext uri="{FF2B5EF4-FFF2-40B4-BE49-F238E27FC236}">
                <a16:creationId xmlns:a16="http://schemas.microsoft.com/office/drawing/2014/main" id="{FB129CB2-F80C-418F-9A99-1F85CA329F0D}"/>
              </a:ext>
            </a:extLst>
          </p:cNvPr>
          <p:cNvSpPr>
            <a:spLocks noGrp="1"/>
          </p:cNvSpPr>
          <p:nvPr>
            <p:ph type="body" sz="quarter" idx="13"/>
          </p:nvPr>
        </p:nvSpPr>
        <p:spPr bwMode="white">
          <a:xfrm>
            <a:off x="287338" y="3492000"/>
            <a:ext cx="4284662" cy="620885"/>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pPr marL="0" lvl="0" defTabSz="914364"/>
            <a:r>
              <a:rPr lang="en-US"/>
              <a:t>Click to edit Master text styles</a:t>
            </a:r>
          </a:p>
        </p:txBody>
      </p:sp>
      <p:grpSp>
        <p:nvGrpSpPr>
          <p:cNvPr id="7" name="Gruppieren 6"/>
          <p:cNvGrpSpPr/>
          <p:nvPr userDrawn="1"/>
        </p:nvGrpSpPr>
        <p:grpSpPr>
          <a:xfrm>
            <a:off x="288000" y="720000"/>
            <a:ext cx="8552850" cy="2445780"/>
            <a:chOff x="287338" y="603319"/>
            <a:chExt cx="8552850" cy="2038150"/>
          </a:xfrm>
        </p:grpSpPr>
        <p:sp>
          <p:nvSpPr>
            <p:cNvPr id="13" name="Rechteck 12"/>
            <p:cNvSpPr/>
            <p:nvPr userDrawn="1"/>
          </p:nvSpPr>
          <p:spPr>
            <a:xfrm>
              <a:off x="6192000" y="603319"/>
              <a:ext cx="2648188" cy="203760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1800" dirty="0"/>
            </a:p>
          </p:txBody>
        </p:sp>
        <p:sp>
          <p:nvSpPr>
            <p:cNvPr id="6" name="Rechteck 5"/>
            <p:cNvSpPr/>
            <p:nvPr userDrawn="1"/>
          </p:nvSpPr>
          <p:spPr bwMode="blackWhite">
            <a:xfrm>
              <a:off x="287338" y="603869"/>
              <a:ext cx="5904662" cy="203760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1800" dirty="0"/>
            </a:p>
          </p:txBody>
        </p:sp>
      </p:grpSp>
      <p:pic>
        <p:nvPicPr>
          <p:cNvPr id="14" name="Grafik 13">
            <a:extLst>
              <a:ext uri="{FF2B5EF4-FFF2-40B4-BE49-F238E27FC236}">
                <a16:creationId xmlns:a16="http://schemas.microsoft.com/office/drawing/2014/main" id="{BBBA1F81-147C-481C-ABB4-DA08CD251F63}"/>
              </a:ext>
            </a:extLst>
          </p:cNvPr>
          <p:cNvPicPr>
            <a:picLocks noChangeAspect="1"/>
          </p:cNvPicPr>
          <p:nvPr userDrawn="1"/>
        </p:nvPicPr>
        <p:blipFill>
          <a:blip r:embed="rId3"/>
          <a:stretch>
            <a:fillRect/>
          </a:stretch>
        </p:blipFill>
        <p:spPr>
          <a:xfrm>
            <a:off x="6563181" y="1367582"/>
            <a:ext cx="1872000" cy="987648"/>
          </a:xfrm>
          <a:prstGeom prst="rect">
            <a:avLst/>
          </a:prstGeom>
        </p:spPr>
      </p:pic>
      <p:sp>
        <p:nvSpPr>
          <p:cNvPr id="2" name="Titel 1"/>
          <p:cNvSpPr>
            <a:spLocks noGrp="1"/>
          </p:cNvSpPr>
          <p:nvPr userDrawn="1">
            <p:ph type="ctrTitle" hasCustomPrompt="1"/>
          </p:nvPr>
        </p:nvSpPr>
        <p:spPr bwMode="black">
          <a:xfrm>
            <a:off x="605406" y="1561638"/>
            <a:ext cx="5436000" cy="1231200"/>
          </a:xfrm>
          <a:prstGeom prst="rect">
            <a:avLst/>
          </a:prstGeom>
        </p:spPr>
        <p:txBody>
          <a:bodyPr tIns="0" anchor="ctr"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de-AT" dirty="0"/>
              <a:t>Maximal zweizeiligen </a:t>
            </a:r>
            <a:br>
              <a:rPr lang="de-AT" dirty="0"/>
            </a:br>
            <a:r>
              <a:rPr lang="de-AT" dirty="0"/>
              <a:t>Titel eingeben</a:t>
            </a:r>
          </a:p>
        </p:txBody>
      </p:sp>
      <p:sp>
        <p:nvSpPr>
          <p:cNvPr id="3" name="Untertitel 2"/>
          <p:cNvSpPr>
            <a:spLocks noGrp="1"/>
          </p:cNvSpPr>
          <p:nvPr userDrawn="1">
            <p:ph type="subTitle" idx="1" hasCustomPrompt="1"/>
          </p:nvPr>
        </p:nvSpPr>
        <p:spPr bwMode="black">
          <a:xfrm>
            <a:off x="605406" y="1191698"/>
            <a:ext cx="5436000" cy="421840"/>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35" indent="0" algn="ctr">
              <a:buNone/>
              <a:defRPr>
                <a:solidFill>
                  <a:schemeClr val="tx1">
                    <a:tint val="75000"/>
                  </a:schemeClr>
                </a:solidFill>
              </a:defRPr>
            </a:lvl2pPr>
            <a:lvl3pPr marL="914269" indent="0" algn="ctr">
              <a:buNone/>
              <a:defRPr>
                <a:solidFill>
                  <a:schemeClr val="tx1">
                    <a:tint val="75000"/>
                  </a:schemeClr>
                </a:solidFill>
              </a:defRPr>
            </a:lvl3pPr>
            <a:lvl4pPr marL="1371406" indent="0" algn="ctr">
              <a:buNone/>
              <a:defRPr>
                <a:solidFill>
                  <a:schemeClr val="tx1">
                    <a:tint val="75000"/>
                  </a:schemeClr>
                </a:solidFill>
              </a:defRPr>
            </a:lvl4pPr>
            <a:lvl5pPr marL="1828540" indent="0" algn="ctr">
              <a:buNone/>
              <a:defRPr>
                <a:solidFill>
                  <a:schemeClr val="tx1">
                    <a:tint val="75000"/>
                  </a:schemeClr>
                </a:solidFill>
              </a:defRPr>
            </a:lvl5pPr>
            <a:lvl6pPr marL="2285676" indent="0" algn="ctr">
              <a:buNone/>
              <a:defRPr>
                <a:solidFill>
                  <a:schemeClr val="tx1">
                    <a:tint val="75000"/>
                  </a:schemeClr>
                </a:solidFill>
              </a:defRPr>
            </a:lvl6pPr>
            <a:lvl7pPr marL="2742810" indent="0" algn="ctr">
              <a:buNone/>
              <a:defRPr>
                <a:solidFill>
                  <a:schemeClr val="tx1">
                    <a:tint val="75000"/>
                  </a:schemeClr>
                </a:solidFill>
              </a:defRPr>
            </a:lvl7pPr>
            <a:lvl8pPr marL="3199945" indent="0" algn="ctr">
              <a:buNone/>
              <a:defRPr>
                <a:solidFill>
                  <a:schemeClr val="tx1">
                    <a:tint val="75000"/>
                  </a:schemeClr>
                </a:solidFill>
              </a:defRPr>
            </a:lvl8pPr>
            <a:lvl9pPr marL="3657080" indent="0" algn="ctr">
              <a:buNone/>
              <a:defRPr>
                <a:solidFill>
                  <a:schemeClr val="tx1">
                    <a:tint val="75000"/>
                  </a:schemeClr>
                </a:solidFill>
              </a:defRPr>
            </a:lvl9pPr>
          </a:lstStyle>
          <a:p>
            <a:r>
              <a:rPr lang="de-AT" dirty="0"/>
              <a:t>Bei Bedarf Untertitel hier eingeben</a:t>
            </a:r>
          </a:p>
        </p:txBody>
      </p:sp>
      <p:sp>
        <p:nvSpPr>
          <p:cNvPr id="12" name="Textplatzhalter 7"/>
          <p:cNvSpPr>
            <a:spLocks noGrp="1"/>
          </p:cNvSpPr>
          <p:nvPr>
            <p:ph type="body" sz="quarter" idx="12" hasCustomPrompt="1"/>
          </p:nvPr>
        </p:nvSpPr>
        <p:spPr bwMode="auto">
          <a:xfrm>
            <a:off x="457200" y="6512313"/>
            <a:ext cx="1638300" cy="292348"/>
          </a:xfrm>
        </p:spPr>
        <p:txBody>
          <a:bodyPr>
            <a:noAutofit/>
          </a:bodyPr>
          <a:lstStyle>
            <a:lvl1pPr marL="0" indent="0">
              <a:buNone/>
              <a:defRPr sz="900" cap="all" baseline="0">
                <a:solidFill>
                  <a:schemeClr val="bg1"/>
                </a:solidFill>
              </a:defRPr>
            </a:lvl1pPr>
            <a:lvl2pPr marL="266689" indent="0">
              <a:buNone/>
              <a:defRPr sz="1050"/>
            </a:lvl2pPr>
            <a:lvl3pPr marL="541316" indent="0">
              <a:buNone/>
              <a:defRPr sz="1050"/>
            </a:lvl3pPr>
            <a:lvl4pPr marL="808006" indent="0">
              <a:buNone/>
              <a:defRPr sz="1000"/>
            </a:lvl4pPr>
            <a:lvl5pPr marL="1077870" indent="0">
              <a:buNone/>
              <a:defRPr sz="1000"/>
            </a:lvl5pPr>
          </a:lstStyle>
          <a:p>
            <a:pPr lvl="0"/>
            <a:r>
              <a:rPr lang="de-AT" dirty="0"/>
              <a:t>Stand: </a:t>
            </a:r>
            <a:r>
              <a:rPr lang="de-AT" dirty="0" err="1"/>
              <a:t>xx.xx.xxxx</a:t>
            </a:r>
            <a:endParaRPr lang="de-AT" dirty="0"/>
          </a:p>
        </p:txBody>
      </p:sp>
      <p:pic>
        <p:nvPicPr>
          <p:cNvPr id="11" name="Grafik 10">
            <a:extLst>
              <a:ext uri="{FF2B5EF4-FFF2-40B4-BE49-F238E27FC236}">
                <a16:creationId xmlns:a16="http://schemas.microsoft.com/office/drawing/2014/main" id="{D2ED52DE-5FB6-4DC3-9B08-10CB5B4CEFC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53200" y="6262496"/>
            <a:ext cx="1889125" cy="326781"/>
          </a:xfrm>
          <a:prstGeom prst="rect">
            <a:avLst/>
          </a:prstGeom>
        </p:spPr>
      </p:pic>
    </p:spTree>
    <p:extLst>
      <p:ext uri="{BB962C8B-B14F-4D97-AF65-F5344CB8AC3E}">
        <p14:creationId xmlns:p14="http://schemas.microsoft.com/office/powerpoint/2010/main" val="1096689772"/>
      </p:ext>
    </p:extLst>
  </p:cSld>
  <p:clrMapOvr>
    <a:masterClrMapping/>
  </p:clrMapOvr>
  <p:transition>
    <p:fade/>
  </p:transition>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Kapitelfolie">
    <p:spTree>
      <p:nvGrpSpPr>
        <p:cNvPr id="1" name=""/>
        <p:cNvGrpSpPr/>
        <p:nvPr/>
      </p:nvGrpSpPr>
      <p:grpSpPr>
        <a:xfrm>
          <a:off x="0" y="0"/>
          <a:ext cx="0" cy="0"/>
          <a:chOff x="0" y="0"/>
          <a:chExt cx="0" cy="0"/>
        </a:xfrm>
      </p:grpSpPr>
      <p:grpSp>
        <p:nvGrpSpPr>
          <p:cNvPr id="21" name="Gruppieren 20"/>
          <p:cNvGrpSpPr/>
          <p:nvPr userDrawn="1"/>
        </p:nvGrpSpPr>
        <p:grpSpPr>
          <a:xfrm>
            <a:off x="288000" y="720000"/>
            <a:ext cx="8544988" cy="2445121"/>
            <a:chOff x="295200" y="588000"/>
            <a:chExt cx="8544988" cy="2037600"/>
          </a:xfrm>
        </p:grpSpPr>
        <p:sp>
          <p:nvSpPr>
            <p:cNvPr id="22" name="Rechteck 21"/>
            <p:cNvSpPr/>
            <p:nvPr userDrawn="1"/>
          </p:nvSpPr>
          <p:spPr>
            <a:xfrm>
              <a:off x="6192000" y="588000"/>
              <a:ext cx="2648188" cy="2037600"/>
            </a:xfrm>
            <a:prstGeom prst="rect">
              <a:avLst/>
            </a:prstGeom>
            <a:solidFill>
              <a:schemeClr val="bg1"/>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1800" dirty="0"/>
            </a:p>
          </p:txBody>
        </p:sp>
        <p:sp>
          <p:nvSpPr>
            <p:cNvPr id="23" name="Rechteck 22"/>
            <p:cNvSpPr/>
            <p:nvPr userDrawn="1"/>
          </p:nvSpPr>
          <p:spPr bwMode="blackWhite">
            <a:xfrm>
              <a:off x="295200" y="588000"/>
              <a:ext cx="5904662" cy="2037600"/>
            </a:xfrm>
            <a:prstGeom prst="rect">
              <a:avLst/>
            </a:prstGeom>
            <a:solidFill>
              <a:srgbClr val="0096D3"/>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1800" dirty="0"/>
            </a:p>
          </p:txBody>
        </p:sp>
      </p:grpSp>
      <p:pic>
        <p:nvPicPr>
          <p:cNvPr id="17" name="Grafik 16">
            <a:extLst>
              <a:ext uri="{FF2B5EF4-FFF2-40B4-BE49-F238E27FC236}">
                <a16:creationId xmlns:a16="http://schemas.microsoft.com/office/drawing/2014/main" id="{F4458FDE-15D4-4C68-B94E-89B01DEA8E66}"/>
              </a:ext>
            </a:extLst>
          </p:cNvPr>
          <p:cNvPicPr>
            <a:picLocks noChangeAspect="1"/>
          </p:cNvPicPr>
          <p:nvPr userDrawn="1"/>
        </p:nvPicPr>
        <p:blipFill>
          <a:blip r:embed="rId2"/>
          <a:stretch>
            <a:fillRect/>
          </a:stretch>
        </p:blipFill>
        <p:spPr>
          <a:xfrm>
            <a:off x="6563181" y="1367582"/>
            <a:ext cx="1872000" cy="987648"/>
          </a:xfrm>
          <a:prstGeom prst="rect">
            <a:avLst/>
          </a:prstGeom>
        </p:spPr>
      </p:pic>
      <p:sp>
        <p:nvSpPr>
          <p:cNvPr id="14" name="Textplatzhalter 9"/>
          <p:cNvSpPr>
            <a:spLocks noGrp="1"/>
          </p:cNvSpPr>
          <p:nvPr>
            <p:ph type="body" sz="quarter" idx="11"/>
          </p:nvPr>
        </p:nvSpPr>
        <p:spPr bwMode="white">
          <a:xfrm>
            <a:off x="287338" y="3492000"/>
            <a:ext cx="4284662" cy="620885"/>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pPr marL="0" lvl="0" defTabSz="914364"/>
            <a:r>
              <a:rPr lang="en-US"/>
              <a:t>Click to edit Master text styles</a:t>
            </a:r>
          </a:p>
        </p:txBody>
      </p:sp>
      <p:sp>
        <p:nvSpPr>
          <p:cNvPr id="13" name="Titel 1"/>
          <p:cNvSpPr>
            <a:spLocks noGrp="1"/>
          </p:cNvSpPr>
          <p:nvPr>
            <p:ph type="ctrTitle" hasCustomPrompt="1"/>
          </p:nvPr>
        </p:nvSpPr>
        <p:spPr bwMode="black">
          <a:xfrm>
            <a:off x="605406" y="1561638"/>
            <a:ext cx="5436000" cy="1231200"/>
          </a:xfrm>
          <a:prstGeom prst="rect">
            <a:avLst/>
          </a:prstGeom>
        </p:spPr>
        <p:txBody>
          <a:bodyPr tIns="0" anchor="ctr" anchorCtr="0">
            <a:noAutofit/>
          </a:bodyPr>
          <a:lstStyle>
            <a:lvl1pPr algn="l">
              <a:lnSpc>
                <a:spcPct val="100000"/>
              </a:lnSpc>
              <a:defRPr sz="2800" b="1" i="0" baseline="0">
                <a:solidFill>
                  <a:schemeClr val="bg1"/>
                </a:solidFill>
                <a:latin typeface="Georgia" charset="0"/>
                <a:ea typeface="Georgia" charset="0"/>
                <a:cs typeface="Georgia" charset="0"/>
              </a:defRPr>
            </a:lvl1pPr>
          </a:lstStyle>
          <a:p>
            <a:r>
              <a:rPr lang="de-AT" dirty="0"/>
              <a:t>Maximal zweizeiligen </a:t>
            </a:r>
            <a:br>
              <a:rPr lang="de-AT" dirty="0"/>
            </a:br>
            <a:r>
              <a:rPr lang="de-AT" dirty="0"/>
              <a:t>Titel eingeben</a:t>
            </a:r>
          </a:p>
        </p:txBody>
      </p:sp>
      <p:sp>
        <p:nvSpPr>
          <p:cNvPr id="2" name="Datumsplatzhalter 1"/>
          <p:cNvSpPr>
            <a:spLocks noGrp="1"/>
          </p:cNvSpPr>
          <p:nvPr>
            <p:ph type="dt" sz="half" idx="13"/>
          </p:nvPr>
        </p:nvSpPr>
        <p:spPr/>
        <p:txBody>
          <a:bodyPr/>
          <a:lstStyle/>
          <a:p>
            <a:fld id="{EF16FBD4-A1A0-4C0D-8ECA-591A550A295A}" type="datetime1">
              <a:rPr lang="de-AT" smtClean="0"/>
              <a:t>22.05.25</a:t>
            </a:fld>
            <a:endParaRPr lang="de-AT" dirty="0"/>
          </a:p>
        </p:txBody>
      </p:sp>
      <p:sp>
        <p:nvSpPr>
          <p:cNvPr id="3" name="Fußzeilenplatzhalter 2"/>
          <p:cNvSpPr>
            <a:spLocks noGrp="1"/>
          </p:cNvSpPr>
          <p:nvPr>
            <p:ph type="ftr" sz="quarter" idx="14"/>
          </p:nvPr>
        </p:nvSpPr>
        <p:spPr/>
        <p:txBody>
          <a:bodyPr/>
          <a:lstStyle/>
          <a:p>
            <a:r>
              <a:rPr lang="de-AT" dirty="0"/>
              <a:t>Fusszeile</a:t>
            </a:r>
          </a:p>
        </p:txBody>
      </p:sp>
      <p:sp>
        <p:nvSpPr>
          <p:cNvPr id="6" name="Foliennummernplatzhalter 5"/>
          <p:cNvSpPr>
            <a:spLocks noGrp="1"/>
          </p:cNvSpPr>
          <p:nvPr>
            <p:ph type="sldNum" sz="quarter" idx="15"/>
          </p:nvPr>
        </p:nvSpPr>
        <p:spPr/>
        <p:txBody>
          <a:bodyPr/>
          <a:lstStyle/>
          <a:p>
            <a:r>
              <a:rPr lang="de-AT" dirty="0"/>
              <a:t>SEITE </a:t>
            </a:r>
            <a:fld id="{BE3DC40E-DBBE-4E2D-9EEC-FBF0DA0E9179}" type="slidenum">
              <a:rPr lang="de-AT" smtClean="0"/>
              <a:pPr/>
              <a:t>‹#›</a:t>
            </a:fld>
            <a:endParaRPr lang="de-AT" dirty="0"/>
          </a:p>
        </p:txBody>
      </p:sp>
      <p:pic>
        <p:nvPicPr>
          <p:cNvPr id="12" name="Grafik 11">
            <a:extLst>
              <a:ext uri="{FF2B5EF4-FFF2-40B4-BE49-F238E27FC236}">
                <a16:creationId xmlns:a16="http://schemas.microsoft.com/office/drawing/2014/main" id="{6E1B1CF5-3E40-4645-885E-5E7FF43CFF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72338" y="6448659"/>
            <a:ext cx="1408538" cy="244241"/>
          </a:xfrm>
          <a:prstGeom prst="rect">
            <a:avLst/>
          </a:prstGeom>
        </p:spPr>
      </p:pic>
    </p:spTree>
    <p:extLst>
      <p:ext uri="{BB962C8B-B14F-4D97-AF65-F5344CB8AC3E}">
        <p14:creationId xmlns:p14="http://schemas.microsoft.com/office/powerpoint/2010/main" val="377297673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Kapitelfolie kurz">
    <p:spTree>
      <p:nvGrpSpPr>
        <p:cNvPr id="1" name=""/>
        <p:cNvGrpSpPr/>
        <p:nvPr/>
      </p:nvGrpSpPr>
      <p:grpSpPr>
        <a:xfrm>
          <a:off x="0" y="0"/>
          <a:ext cx="0" cy="0"/>
          <a:chOff x="0" y="0"/>
          <a:chExt cx="0" cy="0"/>
        </a:xfrm>
      </p:grpSpPr>
      <p:grpSp>
        <p:nvGrpSpPr>
          <p:cNvPr id="13" name="Gruppieren 12"/>
          <p:cNvGrpSpPr/>
          <p:nvPr userDrawn="1"/>
        </p:nvGrpSpPr>
        <p:grpSpPr>
          <a:xfrm>
            <a:off x="288000" y="720000"/>
            <a:ext cx="8544988" cy="2078015"/>
            <a:chOff x="295200" y="603319"/>
            <a:chExt cx="8544988" cy="2037600"/>
          </a:xfrm>
        </p:grpSpPr>
        <p:sp>
          <p:nvSpPr>
            <p:cNvPr id="15" name="Rechteck 14"/>
            <p:cNvSpPr/>
            <p:nvPr userDrawn="1"/>
          </p:nvSpPr>
          <p:spPr>
            <a:xfrm>
              <a:off x="6192000" y="603319"/>
              <a:ext cx="2648188" cy="2037600"/>
            </a:xfrm>
            <a:prstGeom prst="rect">
              <a:avLst/>
            </a:prstGeom>
            <a:solidFill>
              <a:schemeClr val="bg1"/>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1800" dirty="0"/>
            </a:p>
          </p:txBody>
        </p:sp>
        <p:sp>
          <p:nvSpPr>
            <p:cNvPr id="17" name="Rechteck 16"/>
            <p:cNvSpPr/>
            <p:nvPr userDrawn="1"/>
          </p:nvSpPr>
          <p:spPr bwMode="blackWhite">
            <a:xfrm>
              <a:off x="295200" y="603319"/>
              <a:ext cx="5904662" cy="2037600"/>
            </a:xfrm>
            <a:prstGeom prst="rect">
              <a:avLst/>
            </a:prstGeom>
            <a:solidFill>
              <a:srgbClr val="0096D3"/>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1800" dirty="0"/>
            </a:p>
          </p:txBody>
        </p:sp>
      </p:grpSp>
      <p:sp>
        <p:nvSpPr>
          <p:cNvPr id="2" name="Titel 1"/>
          <p:cNvSpPr>
            <a:spLocks noGrp="1"/>
          </p:cNvSpPr>
          <p:nvPr>
            <p:ph type="ctrTitle" hasCustomPrompt="1"/>
          </p:nvPr>
        </p:nvSpPr>
        <p:spPr bwMode="black">
          <a:xfrm>
            <a:off x="605407" y="1563112"/>
            <a:ext cx="5436000" cy="620057"/>
          </a:xfrm>
          <a:prstGeom prst="rect">
            <a:avLst/>
          </a:prstGeom>
        </p:spPr>
        <p:txBody>
          <a:bodyPr tIns="0" anchor="b" anchorCtr="0">
            <a:noAutofit/>
          </a:bodyPr>
          <a:lstStyle>
            <a:lvl1pPr algn="l">
              <a:lnSpc>
                <a:spcPct val="100000"/>
              </a:lnSpc>
              <a:defRPr sz="2800" b="1" i="0" baseline="0">
                <a:solidFill>
                  <a:schemeClr val="bg1"/>
                </a:solidFill>
                <a:latin typeface="Georgia" charset="0"/>
                <a:ea typeface="Georgia" charset="0"/>
                <a:cs typeface="Georgia" charset="0"/>
              </a:defRPr>
            </a:lvl1pPr>
          </a:lstStyle>
          <a:p>
            <a:r>
              <a:rPr lang="de-AT" dirty="0"/>
              <a:t>Einzeiligen Titel eingeben</a:t>
            </a:r>
          </a:p>
        </p:txBody>
      </p:sp>
      <p:sp>
        <p:nvSpPr>
          <p:cNvPr id="14" name="Textplatzhalter 9"/>
          <p:cNvSpPr>
            <a:spLocks noGrp="1"/>
          </p:cNvSpPr>
          <p:nvPr>
            <p:ph type="body" sz="quarter" idx="11"/>
          </p:nvPr>
        </p:nvSpPr>
        <p:spPr bwMode="white">
          <a:xfrm>
            <a:off x="287338" y="3132000"/>
            <a:ext cx="4284662" cy="620885"/>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pPr marL="0" lvl="0" defTabSz="914364"/>
            <a:r>
              <a:rPr lang="en-US"/>
              <a:t>Click to edit Master text styles</a:t>
            </a:r>
          </a:p>
        </p:txBody>
      </p:sp>
      <p:sp>
        <p:nvSpPr>
          <p:cNvPr id="4" name="Date Placeholder 3"/>
          <p:cNvSpPr>
            <a:spLocks noGrp="1"/>
          </p:cNvSpPr>
          <p:nvPr>
            <p:ph type="dt" sz="half" idx="12"/>
          </p:nvPr>
        </p:nvSpPr>
        <p:spPr/>
        <p:txBody>
          <a:bodyPr/>
          <a:lstStyle/>
          <a:p>
            <a:fld id="{EF16FBD4-A1A0-4C0D-8ECA-591A550A295A}" type="datetime1">
              <a:rPr lang="de-AT" smtClean="0"/>
              <a:t>22.05.25</a:t>
            </a:fld>
            <a:endParaRPr lang="de-AT" dirty="0"/>
          </a:p>
        </p:txBody>
      </p:sp>
      <p:sp>
        <p:nvSpPr>
          <p:cNvPr id="5" name="Footer Placeholder 4"/>
          <p:cNvSpPr>
            <a:spLocks noGrp="1"/>
          </p:cNvSpPr>
          <p:nvPr>
            <p:ph type="ftr" sz="quarter" idx="13"/>
          </p:nvPr>
        </p:nvSpPr>
        <p:spPr/>
        <p:txBody>
          <a:bodyPr/>
          <a:lstStyle/>
          <a:p>
            <a:r>
              <a:rPr lang="de-AT" dirty="0"/>
              <a:t>Fusszeile</a:t>
            </a:r>
          </a:p>
        </p:txBody>
      </p:sp>
      <p:sp>
        <p:nvSpPr>
          <p:cNvPr id="6" name="Slide Number Placeholder 5"/>
          <p:cNvSpPr>
            <a:spLocks noGrp="1"/>
          </p:cNvSpPr>
          <p:nvPr>
            <p:ph type="sldNum" sz="quarter" idx="14"/>
          </p:nvPr>
        </p:nvSpPr>
        <p:spPr/>
        <p:txBody>
          <a:bodyPr/>
          <a:lstStyle/>
          <a:p>
            <a:r>
              <a:rPr lang="de-AT" dirty="0"/>
              <a:t>SEITE </a:t>
            </a:r>
            <a:fld id="{BE3DC40E-DBBE-4E2D-9EEC-FBF0DA0E9179}" type="slidenum">
              <a:rPr lang="de-AT" smtClean="0"/>
              <a:pPr/>
              <a:t>‹#›</a:t>
            </a:fld>
            <a:endParaRPr lang="de-AT" dirty="0"/>
          </a:p>
        </p:txBody>
      </p:sp>
      <p:pic>
        <p:nvPicPr>
          <p:cNvPr id="12" name="Grafik 11">
            <a:extLst>
              <a:ext uri="{FF2B5EF4-FFF2-40B4-BE49-F238E27FC236}">
                <a16:creationId xmlns:a16="http://schemas.microsoft.com/office/drawing/2014/main" id="{4FAE2663-7B05-4FBE-8201-52BF686A5D1E}"/>
              </a:ext>
            </a:extLst>
          </p:cNvPr>
          <p:cNvPicPr>
            <a:picLocks noChangeAspect="1"/>
          </p:cNvPicPr>
          <p:nvPr userDrawn="1"/>
        </p:nvPicPr>
        <p:blipFill>
          <a:blip r:embed="rId2"/>
          <a:stretch>
            <a:fillRect/>
          </a:stretch>
        </p:blipFill>
        <p:spPr>
          <a:xfrm>
            <a:off x="6563181" y="1367582"/>
            <a:ext cx="1872000" cy="987648"/>
          </a:xfrm>
          <a:prstGeom prst="rect">
            <a:avLst/>
          </a:prstGeom>
        </p:spPr>
      </p:pic>
      <p:pic>
        <p:nvPicPr>
          <p:cNvPr id="16" name="Grafik 15">
            <a:extLst>
              <a:ext uri="{FF2B5EF4-FFF2-40B4-BE49-F238E27FC236}">
                <a16:creationId xmlns:a16="http://schemas.microsoft.com/office/drawing/2014/main" id="{8ABE0907-E46F-4ED9-983E-9AC179FE9A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72338" y="6448659"/>
            <a:ext cx="1408538" cy="244241"/>
          </a:xfrm>
          <a:prstGeom prst="rect">
            <a:avLst/>
          </a:prstGeom>
        </p:spPr>
      </p:pic>
    </p:spTree>
    <p:extLst>
      <p:ext uri="{BB962C8B-B14F-4D97-AF65-F5344CB8AC3E}">
        <p14:creationId xmlns:p14="http://schemas.microsoft.com/office/powerpoint/2010/main" val="416409461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Nur Titel">
    <p:spTree>
      <p:nvGrpSpPr>
        <p:cNvPr id="1" name=""/>
        <p:cNvGrpSpPr/>
        <p:nvPr/>
      </p:nvGrpSpPr>
      <p:grpSpPr>
        <a:xfrm>
          <a:off x="0" y="0"/>
          <a:ext cx="0" cy="0"/>
          <a:chOff x="0" y="0"/>
          <a:chExt cx="0" cy="0"/>
        </a:xfrm>
      </p:grpSpPr>
      <p:sp>
        <p:nvSpPr>
          <p:cNvPr id="7" name="Inhaltsplatzhalter 6"/>
          <p:cNvSpPr>
            <a:spLocks noGrp="1"/>
          </p:cNvSpPr>
          <p:nvPr>
            <p:ph sz="quarter" idx="10" hasCustomPrompt="1"/>
          </p:nvPr>
        </p:nvSpPr>
        <p:spPr>
          <a:xfrm>
            <a:off x="468317" y="1613538"/>
            <a:ext cx="8210548" cy="5244464"/>
          </a:xfrm>
        </p:spPr>
        <p:txBody>
          <a:bodyPr/>
          <a:lstStyle>
            <a:lvl1pPr>
              <a:buNone/>
              <a:defRPr/>
            </a:lvl1pPr>
          </a:lstStyle>
          <a:p>
            <a:pPr lvl="0"/>
            <a:r>
              <a:rPr lang="de-AT" dirty="0"/>
              <a:t>Platzhalter für Objekte</a:t>
            </a:r>
          </a:p>
        </p:txBody>
      </p:sp>
      <p:sp>
        <p:nvSpPr>
          <p:cNvPr id="8" name="Rechteck 7"/>
          <p:cNvSpPr/>
          <p:nvPr userDrawn="1"/>
        </p:nvSpPr>
        <p:spPr bwMode="gray">
          <a:xfrm>
            <a:off x="0" y="1252226"/>
            <a:ext cx="9144000" cy="30240"/>
          </a:xfrm>
          <a:prstGeom prst="rect">
            <a:avLst/>
          </a:prstGeom>
          <a:solidFill>
            <a:srgbClr val="0C9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800" dirty="0"/>
              <a:t>      </a:t>
            </a:r>
          </a:p>
        </p:txBody>
      </p:sp>
      <p:sp>
        <p:nvSpPr>
          <p:cNvPr id="2" name="Titel 1"/>
          <p:cNvSpPr>
            <a:spLocks noGrp="1"/>
          </p:cNvSpPr>
          <p:nvPr>
            <p:ph type="title"/>
          </p:nvPr>
        </p:nvSpPr>
        <p:spPr/>
        <p:txBody>
          <a:bodyPr/>
          <a:lstStyle/>
          <a:p>
            <a:r>
              <a:rPr lang="en-US"/>
              <a:t>Click to edit Master title style</a:t>
            </a:r>
            <a:endParaRPr lang="de-AT" dirty="0"/>
          </a:p>
        </p:txBody>
      </p:sp>
      <p:pic>
        <p:nvPicPr>
          <p:cNvPr id="9" name="Grafik 8">
            <a:extLst>
              <a:ext uri="{FF2B5EF4-FFF2-40B4-BE49-F238E27FC236}">
                <a16:creationId xmlns:a16="http://schemas.microsoft.com/office/drawing/2014/main" id="{1DA5419C-89AB-42FD-9796-7433852D68B9}"/>
              </a:ext>
            </a:extLst>
          </p:cNvPr>
          <p:cNvPicPr>
            <a:picLocks noChangeAspect="1"/>
          </p:cNvPicPr>
          <p:nvPr userDrawn="1"/>
        </p:nvPicPr>
        <p:blipFill>
          <a:blip r:embed="rId2"/>
          <a:stretch>
            <a:fillRect/>
          </a:stretch>
        </p:blipFill>
        <p:spPr>
          <a:xfrm>
            <a:off x="7284076" y="346075"/>
            <a:ext cx="1396800" cy="736937"/>
          </a:xfrm>
          <a:prstGeom prst="rect">
            <a:avLst/>
          </a:prstGeom>
        </p:spPr>
      </p:pic>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462406" y="1613536"/>
            <a:ext cx="3960000" cy="4631054"/>
          </a:xfrm>
        </p:spPr>
        <p:txBody>
          <a:bodyPr>
            <a:normAutofit/>
          </a:bodyPr>
          <a:lstStyle>
            <a:lvl1pPr>
              <a:defRPr sz="1600"/>
            </a:lvl1pPr>
            <a:lvl2pPr marL="541290" indent="-285738">
              <a:buClr>
                <a:schemeClr val="accent1"/>
              </a:buClr>
              <a:buFont typeface="Wingdings" charset="2"/>
              <a:buChar char="§"/>
              <a:defRPr sz="1500"/>
            </a:lvl2pPr>
            <a:lvl3pPr>
              <a:defRPr sz="1400"/>
            </a:lvl3pPr>
            <a:lvl4pPr>
              <a:buClr>
                <a:schemeClr val="accent1"/>
              </a:buClr>
              <a:defRPr sz="1200"/>
            </a:lvl4pPr>
            <a:lvl5pPr>
              <a:defRPr sz="1200"/>
            </a:lvl5pPr>
            <a:lvl6pPr>
              <a:defRPr sz="1800"/>
            </a:lvl6pPr>
            <a:lvl7pPr>
              <a:defRPr sz="1800"/>
            </a:lvl7pPr>
            <a:lvl8pPr>
              <a:defRPr sz="1800"/>
            </a:lvl8pPr>
            <a:lvl9pPr>
              <a:defRPr sz="1800"/>
            </a:lvl9pPr>
          </a:lstStyle>
          <a:p>
            <a:pPr lvl="0"/>
            <a:r>
              <a:rPr lang="de-AT" dirty="0"/>
              <a:t>Textmasterformat bearbeiten</a:t>
            </a:r>
          </a:p>
          <a:p>
            <a:pPr lvl="1"/>
            <a:r>
              <a:rPr lang="de-AT" dirty="0"/>
              <a:t>Zweite Ebene</a:t>
            </a:r>
          </a:p>
          <a:p>
            <a:pPr lvl="2"/>
            <a:r>
              <a:rPr lang="de-AT" dirty="0"/>
              <a:t>Dritte Ebene</a:t>
            </a:r>
          </a:p>
        </p:txBody>
      </p:sp>
      <p:sp>
        <p:nvSpPr>
          <p:cNvPr id="4" name="Inhaltsplatzhalter 3"/>
          <p:cNvSpPr>
            <a:spLocks noGrp="1"/>
          </p:cNvSpPr>
          <p:nvPr>
            <p:ph sz="half" idx="2" hasCustomPrompt="1"/>
          </p:nvPr>
        </p:nvSpPr>
        <p:spPr>
          <a:xfrm>
            <a:off x="4715688" y="1613536"/>
            <a:ext cx="3960000" cy="4631054"/>
          </a:xfrm>
        </p:spPr>
        <p:txBody>
          <a:bodyPr>
            <a:normAutofit/>
          </a:bodyPr>
          <a:lstStyle>
            <a:lvl1pPr>
              <a:buClr>
                <a:schemeClr val="accent1"/>
              </a:buClr>
              <a:defRPr sz="1600"/>
            </a:lvl1pPr>
            <a:lvl2pPr marL="541290" indent="-285738">
              <a:buClr>
                <a:schemeClr val="accent1"/>
              </a:buClr>
              <a:buFont typeface="Wingdings" charset="2"/>
              <a:buChar char="§"/>
              <a:defRPr sz="1500"/>
            </a:lvl2pPr>
            <a:lvl3pPr>
              <a:defRPr sz="1400"/>
            </a:lvl3pPr>
            <a:lvl4pPr>
              <a:buClr>
                <a:schemeClr val="accent1"/>
              </a:buClr>
              <a:defRPr sz="1200"/>
            </a:lvl4pPr>
            <a:lvl5pPr>
              <a:buClr>
                <a:schemeClr val="accent1"/>
              </a:buClr>
              <a:defRPr sz="1200"/>
            </a:lvl5pPr>
            <a:lvl6pPr>
              <a:defRPr sz="1800"/>
            </a:lvl6pPr>
            <a:lvl7pPr>
              <a:defRPr sz="1800"/>
            </a:lvl7pPr>
            <a:lvl8pPr>
              <a:defRPr sz="1800"/>
            </a:lvl8pPr>
            <a:lvl9pPr>
              <a:defRPr sz="1800"/>
            </a:lvl9pPr>
          </a:lstStyle>
          <a:p>
            <a:pPr lvl="0"/>
            <a:r>
              <a:rPr lang="de-AT" dirty="0"/>
              <a:t>Textmasterformat bearbeiten</a:t>
            </a:r>
          </a:p>
          <a:p>
            <a:pPr lvl="1"/>
            <a:r>
              <a:rPr lang="de-AT" dirty="0"/>
              <a:t>Zweite Ebene</a:t>
            </a:r>
          </a:p>
          <a:p>
            <a:pPr lvl="2"/>
            <a:r>
              <a:rPr lang="de-AT" dirty="0"/>
              <a:t>Dritte Ebene</a:t>
            </a:r>
          </a:p>
        </p:txBody>
      </p:sp>
      <p:sp>
        <p:nvSpPr>
          <p:cNvPr id="5" name="Datumsplatzhalter 4"/>
          <p:cNvSpPr>
            <a:spLocks noGrp="1"/>
          </p:cNvSpPr>
          <p:nvPr>
            <p:ph type="dt" sz="half" idx="10"/>
          </p:nvPr>
        </p:nvSpPr>
        <p:spPr/>
        <p:txBody>
          <a:bodyPr/>
          <a:lstStyle/>
          <a:p>
            <a:fld id="{DC0C0548-BB61-4975-B080-1B6E0D52ECC3}" type="datetime1">
              <a:rPr lang="de-AT" smtClean="0"/>
              <a:t>22.05.25</a:t>
            </a:fld>
            <a:endParaRPr lang="de-AT" dirty="0"/>
          </a:p>
        </p:txBody>
      </p:sp>
      <p:sp>
        <p:nvSpPr>
          <p:cNvPr id="9" name="Fußzeilenplatzhalter 8"/>
          <p:cNvSpPr>
            <a:spLocks noGrp="1"/>
          </p:cNvSpPr>
          <p:nvPr>
            <p:ph type="ftr" sz="quarter" idx="11"/>
          </p:nvPr>
        </p:nvSpPr>
        <p:spPr/>
        <p:txBody>
          <a:bodyPr/>
          <a:lstStyle/>
          <a:p>
            <a:r>
              <a:rPr lang="de-AT" dirty="0"/>
              <a:t>Fusszeile</a:t>
            </a:r>
          </a:p>
        </p:txBody>
      </p:sp>
      <p:sp>
        <p:nvSpPr>
          <p:cNvPr id="10" name="Foliennummernplatzhalter 9"/>
          <p:cNvSpPr>
            <a:spLocks noGrp="1"/>
          </p:cNvSpPr>
          <p:nvPr>
            <p:ph type="sldNum" sz="quarter" idx="12"/>
          </p:nvPr>
        </p:nvSpPr>
        <p:spPr/>
        <p:txBody>
          <a:bodyPr/>
          <a:lstStyle/>
          <a:p>
            <a:r>
              <a:rPr lang="de-AT" dirty="0"/>
              <a:t>SEITE </a:t>
            </a:r>
            <a:fld id="{BE3DC40E-DBBE-4E2D-9EEC-FBF0DA0E9179}" type="slidenum">
              <a:rPr lang="de-AT" smtClean="0"/>
              <a:t>‹#›</a:t>
            </a:fld>
            <a:endParaRPr lang="de-AT" dirty="0"/>
          </a:p>
        </p:txBody>
      </p:sp>
      <p:sp>
        <p:nvSpPr>
          <p:cNvPr id="2" name="Titel 1"/>
          <p:cNvSpPr>
            <a:spLocks noGrp="1"/>
          </p:cNvSpPr>
          <p:nvPr>
            <p:ph type="title"/>
          </p:nvPr>
        </p:nvSpPr>
        <p:spPr/>
        <p:txBody>
          <a:bodyPr/>
          <a:lstStyle/>
          <a:p>
            <a:r>
              <a:rPr lang="en-US"/>
              <a:t>Click to edit Master title style</a:t>
            </a:r>
            <a:endParaRPr lang="de-AT"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Zwei Inhalte Vergleich">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462406" y="2323189"/>
            <a:ext cx="3960000" cy="3921401"/>
          </a:xfrm>
        </p:spPr>
        <p:txBody>
          <a:bodyPr>
            <a:normAutofit/>
          </a:bodyPr>
          <a:lstStyle>
            <a:lvl1pPr>
              <a:defRPr sz="1600"/>
            </a:lvl1pPr>
            <a:lvl2pPr>
              <a:defRPr sz="1500"/>
            </a:lvl2pPr>
            <a:lvl3pPr>
              <a:defRPr sz="1200"/>
            </a:lvl3pPr>
            <a:lvl4pPr>
              <a:defRPr sz="1100"/>
            </a:lvl4pPr>
            <a:lvl5pPr>
              <a:defRPr sz="1100"/>
            </a:lvl5pPr>
            <a:lvl6pPr>
              <a:defRPr sz="1800"/>
            </a:lvl6pPr>
            <a:lvl7pPr>
              <a:defRPr sz="1800"/>
            </a:lvl7pPr>
            <a:lvl8pPr>
              <a:defRPr sz="1800"/>
            </a:lvl8pPr>
            <a:lvl9pPr>
              <a:defRPr sz="1800"/>
            </a:lvl9pPr>
          </a:lstStyle>
          <a:p>
            <a:pPr lvl="0"/>
            <a:r>
              <a:rPr lang="de-AT" dirty="0"/>
              <a:t>Textmasterformat bearbeiten</a:t>
            </a:r>
          </a:p>
          <a:p>
            <a:pPr lvl="1"/>
            <a:r>
              <a:rPr lang="de-AT" dirty="0"/>
              <a:t>Zweite Ebene</a:t>
            </a:r>
          </a:p>
          <a:p>
            <a:pPr lvl="2"/>
            <a:r>
              <a:rPr lang="de-AT" dirty="0"/>
              <a:t>Dritte Ebene</a:t>
            </a:r>
          </a:p>
        </p:txBody>
      </p:sp>
      <p:sp>
        <p:nvSpPr>
          <p:cNvPr id="4" name="Inhaltsplatzhalter 3"/>
          <p:cNvSpPr>
            <a:spLocks noGrp="1"/>
          </p:cNvSpPr>
          <p:nvPr>
            <p:ph sz="half" idx="2" hasCustomPrompt="1"/>
          </p:nvPr>
        </p:nvSpPr>
        <p:spPr>
          <a:xfrm>
            <a:off x="4715688" y="2323189"/>
            <a:ext cx="3960000" cy="3921401"/>
          </a:xfrm>
        </p:spPr>
        <p:txBody>
          <a:bodyPr>
            <a:normAutofit/>
          </a:bodyPr>
          <a:lstStyle>
            <a:lvl1pPr>
              <a:defRPr sz="1600"/>
            </a:lvl1pPr>
            <a:lvl2pPr>
              <a:defRPr sz="1500"/>
            </a:lvl2pPr>
            <a:lvl3pPr>
              <a:defRPr sz="1200"/>
            </a:lvl3pPr>
            <a:lvl4pPr>
              <a:defRPr sz="1100"/>
            </a:lvl4pPr>
            <a:lvl5pPr>
              <a:defRPr sz="1100"/>
            </a:lvl5pPr>
            <a:lvl6pPr>
              <a:defRPr sz="1800"/>
            </a:lvl6pPr>
            <a:lvl7pPr>
              <a:defRPr sz="1800"/>
            </a:lvl7pPr>
            <a:lvl8pPr>
              <a:defRPr sz="1800"/>
            </a:lvl8pPr>
            <a:lvl9pPr>
              <a:defRPr sz="1800"/>
            </a:lvl9pPr>
          </a:lstStyle>
          <a:p>
            <a:pPr lvl="0"/>
            <a:r>
              <a:rPr lang="de-AT" dirty="0"/>
              <a:t>Textmasterformat bearbeiten</a:t>
            </a:r>
          </a:p>
          <a:p>
            <a:pPr lvl="1"/>
            <a:r>
              <a:rPr lang="de-AT" dirty="0"/>
              <a:t>Zweite Ebene</a:t>
            </a:r>
          </a:p>
          <a:p>
            <a:pPr lvl="2"/>
            <a:r>
              <a:rPr lang="de-AT" dirty="0"/>
              <a:t>Dritte Ebene</a:t>
            </a:r>
          </a:p>
        </p:txBody>
      </p:sp>
      <p:sp>
        <p:nvSpPr>
          <p:cNvPr id="8" name="Textplatzhalter 2"/>
          <p:cNvSpPr>
            <a:spLocks noGrp="1"/>
          </p:cNvSpPr>
          <p:nvPr>
            <p:ph type="body" idx="13" hasCustomPrompt="1"/>
          </p:nvPr>
        </p:nvSpPr>
        <p:spPr bwMode="gray">
          <a:xfrm>
            <a:off x="468315" y="1613536"/>
            <a:ext cx="3960811" cy="639763"/>
          </a:xfrm>
          <a:solidFill>
            <a:schemeClr val="accent1"/>
          </a:solidFill>
          <a:ln>
            <a:solidFill>
              <a:schemeClr val="accent1"/>
            </a:solidFill>
          </a:ln>
        </p:spPr>
        <p:style>
          <a:lnRef idx="2">
            <a:schemeClr val="accent3">
              <a:shade val="50000"/>
            </a:schemeClr>
          </a:lnRef>
          <a:fillRef idx="1">
            <a:schemeClr val="accent3"/>
          </a:fillRef>
          <a:effectRef idx="0">
            <a:schemeClr val="accent3"/>
          </a:effectRef>
          <a:fontRef idx="none"/>
        </p:style>
        <p:txBody>
          <a:bodyPr anchor="ctr" anchorCtr="0">
            <a:noAutofit/>
          </a:bodyPr>
          <a:lstStyle>
            <a:lvl1pPr marL="92063" indent="0">
              <a:buNone/>
              <a:tabLst/>
              <a:defRPr sz="1800" b="1" baseline="0">
                <a:solidFill>
                  <a:schemeClr val="bg1"/>
                </a:solidFill>
                <a:latin typeface="+mj-lt"/>
              </a:defRPr>
            </a:lvl1pPr>
            <a:lvl2pPr marL="457135" indent="0">
              <a:buNone/>
              <a:defRPr sz="2000" b="1"/>
            </a:lvl2pPr>
            <a:lvl3pPr marL="914269" indent="0">
              <a:buNone/>
              <a:defRPr sz="1800" b="1"/>
            </a:lvl3pPr>
            <a:lvl4pPr marL="1371406" indent="0">
              <a:buNone/>
              <a:defRPr sz="1600" b="1"/>
            </a:lvl4pPr>
            <a:lvl5pPr marL="1828540" indent="0">
              <a:buNone/>
              <a:defRPr sz="1600" b="1"/>
            </a:lvl5pPr>
            <a:lvl6pPr marL="2285676" indent="0">
              <a:buNone/>
              <a:defRPr sz="1600" b="1"/>
            </a:lvl6pPr>
            <a:lvl7pPr marL="2742810" indent="0">
              <a:buNone/>
              <a:defRPr sz="1600" b="1"/>
            </a:lvl7pPr>
            <a:lvl8pPr marL="3199945" indent="0">
              <a:buNone/>
              <a:defRPr sz="1600" b="1"/>
            </a:lvl8pPr>
            <a:lvl9pPr marL="3657080" indent="0">
              <a:buNone/>
              <a:defRPr sz="1600" b="1"/>
            </a:lvl9pPr>
          </a:lstStyle>
          <a:p>
            <a:pPr lvl="0"/>
            <a:r>
              <a:rPr lang="de-AT" dirty="0"/>
              <a:t>Text hier einfügen</a:t>
            </a:r>
          </a:p>
        </p:txBody>
      </p:sp>
      <p:sp>
        <p:nvSpPr>
          <p:cNvPr id="5" name="Datumsplatzhalter 4"/>
          <p:cNvSpPr>
            <a:spLocks noGrp="1"/>
          </p:cNvSpPr>
          <p:nvPr>
            <p:ph type="dt" sz="half" idx="14"/>
          </p:nvPr>
        </p:nvSpPr>
        <p:spPr/>
        <p:txBody>
          <a:bodyPr/>
          <a:lstStyle/>
          <a:p>
            <a:fld id="{2208B580-4914-472C-873D-0ABC3D2F1944}" type="datetime1">
              <a:rPr lang="de-AT" smtClean="0"/>
              <a:t>22.05.25</a:t>
            </a:fld>
            <a:endParaRPr lang="de-AT" dirty="0"/>
          </a:p>
        </p:txBody>
      </p:sp>
      <p:sp>
        <p:nvSpPr>
          <p:cNvPr id="11" name="Fußzeilenplatzhalter 10"/>
          <p:cNvSpPr>
            <a:spLocks noGrp="1"/>
          </p:cNvSpPr>
          <p:nvPr>
            <p:ph type="ftr" sz="quarter" idx="15"/>
          </p:nvPr>
        </p:nvSpPr>
        <p:spPr/>
        <p:txBody>
          <a:bodyPr/>
          <a:lstStyle/>
          <a:p>
            <a:r>
              <a:rPr lang="de-AT" dirty="0"/>
              <a:t>Fusszeile</a:t>
            </a:r>
          </a:p>
        </p:txBody>
      </p:sp>
      <p:sp>
        <p:nvSpPr>
          <p:cNvPr id="12" name="Foliennummernplatzhalter 11"/>
          <p:cNvSpPr>
            <a:spLocks noGrp="1"/>
          </p:cNvSpPr>
          <p:nvPr>
            <p:ph type="sldNum" sz="quarter" idx="16"/>
          </p:nvPr>
        </p:nvSpPr>
        <p:spPr/>
        <p:txBody>
          <a:bodyPr/>
          <a:lstStyle/>
          <a:p>
            <a:r>
              <a:rPr lang="de-AT" dirty="0"/>
              <a:t>SEITE </a:t>
            </a:r>
            <a:fld id="{BE3DC40E-DBBE-4E2D-9EEC-FBF0DA0E9179}" type="slidenum">
              <a:rPr lang="de-AT" smtClean="0"/>
              <a:t>‹#›</a:t>
            </a:fld>
            <a:endParaRPr lang="de-AT" dirty="0"/>
          </a:p>
        </p:txBody>
      </p:sp>
      <p:sp>
        <p:nvSpPr>
          <p:cNvPr id="2" name="Titel 1"/>
          <p:cNvSpPr>
            <a:spLocks noGrp="1"/>
          </p:cNvSpPr>
          <p:nvPr>
            <p:ph type="title"/>
          </p:nvPr>
        </p:nvSpPr>
        <p:spPr/>
        <p:txBody>
          <a:bodyPr/>
          <a:lstStyle/>
          <a:p>
            <a:r>
              <a:rPr lang="en-US"/>
              <a:t>Click to edit Master title style</a:t>
            </a:r>
            <a:endParaRPr lang="de-AT" dirty="0"/>
          </a:p>
        </p:txBody>
      </p:sp>
      <p:sp>
        <p:nvSpPr>
          <p:cNvPr id="14" name="Textplatzhalter 2"/>
          <p:cNvSpPr>
            <a:spLocks noGrp="1"/>
          </p:cNvSpPr>
          <p:nvPr>
            <p:ph type="body" idx="17" hasCustomPrompt="1"/>
          </p:nvPr>
        </p:nvSpPr>
        <p:spPr bwMode="gray">
          <a:xfrm>
            <a:off x="4727895" y="1613536"/>
            <a:ext cx="3960811" cy="639763"/>
          </a:xfrm>
          <a:solidFill>
            <a:schemeClr val="accent1"/>
          </a:solidFill>
          <a:ln>
            <a:solidFill>
              <a:schemeClr val="accent1"/>
            </a:solidFill>
          </a:ln>
        </p:spPr>
        <p:style>
          <a:lnRef idx="2">
            <a:schemeClr val="accent3">
              <a:shade val="50000"/>
            </a:schemeClr>
          </a:lnRef>
          <a:fillRef idx="1">
            <a:schemeClr val="accent3"/>
          </a:fillRef>
          <a:effectRef idx="0">
            <a:schemeClr val="accent3"/>
          </a:effectRef>
          <a:fontRef idx="none"/>
        </p:style>
        <p:txBody>
          <a:bodyPr anchor="ctr" anchorCtr="0">
            <a:noAutofit/>
          </a:bodyPr>
          <a:lstStyle>
            <a:lvl1pPr marL="92063" indent="0">
              <a:buNone/>
              <a:tabLst/>
              <a:defRPr sz="1800" b="1" baseline="0">
                <a:solidFill>
                  <a:schemeClr val="bg1"/>
                </a:solidFill>
                <a:latin typeface="+mj-lt"/>
              </a:defRPr>
            </a:lvl1pPr>
            <a:lvl2pPr marL="457135" indent="0">
              <a:buNone/>
              <a:defRPr sz="2000" b="1"/>
            </a:lvl2pPr>
            <a:lvl3pPr marL="914269" indent="0">
              <a:buNone/>
              <a:defRPr sz="1800" b="1"/>
            </a:lvl3pPr>
            <a:lvl4pPr marL="1371406" indent="0">
              <a:buNone/>
              <a:defRPr sz="1600" b="1"/>
            </a:lvl4pPr>
            <a:lvl5pPr marL="1828540" indent="0">
              <a:buNone/>
              <a:defRPr sz="1600" b="1"/>
            </a:lvl5pPr>
            <a:lvl6pPr marL="2285676" indent="0">
              <a:buNone/>
              <a:defRPr sz="1600" b="1"/>
            </a:lvl6pPr>
            <a:lvl7pPr marL="2742810" indent="0">
              <a:buNone/>
              <a:defRPr sz="1600" b="1"/>
            </a:lvl7pPr>
            <a:lvl8pPr marL="3199945" indent="0">
              <a:buNone/>
              <a:defRPr sz="1600" b="1"/>
            </a:lvl8pPr>
            <a:lvl9pPr marL="3657080" indent="0">
              <a:buNone/>
              <a:defRPr sz="1600" b="1"/>
            </a:lvl9pPr>
          </a:lstStyle>
          <a:p>
            <a:pPr lvl="0"/>
            <a:r>
              <a:rPr lang="de-AT" dirty="0"/>
              <a:t>Text hier einfügen</a:t>
            </a: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sp>
        <p:nvSpPr>
          <p:cNvPr id="5" name="Rechteck 4"/>
          <p:cNvSpPr/>
          <p:nvPr/>
        </p:nvSpPr>
        <p:spPr>
          <a:xfrm>
            <a:off x="467544" y="2380617"/>
            <a:ext cx="5148000" cy="3260345"/>
          </a:xfrm>
          <a:prstGeom prst="rect">
            <a:avLst/>
          </a:prstGeom>
          <a:ln w="12700">
            <a:solidFill>
              <a:schemeClr val="bg1">
                <a:lumMod val="50000"/>
              </a:schemeClr>
            </a:solidFill>
          </a:ln>
          <a:effectLst/>
        </p:spPr>
        <p:style>
          <a:lnRef idx="2">
            <a:schemeClr val="dk1"/>
          </a:lnRef>
          <a:fillRef idx="1">
            <a:schemeClr val="lt1"/>
          </a:fillRef>
          <a:effectRef idx="0">
            <a:schemeClr val="dk1"/>
          </a:effectRef>
          <a:fontRef idx="minor">
            <a:schemeClr val="dk1"/>
          </a:fontRef>
        </p:style>
        <p:txBody>
          <a:bodyPr lIns="91432" tIns="45715" rIns="91432" bIns="45715" rtlCol="0" anchor="ctr"/>
          <a:lstStyle/>
          <a:p>
            <a:pPr algn="ctr"/>
            <a:endParaRPr lang="de-AT" sz="1800" dirty="0"/>
          </a:p>
        </p:txBody>
      </p:sp>
      <p:pic>
        <p:nvPicPr>
          <p:cNvPr id="7" name="Grafik 6" descr="Logo-für-VK.png"/>
          <p:cNvPicPr>
            <a:picLocks noChangeAspect="1"/>
          </p:cNvPicPr>
          <p:nvPr/>
        </p:nvPicPr>
        <p:blipFill>
          <a:blip r:embed="rId2" cstate="print"/>
          <a:stretch>
            <a:fillRect/>
          </a:stretch>
        </p:blipFill>
        <p:spPr>
          <a:xfrm>
            <a:off x="611561" y="2552702"/>
            <a:ext cx="590932" cy="2703196"/>
          </a:xfrm>
          <a:prstGeom prst="rect">
            <a:avLst/>
          </a:prstGeom>
        </p:spPr>
      </p:pic>
      <p:sp>
        <p:nvSpPr>
          <p:cNvPr id="11" name="Textplatzhalter 10"/>
          <p:cNvSpPr>
            <a:spLocks noGrp="1"/>
          </p:cNvSpPr>
          <p:nvPr>
            <p:ph type="body" sz="quarter" idx="10" hasCustomPrompt="1"/>
          </p:nvPr>
        </p:nvSpPr>
        <p:spPr>
          <a:xfrm>
            <a:off x="2400757" y="3071813"/>
            <a:ext cx="2763926" cy="2173549"/>
          </a:xfrm>
        </p:spPr>
        <p:txBody>
          <a:bodyPr>
            <a:normAutofit/>
          </a:bodyPr>
          <a:lstStyle>
            <a:lvl1pPr marL="0" marR="0" indent="0" algn="l" defTabSz="914269" rtl="0" eaLnBrk="1" fontAlgn="auto" latinLnBrk="0" hangingPunct="1">
              <a:lnSpc>
                <a:spcPct val="100000"/>
              </a:lnSpc>
              <a:spcBef>
                <a:spcPts val="0"/>
              </a:spcBef>
              <a:spcAft>
                <a:spcPts val="0"/>
              </a:spcAft>
              <a:buClr>
                <a:srgbClr val="4B2582"/>
              </a:buClr>
              <a:buSzTx/>
              <a:buFont typeface="Wingdings" pitchFamily="2" charset="2"/>
              <a:buNone/>
              <a:tabLst/>
              <a:defRPr sz="1100" baseline="0"/>
            </a:lvl1pPr>
            <a:lvl2pPr marL="0" indent="0">
              <a:buNone/>
              <a:defRPr/>
            </a:lvl2pPr>
            <a:lvl3pPr marL="0" indent="0">
              <a:buNone/>
              <a:defRPr/>
            </a:lvl3pPr>
            <a:lvl4pPr marL="0" indent="0">
              <a:buNone/>
              <a:defRPr/>
            </a:lvl4pPr>
            <a:lvl5pPr marL="0" indent="0">
              <a:buNone/>
              <a:defRPr/>
            </a:lvl5pPr>
          </a:lstStyle>
          <a:p>
            <a:pPr marL="0" marR="0" lvl="0" indent="0" algn="l" defTabSz="914269" rtl="0" eaLnBrk="1" fontAlgn="auto" latinLnBrk="0" hangingPunct="1">
              <a:lnSpc>
                <a:spcPct val="100000"/>
              </a:lnSpc>
              <a:spcBef>
                <a:spcPts val="0"/>
              </a:spcBef>
              <a:spcAft>
                <a:spcPts val="0"/>
              </a:spcAft>
              <a:buClr>
                <a:srgbClr val="4B2582"/>
              </a:buClr>
              <a:buSzTx/>
              <a:buFont typeface="Wingdings" pitchFamily="2" charset="2"/>
              <a:buNone/>
              <a:tabLst/>
              <a:defRPr/>
            </a:pPr>
            <a:r>
              <a:rPr kumimoji="0" lang="de-AT" sz="1000" b="0" i="0" u="none" strike="noStrike" kern="1200" cap="none" spc="0" normalizeH="0" baseline="0" noProof="0" dirty="0">
                <a:ln>
                  <a:noFill/>
                </a:ln>
                <a:solidFill>
                  <a:srgbClr val="000000"/>
                </a:solidFill>
                <a:effectLst/>
                <a:uLnTx/>
                <a:uFillTx/>
                <a:latin typeface="+mn-lt"/>
                <a:ea typeface="+mn-ea"/>
                <a:cs typeface="+mn-cs"/>
              </a:rPr>
              <a:t>Hier Adressdaten eingeben</a:t>
            </a:r>
          </a:p>
        </p:txBody>
      </p:sp>
      <p:sp>
        <p:nvSpPr>
          <p:cNvPr id="8" name="Datumsplatzhalter 7"/>
          <p:cNvSpPr>
            <a:spLocks noGrp="1"/>
          </p:cNvSpPr>
          <p:nvPr>
            <p:ph type="dt" sz="half" idx="11"/>
          </p:nvPr>
        </p:nvSpPr>
        <p:spPr/>
        <p:txBody>
          <a:bodyPr/>
          <a:lstStyle/>
          <a:p>
            <a:fld id="{460B22D8-19A8-4750-AD83-286C35A4BCEC}" type="datetime1">
              <a:rPr lang="de-AT" smtClean="0"/>
              <a:t>22.05.25</a:t>
            </a:fld>
            <a:endParaRPr lang="de-AT" dirty="0"/>
          </a:p>
        </p:txBody>
      </p:sp>
      <p:sp>
        <p:nvSpPr>
          <p:cNvPr id="9" name="Fußzeilenplatzhalter 8"/>
          <p:cNvSpPr>
            <a:spLocks noGrp="1"/>
          </p:cNvSpPr>
          <p:nvPr>
            <p:ph type="ftr" sz="quarter" idx="12"/>
          </p:nvPr>
        </p:nvSpPr>
        <p:spPr/>
        <p:txBody>
          <a:bodyPr/>
          <a:lstStyle/>
          <a:p>
            <a:r>
              <a:rPr lang="de-AT" dirty="0"/>
              <a:t>Fusszeile</a:t>
            </a:r>
          </a:p>
        </p:txBody>
      </p:sp>
      <p:sp>
        <p:nvSpPr>
          <p:cNvPr id="10" name="Foliennummernplatzhalter 9"/>
          <p:cNvSpPr>
            <a:spLocks noGrp="1"/>
          </p:cNvSpPr>
          <p:nvPr>
            <p:ph type="sldNum" sz="quarter" idx="13"/>
          </p:nvPr>
        </p:nvSpPr>
        <p:spPr/>
        <p:txBody>
          <a:bodyPr/>
          <a:lstStyle/>
          <a:p>
            <a:r>
              <a:rPr lang="de-AT" dirty="0"/>
              <a:t>SEITE </a:t>
            </a:r>
            <a:fld id="{BE3DC40E-DBBE-4E2D-9EEC-FBF0DA0E9179}" type="slidenum">
              <a:rPr lang="de-AT" smtClean="0"/>
              <a:t>‹#›</a:t>
            </a:fld>
            <a:endParaRPr lang="de-AT" dirty="0"/>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421033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el und Inhalt">
  <p:cSld name="1_Titel und Inhalt">
    <p:spTree>
      <p:nvGrpSpPr>
        <p:cNvPr id="1" name="Shape 33"/>
        <p:cNvGrpSpPr/>
        <p:nvPr/>
      </p:nvGrpSpPr>
      <p:grpSpPr>
        <a:xfrm>
          <a:off x="0" y="0"/>
          <a:ext cx="0" cy="0"/>
          <a:chOff x="0" y="0"/>
          <a:chExt cx="0" cy="0"/>
        </a:xfrm>
      </p:grpSpPr>
      <p:sp>
        <p:nvSpPr>
          <p:cNvPr id="34" name="Google Shape;34;p44"/>
          <p:cNvSpPr txBox="1">
            <a:spLocks noGrp="1"/>
          </p:cNvSpPr>
          <p:nvPr>
            <p:ph type="body" idx="1"/>
          </p:nvPr>
        </p:nvSpPr>
        <p:spPr>
          <a:xfrm>
            <a:off x="462019" y="1613536"/>
            <a:ext cx="7759644" cy="4624686"/>
          </a:xfrm>
          <a:prstGeom prst="rect">
            <a:avLst/>
          </a:prstGeom>
          <a:noFill/>
          <a:ln>
            <a:noFill/>
          </a:ln>
        </p:spPr>
        <p:txBody>
          <a:bodyPr spcFirstLastPara="1" wrap="square" lIns="0" tIns="45700" rIns="0" bIns="45700" anchor="t" anchorCtr="0">
            <a:normAutofit/>
          </a:bodyPr>
          <a:lstStyle>
            <a:lvl1pPr marL="457200" lvl="0" indent="-350520" algn="l">
              <a:lnSpc>
                <a:spcPct val="90000"/>
              </a:lnSpc>
              <a:spcBef>
                <a:spcPts val="1080"/>
              </a:spcBef>
              <a:spcAft>
                <a:spcPts val="0"/>
              </a:spcAft>
              <a:buClr>
                <a:schemeClr val="dk1"/>
              </a:buClr>
              <a:buSzPts val="1920"/>
              <a:buChar char="•"/>
              <a:defRPr sz="1440"/>
            </a:lvl1pPr>
            <a:lvl2pPr marL="914400" lvl="1" indent="-342900" algn="l">
              <a:lnSpc>
                <a:spcPct val="90000"/>
              </a:lnSpc>
              <a:spcBef>
                <a:spcPts val="375"/>
              </a:spcBef>
              <a:spcAft>
                <a:spcPts val="0"/>
              </a:spcAft>
              <a:buClr>
                <a:schemeClr val="dk1"/>
              </a:buClr>
              <a:buSzPts val="1800"/>
              <a:buChar char="•"/>
              <a:defRPr sz="1350"/>
            </a:lvl2pPr>
            <a:lvl3pPr marL="1371600" lvl="2" indent="-335280" algn="l">
              <a:lnSpc>
                <a:spcPct val="90000"/>
              </a:lnSpc>
              <a:spcBef>
                <a:spcPts val="375"/>
              </a:spcBef>
              <a:spcAft>
                <a:spcPts val="0"/>
              </a:spcAft>
              <a:buClr>
                <a:schemeClr val="dk1"/>
              </a:buClr>
              <a:buSzPts val="1680"/>
              <a:buChar char="•"/>
              <a:defRPr sz="1259"/>
            </a:lvl3pPr>
            <a:lvl4pPr marL="1828800" lvl="3" indent="-320039" algn="l">
              <a:lnSpc>
                <a:spcPct val="90000"/>
              </a:lnSpc>
              <a:spcBef>
                <a:spcPts val="375"/>
              </a:spcBef>
              <a:spcAft>
                <a:spcPts val="0"/>
              </a:spcAft>
              <a:buClr>
                <a:schemeClr val="dk1"/>
              </a:buClr>
              <a:buSzPts val="1440"/>
              <a:buChar char="•"/>
              <a:defRPr sz="1080"/>
            </a:lvl4pPr>
            <a:lvl5pPr marL="2286000" lvl="4" indent="-320039" algn="l">
              <a:lnSpc>
                <a:spcPct val="90000"/>
              </a:lnSpc>
              <a:spcBef>
                <a:spcPts val="375"/>
              </a:spcBef>
              <a:spcAft>
                <a:spcPts val="0"/>
              </a:spcAft>
              <a:buClr>
                <a:schemeClr val="dk1"/>
              </a:buClr>
              <a:buSzPts val="1440"/>
              <a:buChar char="•"/>
              <a:defRPr sz="108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5" name="Google Shape;35;p44"/>
          <p:cNvSpPr txBox="1">
            <a:spLocks noGrp="1"/>
          </p:cNvSpPr>
          <p:nvPr>
            <p:ph type="sldNum" idx="12"/>
          </p:nvPr>
        </p:nvSpPr>
        <p:spPr>
          <a:xfrm>
            <a:off x="6457950" y="6356352"/>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800"/>
              <a:buFont typeface="Verdana"/>
              <a:buNone/>
              <a:defRPr sz="800" b="0" i="0" u="none" strike="noStrike" cap="none">
                <a:solidFill>
                  <a:srgbClr val="888888"/>
                </a:solidFill>
                <a:latin typeface="Verdana"/>
                <a:ea typeface="Verdana"/>
                <a:cs typeface="Verdana"/>
                <a:sym typeface="Verdana"/>
              </a:defRPr>
            </a:lvl1pPr>
            <a:lvl2pPr marL="0" lvl="1" indent="0" algn="r">
              <a:spcBef>
                <a:spcPts val="0"/>
              </a:spcBef>
              <a:buClr>
                <a:srgbClr val="888888"/>
              </a:buClr>
              <a:buSzPts val="800"/>
              <a:buFont typeface="Verdana"/>
              <a:buNone/>
              <a:defRPr sz="800" b="0" i="0" u="none" strike="noStrike" cap="none">
                <a:solidFill>
                  <a:srgbClr val="888888"/>
                </a:solidFill>
                <a:latin typeface="Verdana"/>
                <a:ea typeface="Verdana"/>
                <a:cs typeface="Verdana"/>
                <a:sym typeface="Verdana"/>
              </a:defRPr>
            </a:lvl2pPr>
            <a:lvl3pPr marL="0" lvl="2" indent="0" algn="r">
              <a:spcBef>
                <a:spcPts val="0"/>
              </a:spcBef>
              <a:buClr>
                <a:srgbClr val="888888"/>
              </a:buClr>
              <a:buSzPts val="800"/>
              <a:buFont typeface="Verdana"/>
              <a:buNone/>
              <a:defRPr sz="800" b="0" i="0" u="none" strike="noStrike" cap="none">
                <a:solidFill>
                  <a:srgbClr val="888888"/>
                </a:solidFill>
                <a:latin typeface="Verdana"/>
                <a:ea typeface="Verdana"/>
                <a:cs typeface="Verdana"/>
                <a:sym typeface="Verdana"/>
              </a:defRPr>
            </a:lvl3pPr>
            <a:lvl4pPr marL="0" lvl="3" indent="0" algn="r">
              <a:spcBef>
                <a:spcPts val="0"/>
              </a:spcBef>
              <a:buClr>
                <a:srgbClr val="888888"/>
              </a:buClr>
              <a:buSzPts val="800"/>
              <a:buFont typeface="Verdana"/>
              <a:buNone/>
              <a:defRPr sz="800" b="0" i="0" u="none" strike="noStrike" cap="none">
                <a:solidFill>
                  <a:srgbClr val="888888"/>
                </a:solidFill>
                <a:latin typeface="Verdana"/>
                <a:ea typeface="Verdana"/>
                <a:cs typeface="Verdana"/>
                <a:sym typeface="Verdana"/>
              </a:defRPr>
            </a:lvl4pPr>
            <a:lvl5pPr marL="0" lvl="4" indent="0" algn="r">
              <a:spcBef>
                <a:spcPts val="0"/>
              </a:spcBef>
              <a:buClr>
                <a:srgbClr val="888888"/>
              </a:buClr>
              <a:buSzPts val="800"/>
              <a:buFont typeface="Verdana"/>
              <a:buNone/>
              <a:defRPr sz="800" b="0" i="0" u="none" strike="noStrike" cap="none">
                <a:solidFill>
                  <a:srgbClr val="888888"/>
                </a:solidFill>
                <a:latin typeface="Verdana"/>
                <a:ea typeface="Verdana"/>
                <a:cs typeface="Verdana"/>
                <a:sym typeface="Verdana"/>
              </a:defRPr>
            </a:lvl5pPr>
            <a:lvl6pPr marL="0" lvl="5" indent="0" algn="r">
              <a:spcBef>
                <a:spcPts val="0"/>
              </a:spcBef>
              <a:buClr>
                <a:srgbClr val="888888"/>
              </a:buClr>
              <a:buSzPts val="800"/>
              <a:buFont typeface="Verdana"/>
              <a:buNone/>
              <a:defRPr sz="800" b="0" i="0" u="none" strike="noStrike" cap="none">
                <a:solidFill>
                  <a:srgbClr val="888888"/>
                </a:solidFill>
                <a:latin typeface="Verdana"/>
                <a:ea typeface="Verdana"/>
                <a:cs typeface="Verdana"/>
                <a:sym typeface="Verdana"/>
              </a:defRPr>
            </a:lvl6pPr>
            <a:lvl7pPr marL="0" lvl="6" indent="0" algn="r">
              <a:spcBef>
                <a:spcPts val="0"/>
              </a:spcBef>
              <a:buClr>
                <a:srgbClr val="888888"/>
              </a:buClr>
              <a:buSzPts val="800"/>
              <a:buFont typeface="Verdana"/>
              <a:buNone/>
              <a:defRPr sz="800" b="0" i="0" u="none" strike="noStrike" cap="none">
                <a:solidFill>
                  <a:srgbClr val="888888"/>
                </a:solidFill>
                <a:latin typeface="Verdana"/>
                <a:ea typeface="Verdana"/>
                <a:cs typeface="Verdana"/>
                <a:sym typeface="Verdana"/>
              </a:defRPr>
            </a:lvl7pPr>
            <a:lvl8pPr marL="0" lvl="7" indent="0" algn="r">
              <a:spcBef>
                <a:spcPts val="0"/>
              </a:spcBef>
              <a:buClr>
                <a:srgbClr val="888888"/>
              </a:buClr>
              <a:buSzPts val="800"/>
              <a:buFont typeface="Verdana"/>
              <a:buNone/>
              <a:defRPr sz="800" b="0" i="0" u="none" strike="noStrike" cap="none">
                <a:solidFill>
                  <a:srgbClr val="888888"/>
                </a:solidFill>
                <a:latin typeface="Verdana"/>
                <a:ea typeface="Verdana"/>
                <a:cs typeface="Verdana"/>
                <a:sym typeface="Verdana"/>
              </a:defRPr>
            </a:lvl8pPr>
            <a:lvl9pPr marL="0" lvl="8" indent="0" algn="r">
              <a:spcBef>
                <a:spcPts val="0"/>
              </a:spcBef>
              <a:buClr>
                <a:srgbClr val="888888"/>
              </a:buClr>
              <a:buSzPts val="800"/>
              <a:buFont typeface="Verdana"/>
              <a:buNone/>
              <a:defRPr sz="800" b="0" i="0" u="none" strike="noStrike" cap="none">
                <a:solidFill>
                  <a:srgbClr val="888888"/>
                </a:solidFill>
                <a:latin typeface="Verdana"/>
                <a:ea typeface="Verdana"/>
                <a:cs typeface="Verdana"/>
                <a:sym typeface="Verdana"/>
              </a:defRPr>
            </a:lvl9pPr>
          </a:lstStyle>
          <a:p>
            <a:fld id="{00000000-1234-1234-1234-123412341234}" type="slidenum">
              <a:rPr lang="en-GB" smtClean="0"/>
              <a:pPr/>
              <a:t>‹#›</a:t>
            </a:fld>
            <a:endParaRPr lang="en-GB"/>
          </a:p>
        </p:txBody>
      </p:sp>
      <p:sp>
        <p:nvSpPr>
          <p:cNvPr id="36" name="Google Shape;36;p44"/>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66CC"/>
              </a:buClr>
              <a:buSzPts val="1800"/>
              <a:buFont typeface="Georgi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0939475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3C205-75A7-ECF9-F341-E9852B18721E}"/>
              </a:ext>
            </a:extLst>
          </p:cNvPr>
          <p:cNvSpPr>
            <a:spLocks noGrp="1"/>
          </p:cNvSpPr>
          <p:nvPr>
            <p:ph type="ctrTitle"/>
          </p:nvPr>
        </p:nvSpPr>
        <p:spPr>
          <a:xfrm>
            <a:off x="1143000" y="1122363"/>
            <a:ext cx="6858000" cy="2387600"/>
          </a:xfrm>
        </p:spPr>
        <p:txBody>
          <a:bodyPr anchor="b"/>
          <a:lstStyle>
            <a:lvl1pPr algn="ctr">
              <a:defRPr sz="4500"/>
            </a:lvl1pPr>
          </a:lstStyle>
          <a:p>
            <a:r>
              <a:rPr lang="en-GB"/>
              <a:t>Click to edit Master title style</a:t>
            </a:r>
            <a:endParaRPr lang="en-AT"/>
          </a:p>
        </p:txBody>
      </p:sp>
      <p:sp>
        <p:nvSpPr>
          <p:cNvPr id="3" name="Subtitle 2">
            <a:extLst>
              <a:ext uri="{FF2B5EF4-FFF2-40B4-BE49-F238E27FC236}">
                <a16:creationId xmlns:a16="http://schemas.microsoft.com/office/drawing/2014/main" id="{335CF71D-F9B4-610A-0445-B44FC719786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AT"/>
          </a:p>
        </p:txBody>
      </p:sp>
      <p:sp>
        <p:nvSpPr>
          <p:cNvPr id="4" name="Date Placeholder 3">
            <a:extLst>
              <a:ext uri="{FF2B5EF4-FFF2-40B4-BE49-F238E27FC236}">
                <a16:creationId xmlns:a16="http://schemas.microsoft.com/office/drawing/2014/main" id="{E5A41F79-8927-6C2E-39F4-8A4D75F364BF}"/>
              </a:ext>
            </a:extLst>
          </p:cNvPr>
          <p:cNvSpPr>
            <a:spLocks noGrp="1"/>
          </p:cNvSpPr>
          <p:nvPr>
            <p:ph type="dt" sz="half" idx="10"/>
          </p:nvPr>
        </p:nvSpPr>
        <p:spPr/>
        <p:txBody>
          <a:bodyPr/>
          <a:lstStyle/>
          <a:p>
            <a:fld id="{044D6A0E-C81B-8F4F-93A4-D66E6706DC1A}" type="datetime1">
              <a:rPr lang="en-US" smtClean="0"/>
              <a:t>5/22/25</a:t>
            </a:fld>
            <a:endParaRPr lang="en-AT"/>
          </a:p>
        </p:txBody>
      </p:sp>
      <p:sp>
        <p:nvSpPr>
          <p:cNvPr id="5" name="Footer Placeholder 4">
            <a:extLst>
              <a:ext uri="{FF2B5EF4-FFF2-40B4-BE49-F238E27FC236}">
                <a16:creationId xmlns:a16="http://schemas.microsoft.com/office/drawing/2014/main" id="{9F440B1F-370A-F7F9-E121-FF11DDEF095F}"/>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5DB8A40C-4A1B-8315-9E97-65EF5F58D72E}"/>
              </a:ext>
            </a:extLst>
          </p:cNvPr>
          <p:cNvSpPr>
            <a:spLocks noGrp="1"/>
          </p:cNvSpPr>
          <p:nvPr>
            <p:ph type="sldNum" sz="quarter" idx="12"/>
          </p:nvPr>
        </p:nvSpPr>
        <p:spPr/>
        <p:txBody>
          <a:bodyPr/>
          <a:lstStyle/>
          <a:p>
            <a:fld id="{78AA9B8F-E99E-F249-967A-8EA2BC104B71}" type="slidenum">
              <a:rPr lang="en-AT" smtClean="0"/>
              <a:t>‹#›</a:t>
            </a:fld>
            <a:endParaRPr lang="en-AT"/>
          </a:p>
        </p:txBody>
      </p:sp>
    </p:spTree>
    <p:extLst>
      <p:ext uri="{BB962C8B-B14F-4D97-AF65-F5344CB8AC3E}">
        <p14:creationId xmlns:p14="http://schemas.microsoft.com/office/powerpoint/2010/main" val="2061198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759B4-0E5A-55C6-8906-24D88DDFD2B7}"/>
              </a:ext>
            </a:extLst>
          </p:cNvPr>
          <p:cNvSpPr>
            <a:spLocks noGrp="1"/>
          </p:cNvSpPr>
          <p:nvPr>
            <p:ph type="title"/>
          </p:nvPr>
        </p:nvSpPr>
        <p:spPr/>
        <p:txBody>
          <a:bodyPr/>
          <a:lstStyle/>
          <a:p>
            <a:r>
              <a:rPr lang="en-GB"/>
              <a:t>Click to edit Master title style</a:t>
            </a:r>
            <a:endParaRPr lang="en-AT"/>
          </a:p>
        </p:txBody>
      </p:sp>
      <p:sp>
        <p:nvSpPr>
          <p:cNvPr id="3" name="Content Placeholder 2">
            <a:extLst>
              <a:ext uri="{FF2B5EF4-FFF2-40B4-BE49-F238E27FC236}">
                <a16:creationId xmlns:a16="http://schemas.microsoft.com/office/drawing/2014/main" id="{5D887B29-9314-AD02-A635-0E037CE8989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Date Placeholder 3">
            <a:extLst>
              <a:ext uri="{FF2B5EF4-FFF2-40B4-BE49-F238E27FC236}">
                <a16:creationId xmlns:a16="http://schemas.microsoft.com/office/drawing/2014/main" id="{A75749D0-4B69-DF65-CBBC-DCB64A31EBC1}"/>
              </a:ext>
            </a:extLst>
          </p:cNvPr>
          <p:cNvSpPr>
            <a:spLocks noGrp="1"/>
          </p:cNvSpPr>
          <p:nvPr>
            <p:ph type="dt" sz="half" idx="10"/>
          </p:nvPr>
        </p:nvSpPr>
        <p:spPr/>
        <p:txBody>
          <a:bodyPr/>
          <a:lstStyle/>
          <a:p>
            <a:fld id="{51ECE732-9CD7-7B43-B1C7-74D002C861A3}" type="datetime1">
              <a:rPr lang="en-US" smtClean="0"/>
              <a:t>5/22/25</a:t>
            </a:fld>
            <a:endParaRPr lang="en-AT"/>
          </a:p>
        </p:txBody>
      </p:sp>
      <p:sp>
        <p:nvSpPr>
          <p:cNvPr id="5" name="Footer Placeholder 4">
            <a:extLst>
              <a:ext uri="{FF2B5EF4-FFF2-40B4-BE49-F238E27FC236}">
                <a16:creationId xmlns:a16="http://schemas.microsoft.com/office/drawing/2014/main" id="{99839A0C-A39A-D9F6-F717-921C1F43286C}"/>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C959C2C3-11EB-1370-3337-AC3791FDCB4F}"/>
              </a:ext>
            </a:extLst>
          </p:cNvPr>
          <p:cNvSpPr>
            <a:spLocks noGrp="1"/>
          </p:cNvSpPr>
          <p:nvPr>
            <p:ph type="sldNum" sz="quarter" idx="12"/>
          </p:nvPr>
        </p:nvSpPr>
        <p:spPr/>
        <p:txBody>
          <a:bodyPr/>
          <a:lstStyle/>
          <a:p>
            <a:fld id="{78AA9B8F-E99E-F249-967A-8EA2BC104B71}" type="slidenum">
              <a:rPr lang="en-AT" smtClean="0"/>
              <a:t>‹#›</a:t>
            </a:fld>
            <a:endParaRPr lang="en-AT"/>
          </a:p>
        </p:txBody>
      </p:sp>
    </p:spTree>
    <p:extLst>
      <p:ext uri="{BB962C8B-B14F-4D97-AF65-F5344CB8AC3E}">
        <p14:creationId xmlns:p14="http://schemas.microsoft.com/office/powerpoint/2010/main" val="1737905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kurz">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grpSp>
        <p:nvGrpSpPr>
          <p:cNvPr id="6" name="Gruppieren 5"/>
          <p:cNvGrpSpPr/>
          <p:nvPr userDrawn="1"/>
        </p:nvGrpSpPr>
        <p:grpSpPr>
          <a:xfrm>
            <a:off x="288000" y="720000"/>
            <a:ext cx="8552850" cy="2078015"/>
            <a:chOff x="295022" y="706438"/>
            <a:chExt cx="8552850" cy="2078015"/>
          </a:xfrm>
        </p:grpSpPr>
        <p:sp>
          <p:nvSpPr>
            <p:cNvPr id="19" name="Rechteck 18"/>
            <p:cNvSpPr/>
            <p:nvPr userDrawn="1"/>
          </p:nvSpPr>
          <p:spPr>
            <a:xfrm>
              <a:off x="6199684" y="706438"/>
              <a:ext cx="2648188" cy="2078015"/>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1800" dirty="0"/>
            </a:p>
          </p:txBody>
        </p:sp>
        <p:sp>
          <p:nvSpPr>
            <p:cNvPr id="21" name="Rechteck 20"/>
            <p:cNvSpPr/>
            <p:nvPr userDrawn="1"/>
          </p:nvSpPr>
          <p:spPr bwMode="blackWhite">
            <a:xfrm>
              <a:off x="295022" y="706438"/>
              <a:ext cx="5904662" cy="2078015"/>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1800" dirty="0"/>
            </a:p>
          </p:txBody>
        </p:sp>
      </p:grpSp>
      <p:sp>
        <p:nvSpPr>
          <p:cNvPr id="2" name="Titel 1"/>
          <p:cNvSpPr>
            <a:spLocks noGrp="1"/>
          </p:cNvSpPr>
          <p:nvPr userDrawn="1">
            <p:ph type="ctrTitle" hasCustomPrompt="1"/>
          </p:nvPr>
        </p:nvSpPr>
        <p:spPr bwMode="black">
          <a:xfrm>
            <a:off x="605408" y="1555385"/>
            <a:ext cx="5466982" cy="620057"/>
          </a:xfrm>
          <a:prstGeom prst="rect">
            <a:avLst/>
          </a:prstGeom>
        </p:spPr>
        <p:txBody>
          <a:bodyPr tIns="0" anchor="b"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de-AT" dirty="0"/>
              <a:t>Einzeiligen Titel eingeben</a:t>
            </a:r>
          </a:p>
        </p:txBody>
      </p:sp>
      <p:sp>
        <p:nvSpPr>
          <p:cNvPr id="3" name="Untertitel 2"/>
          <p:cNvSpPr>
            <a:spLocks noGrp="1"/>
          </p:cNvSpPr>
          <p:nvPr userDrawn="1">
            <p:ph type="subTitle" idx="1" hasCustomPrompt="1"/>
          </p:nvPr>
        </p:nvSpPr>
        <p:spPr bwMode="black">
          <a:xfrm>
            <a:off x="605408" y="1191698"/>
            <a:ext cx="5466982" cy="365413"/>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35" indent="0" algn="ctr">
              <a:buNone/>
              <a:defRPr>
                <a:solidFill>
                  <a:schemeClr val="tx1">
                    <a:tint val="75000"/>
                  </a:schemeClr>
                </a:solidFill>
              </a:defRPr>
            </a:lvl2pPr>
            <a:lvl3pPr marL="914269" indent="0" algn="ctr">
              <a:buNone/>
              <a:defRPr>
                <a:solidFill>
                  <a:schemeClr val="tx1">
                    <a:tint val="75000"/>
                  </a:schemeClr>
                </a:solidFill>
              </a:defRPr>
            </a:lvl3pPr>
            <a:lvl4pPr marL="1371406" indent="0" algn="ctr">
              <a:buNone/>
              <a:defRPr>
                <a:solidFill>
                  <a:schemeClr val="tx1">
                    <a:tint val="75000"/>
                  </a:schemeClr>
                </a:solidFill>
              </a:defRPr>
            </a:lvl4pPr>
            <a:lvl5pPr marL="1828540" indent="0" algn="ctr">
              <a:buNone/>
              <a:defRPr>
                <a:solidFill>
                  <a:schemeClr val="tx1">
                    <a:tint val="75000"/>
                  </a:schemeClr>
                </a:solidFill>
              </a:defRPr>
            </a:lvl5pPr>
            <a:lvl6pPr marL="2285676" indent="0" algn="ctr">
              <a:buNone/>
              <a:defRPr>
                <a:solidFill>
                  <a:schemeClr val="tx1">
                    <a:tint val="75000"/>
                  </a:schemeClr>
                </a:solidFill>
              </a:defRPr>
            </a:lvl6pPr>
            <a:lvl7pPr marL="2742810" indent="0" algn="ctr">
              <a:buNone/>
              <a:defRPr>
                <a:solidFill>
                  <a:schemeClr val="tx1">
                    <a:tint val="75000"/>
                  </a:schemeClr>
                </a:solidFill>
              </a:defRPr>
            </a:lvl7pPr>
            <a:lvl8pPr marL="3199945" indent="0" algn="ctr">
              <a:buNone/>
              <a:defRPr>
                <a:solidFill>
                  <a:schemeClr val="tx1">
                    <a:tint val="75000"/>
                  </a:schemeClr>
                </a:solidFill>
              </a:defRPr>
            </a:lvl8pPr>
            <a:lvl9pPr marL="3657080" indent="0" algn="ctr">
              <a:buNone/>
              <a:defRPr>
                <a:solidFill>
                  <a:schemeClr val="tx1">
                    <a:tint val="75000"/>
                  </a:schemeClr>
                </a:solidFill>
              </a:defRPr>
            </a:lvl9pPr>
          </a:lstStyle>
          <a:p>
            <a:r>
              <a:rPr lang="de-AT" dirty="0"/>
              <a:t>Bei Bedarf Untertitel hier eingeben</a:t>
            </a:r>
          </a:p>
        </p:txBody>
      </p:sp>
      <p:sp>
        <p:nvSpPr>
          <p:cNvPr id="16" name="Textplatzhalter 9"/>
          <p:cNvSpPr>
            <a:spLocks noGrp="1"/>
          </p:cNvSpPr>
          <p:nvPr userDrawn="1">
            <p:ph type="body" sz="quarter" idx="11"/>
          </p:nvPr>
        </p:nvSpPr>
        <p:spPr bwMode="white">
          <a:xfrm>
            <a:off x="287338" y="3132000"/>
            <a:ext cx="4284662" cy="620885"/>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pPr marL="0" lvl="0" defTabSz="914364"/>
            <a:r>
              <a:rPr lang="en-US"/>
              <a:t>Click to edit Master text styles</a:t>
            </a:r>
          </a:p>
        </p:txBody>
      </p:sp>
      <p:sp>
        <p:nvSpPr>
          <p:cNvPr id="12" name="Textplatzhalter 7"/>
          <p:cNvSpPr>
            <a:spLocks noGrp="1"/>
          </p:cNvSpPr>
          <p:nvPr userDrawn="1">
            <p:ph type="body" sz="quarter" idx="12" hasCustomPrompt="1"/>
          </p:nvPr>
        </p:nvSpPr>
        <p:spPr bwMode="auto">
          <a:xfrm>
            <a:off x="457200" y="6512313"/>
            <a:ext cx="1638300" cy="292348"/>
          </a:xfrm>
        </p:spPr>
        <p:txBody>
          <a:bodyPr>
            <a:noAutofit/>
          </a:bodyPr>
          <a:lstStyle>
            <a:lvl1pPr marL="0" indent="0">
              <a:buNone/>
              <a:defRPr sz="900" cap="all" baseline="0">
                <a:solidFill>
                  <a:schemeClr val="bg1"/>
                </a:solidFill>
              </a:defRPr>
            </a:lvl1pPr>
            <a:lvl2pPr marL="266689" indent="0">
              <a:buNone/>
              <a:defRPr sz="1050"/>
            </a:lvl2pPr>
            <a:lvl3pPr marL="541316" indent="0">
              <a:buNone/>
              <a:defRPr sz="1050"/>
            </a:lvl3pPr>
            <a:lvl4pPr marL="808006" indent="0">
              <a:buNone/>
              <a:defRPr sz="1000"/>
            </a:lvl4pPr>
            <a:lvl5pPr marL="1077870" indent="0">
              <a:buNone/>
              <a:defRPr sz="1000"/>
            </a:lvl5pPr>
          </a:lstStyle>
          <a:p>
            <a:pPr lvl="0"/>
            <a:r>
              <a:rPr lang="de-AT" dirty="0"/>
              <a:t>Stand: </a:t>
            </a:r>
            <a:r>
              <a:rPr lang="de-AT" dirty="0" err="1"/>
              <a:t>xx.xx.xxxx</a:t>
            </a:r>
            <a:endParaRPr lang="de-AT" dirty="0"/>
          </a:p>
        </p:txBody>
      </p:sp>
      <p:pic>
        <p:nvPicPr>
          <p:cNvPr id="14" name="Grafik 13">
            <a:extLst>
              <a:ext uri="{FF2B5EF4-FFF2-40B4-BE49-F238E27FC236}">
                <a16:creationId xmlns:a16="http://schemas.microsoft.com/office/drawing/2014/main" id="{B29E1B7A-33AA-4317-9333-014650A09111}"/>
              </a:ext>
            </a:extLst>
          </p:cNvPr>
          <p:cNvPicPr>
            <a:picLocks noChangeAspect="1"/>
          </p:cNvPicPr>
          <p:nvPr userDrawn="1"/>
        </p:nvPicPr>
        <p:blipFill>
          <a:blip r:embed="rId3"/>
          <a:stretch>
            <a:fillRect/>
          </a:stretch>
        </p:blipFill>
        <p:spPr>
          <a:xfrm>
            <a:off x="6563181" y="1367582"/>
            <a:ext cx="1872000" cy="987648"/>
          </a:xfrm>
          <a:prstGeom prst="rect">
            <a:avLst/>
          </a:prstGeom>
        </p:spPr>
      </p:pic>
      <p:pic>
        <p:nvPicPr>
          <p:cNvPr id="13" name="Grafik 12">
            <a:extLst>
              <a:ext uri="{FF2B5EF4-FFF2-40B4-BE49-F238E27FC236}">
                <a16:creationId xmlns:a16="http://schemas.microsoft.com/office/drawing/2014/main" id="{87FD83DD-93AC-4FD9-89BE-042200EC0C4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53200" y="6262496"/>
            <a:ext cx="1889125" cy="326781"/>
          </a:xfrm>
          <a:prstGeom prst="rect">
            <a:avLst/>
          </a:prstGeom>
        </p:spPr>
      </p:pic>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1C078-5108-40AE-E3F2-8A6187A5D77F}"/>
              </a:ext>
            </a:extLst>
          </p:cNvPr>
          <p:cNvSpPr>
            <a:spLocks noGrp="1"/>
          </p:cNvSpPr>
          <p:nvPr>
            <p:ph type="title"/>
          </p:nvPr>
        </p:nvSpPr>
        <p:spPr>
          <a:xfrm>
            <a:off x="623887" y="1709738"/>
            <a:ext cx="7886700" cy="2852737"/>
          </a:xfrm>
        </p:spPr>
        <p:txBody>
          <a:bodyPr anchor="b"/>
          <a:lstStyle>
            <a:lvl1pPr>
              <a:defRPr sz="4500"/>
            </a:lvl1pPr>
          </a:lstStyle>
          <a:p>
            <a:r>
              <a:rPr lang="en-GB"/>
              <a:t>Click to edit Master title style</a:t>
            </a:r>
            <a:endParaRPr lang="en-AT"/>
          </a:p>
        </p:txBody>
      </p:sp>
      <p:sp>
        <p:nvSpPr>
          <p:cNvPr id="3" name="Text Placeholder 2">
            <a:extLst>
              <a:ext uri="{FF2B5EF4-FFF2-40B4-BE49-F238E27FC236}">
                <a16:creationId xmlns:a16="http://schemas.microsoft.com/office/drawing/2014/main" id="{238307DA-C8B0-AAB8-BF50-1F9798B2A2E8}"/>
              </a:ext>
            </a:extLst>
          </p:cNvPr>
          <p:cNvSpPr>
            <a:spLocks noGrp="1"/>
          </p:cNvSpPr>
          <p:nvPr>
            <p:ph type="body" idx="1"/>
          </p:nvPr>
        </p:nvSpPr>
        <p:spPr>
          <a:xfrm>
            <a:off x="623887"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005E594-F35B-E3B2-9583-BF039E151AE0}"/>
              </a:ext>
            </a:extLst>
          </p:cNvPr>
          <p:cNvSpPr>
            <a:spLocks noGrp="1"/>
          </p:cNvSpPr>
          <p:nvPr>
            <p:ph type="dt" sz="half" idx="10"/>
          </p:nvPr>
        </p:nvSpPr>
        <p:spPr/>
        <p:txBody>
          <a:bodyPr/>
          <a:lstStyle/>
          <a:p>
            <a:fld id="{864E6406-6076-B544-8F6A-6AFD597706FA}" type="datetime1">
              <a:rPr lang="en-US" smtClean="0"/>
              <a:t>5/22/25</a:t>
            </a:fld>
            <a:endParaRPr lang="en-AT"/>
          </a:p>
        </p:txBody>
      </p:sp>
      <p:sp>
        <p:nvSpPr>
          <p:cNvPr id="5" name="Footer Placeholder 4">
            <a:extLst>
              <a:ext uri="{FF2B5EF4-FFF2-40B4-BE49-F238E27FC236}">
                <a16:creationId xmlns:a16="http://schemas.microsoft.com/office/drawing/2014/main" id="{8FA45F94-A05F-659D-0FDB-EA2837194E20}"/>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860FBAB5-338B-046E-D6FF-B2CA3614C9CE}"/>
              </a:ext>
            </a:extLst>
          </p:cNvPr>
          <p:cNvSpPr>
            <a:spLocks noGrp="1"/>
          </p:cNvSpPr>
          <p:nvPr>
            <p:ph type="sldNum" sz="quarter" idx="12"/>
          </p:nvPr>
        </p:nvSpPr>
        <p:spPr/>
        <p:txBody>
          <a:bodyPr/>
          <a:lstStyle/>
          <a:p>
            <a:fld id="{78AA9B8F-E99E-F249-967A-8EA2BC104B71}" type="slidenum">
              <a:rPr lang="en-AT" smtClean="0"/>
              <a:t>‹#›</a:t>
            </a:fld>
            <a:endParaRPr lang="en-AT"/>
          </a:p>
        </p:txBody>
      </p:sp>
    </p:spTree>
    <p:extLst>
      <p:ext uri="{BB962C8B-B14F-4D97-AF65-F5344CB8AC3E}">
        <p14:creationId xmlns:p14="http://schemas.microsoft.com/office/powerpoint/2010/main" val="12062966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7AEC2-A2F3-5ADE-393B-D2BAC852A9F5}"/>
              </a:ext>
            </a:extLst>
          </p:cNvPr>
          <p:cNvSpPr>
            <a:spLocks noGrp="1"/>
          </p:cNvSpPr>
          <p:nvPr>
            <p:ph type="title"/>
          </p:nvPr>
        </p:nvSpPr>
        <p:spPr/>
        <p:txBody>
          <a:bodyPr/>
          <a:lstStyle/>
          <a:p>
            <a:r>
              <a:rPr lang="en-GB"/>
              <a:t>Click to edit Master title style</a:t>
            </a:r>
            <a:endParaRPr lang="en-AT"/>
          </a:p>
        </p:txBody>
      </p:sp>
      <p:sp>
        <p:nvSpPr>
          <p:cNvPr id="3" name="Content Placeholder 2">
            <a:extLst>
              <a:ext uri="{FF2B5EF4-FFF2-40B4-BE49-F238E27FC236}">
                <a16:creationId xmlns:a16="http://schemas.microsoft.com/office/drawing/2014/main" id="{16693264-6B73-39ED-A873-0D9AC6168862}"/>
              </a:ext>
            </a:extLst>
          </p:cNvPr>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Content Placeholder 3">
            <a:extLst>
              <a:ext uri="{FF2B5EF4-FFF2-40B4-BE49-F238E27FC236}">
                <a16:creationId xmlns:a16="http://schemas.microsoft.com/office/drawing/2014/main" id="{09147500-1F26-4FA6-9BFA-FC1A14EAE402}"/>
              </a:ext>
            </a:extLst>
          </p:cNvPr>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5" name="Date Placeholder 4">
            <a:extLst>
              <a:ext uri="{FF2B5EF4-FFF2-40B4-BE49-F238E27FC236}">
                <a16:creationId xmlns:a16="http://schemas.microsoft.com/office/drawing/2014/main" id="{78A6C54E-FDF9-4674-4C35-190D0843588B}"/>
              </a:ext>
            </a:extLst>
          </p:cNvPr>
          <p:cNvSpPr>
            <a:spLocks noGrp="1"/>
          </p:cNvSpPr>
          <p:nvPr>
            <p:ph type="dt" sz="half" idx="10"/>
          </p:nvPr>
        </p:nvSpPr>
        <p:spPr/>
        <p:txBody>
          <a:bodyPr/>
          <a:lstStyle/>
          <a:p>
            <a:fld id="{73444D7A-7FD8-9F4D-8F9D-4B8D9F660D2E}" type="datetime1">
              <a:rPr lang="en-US" smtClean="0"/>
              <a:t>5/22/25</a:t>
            </a:fld>
            <a:endParaRPr lang="en-AT"/>
          </a:p>
        </p:txBody>
      </p:sp>
      <p:sp>
        <p:nvSpPr>
          <p:cNvPr id="6" name="Footer Placeholder 5">
            <a:extLst>
              <a:ext uri="{FF2B5EF4-FFF2-40B4-BE49-F238E27FC236}">
                <a16:creationId xmlns:a16="http://schemas.microsoft.com/office/drawing/2014/main" id="{7EAE4C34-FDF9-9E27-7C7F-4D6B805F0A9E}"/>
              </a:ext>
            </a:extLst>
          </p:cNvPr>
          <p:cNvSpPr>
            <a:spLocks noGrp="1"/>
          </p:cNvSpPr>
          <p:nvPr>
            <p:ph type="ftr" sz="quarter" idx="11"/>
          </p:nvPr>
        </p:nvSpPr>
        <p:spPr/>
        <p:txBody>
          <a:bodyPr/>
          <a:lstStyle/>
          <a:p>
            <a:endParaRPr lang="en-AT"/>
          </a:p>
        </p:txBody>
      </p:sp>
      <p:sp>
        <p:nvSpPr>
          <p:cNvPr id="7" name="Slide Number Placeholder 6">
            <a:extLst>
              <a:ext uri="{FF2B5EF4-FFF2-40B4-BE49-F238E27FC236}">
                <a16:creationId xmlns:a16="http://schemas.microsoft.com/office/drawing/2014/main" id="{F2B89D82-5FCB-1BC8-78B8-929FDE040EAA}"/>
              </a:ext>
            </a:extLst>
          </p:cNvPr>
          <p:cNvSpPr>
            <a:spLocks noGrp="1"/>
          </p:cNvSpPr>
          <p:nvPr>
            <p:ph type="sldNum" sz="quarter" idx="12"/>
          </p:nvPr>
        </p:nvSpPr>
        <p:spPr/>
        <p:txBody>
          <a:bodyPr/>
          <a:lstStyle/>
          <a:p>
            <a:fld id="{78AA9B8F-E99E-F249-967A-8EA2BC104B71}" type="slidenum">
              <a:rPr lang="en-AT" smtClean="0"/>
              <a:t>‹#›</a:t>
            </a:fld>
            <a:endParaRPr lang="en-AT"/>
          </a:p>
        </p:txBody>
      </p:sp>
    </p:spTree>
    <p:extLst>
      <p:ext uri="{BB962C8B-B14F-4D97-AF65-F5344CB8AC3E}">
        <p14:creationId xmlns:p14="http://schemas.microsoft.com/office/powerpoint/2010/main" val="1177223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D6632-23FE-7B1E-E7A2-E19DEB353901}"/>
              </a:ext>
            </a:extLst>
          </p:cNvPr>
          <p:cNvSpPr>
            <a:spLocks noGrp="1"/>
          </p:cNvSpPr>
          <p:nvPr>
            <p:ph type="title"/>
          </p:nvPr>
        </p:nvSpPr>
        <p:spPr>
          <a:xfrm>
            <a:off x="629841" y="365126"/>
            <a:ext cx="7886700" cy="1325563"/>
          </a:xfrm>
        </p:spPr>
        <p:txBody>
          <a:bodyPr/>
          <a:lstStyle/>
          <a:p>
            <a:r>
              <a:rPr lang="en-GB"/>
              <a:t>Click to edit Master title style</a:t>
            </a:r>
            <a:endParaRPr lang="en-AT"/>
          </a:p>
        </p:txBody>
      </p:sp>
      <p:sp>
        <p:nvSpPr>
          <p:cNvPr id="3" name="Text Placeholder 2">
            <a:extLst>
              <a:ext uri="{FF2B5EF4-FFF2-40B4-BE49-F238E27FC236}">
                <a16:creationId xmlns:a16="http://schemas.microsoft.com/office/drawing/2014/main" id="{569393E0-0DEA-9A9D-F80D-A7CF0720496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7845273C-25E0-F89A-86F6-D7A44EE63F9E}"/>
              </a:ext>
            </a:extLst>
          </p:cNvPr>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5" name="Text Placeholder 4">
            <a:extLst>
              <a:ext uri="{FF2B5EF4-FFF2-40B4-BE49-F238E27FC236}">
                <a16:creationId xmlns:a16="http://schemas.microsoft.com/office/drawing/2014/main" id="{D4AE9106-6B32-7F81-4AC7-35F5023968F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E407DC26-31A8-0A24-D94F-E81D4EE7FE1F}"/>
              </a:ext>
            </a:extLst>
          </p:cNvPr>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7" name="Date Placeholder 6">
            <a:extLst>
              <a:ext uri="{FF2B5EF4-FFF2-40B4-BE49-F238E27FC236}">
                <a16:creationId xmlns:a16="http://schemas.microsoft.com/office/drawing/2014/main" id="{53E25C73-E68A-3415-CBCA-AF7C23C3BCC0}"/>
              </a:ext>
            </a:extLst>
          </p:cNvPr>
          <p:cNvSpPr>
            <a:spLocks noGrp="1"/>
          </p:cNvSpPr>
          <p:nvPr>
            <p:ph type="dt" sz="half" idx="10"/>
          </p:nvPr>
        </p:nvSpPr>
        <p:spPr/>
        <p:txBody>
          <a:bodyPr/>
          <a:lstStyle/>
          <a:p>
            <a:fld id="{F890EFE0-E237-424F-BE37-CDA7E39BFD5C}" type="datetime1">
              <a:rPr lang="en-US" smtClean="0"/>
              <a:t>5/22/25</a:t>
            </a:fld>
            <a:endParaRPr lang="en-AT"/>
          </a:p>
        </p:txBody>
      </p:sp>
      <p:sp>
        <p:nvSpPr>
          <p:cNvPr id="8" name="Footer Placeholder 7">
            <a:extLst>
              <a:ext uri="{FF2B5EF4-FFF2-40B4-BE49-F238E27FC236}">
                <a16:creationId xmlns:a16="http://schemas.microsoft.com/office/drawing/2014/main" id="{DCFB0439-8D2D-0A86-96BD-5358A2C4C7E0}"/>
              </a:ext>
            </a:extLst>
          </p:cNvPr>
          <p:cNvSpPr>
            <a:spLocks noGrp="1"/>
          </p:cNvSpPr>
          <p:nvPr>
            <p:ph type="ftr" sz="quarter" idx="11"/>
          </p:nvPr>
        </p:nvSpPr>
        <p:spPr/>
        <p:txBody>
          <a:bodyPr/>
          <a:lstStyle/>
          <a:p>
            <a:endParaRPr lang="en-AT"/>
          </a:p>
        </p:txBody>
      </p:sp>
      <p:sp>
        <p:nvSpPr>
          <p:cNvPr id="9" name="Slide Number Placeholder 8">
            <a:extLst>
              <a:ext uri="{FF2B5EF4-FFF2-40B4-BE49-F238E27FC236}">
                <a16:creationId xmlns:a16="http://schemas.microsoft.com/office/drawing/2014/main" id="{0D0F1A29-275D-81B5-B718-F162F5999BE5}"/>
              </a:ext>
            </a:extLst>
          </p:cNvPr>
          <p:cNvSpPr>
            <a:spLocks noGrp="1"/>
          </p:cNvSpPr>
          <p:nvPr>
            <p:ph type="sldNum" sz="quarter" idx="12"/>
          </p:nvPr>
        </p:nvSpPr>
        <p:spPr/>
        <p:txBody>
          <a:bodyPr/>
          <a:lstStyle/>
          <a:p>
            <a:fld id="{78AA9B8F-E99E-F249-967A-8EA2BC104B71}" type="slidenum">
              <a:rPr lang="en-AT" smtClean="0"/>
              <a:t>‹#›</a:t>
            </a:fld>
            <a:endParaRPr lang="en-AT"/>
          </a:p>
        </p:txBody>
      </p:sp>
    </p:spTree>
    <p:extLst>
      <p:ext uri="{BB962C8B-B14F-4D97-AF65-F5344CB8AC3E}">
        <p14:creationId xmlns:p14="http://schemas.microsoft.com/office/powerpoint/2010/main" val="35568252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21FBA-04CA-9F2B-8AA7-112FA4BD394F}"/>
              </a:ext>
            </a:extLst>
          </p:cNvPr>
          <p:cNvSpPr>
            <a:spLocks noGrp="1"/>
          </p:cNvSpPr>
          <p:nvPr>
            <p:ph type="title"/>
          </p:nvPr>
        </p:nvSpPr>
        <p:spPr/>
        <p:txBody>
          <a:bodyPr/>
          <a:lstStyle/>
          <a:p>
            <a:r>
              <a:rPr lang="en-GB"/>
              <a:t>Click to edit Master title style</a:t>
            </a:r>
            <a:endParaRPr lang="en-AT"/>
          </a:p>
        </p:txBody>
      </p:sp>
      <p:sp>
        <p:nvSpPr>
          <p:cNvPr id="3" name="Date Placeholder 2">
            <a:extLst>
              <a:ext uri="{FF2B5EF4-FFF2-40B4-BE49-F238E27FC236}">
                <a16:creationId xmlns:a16="http://schemas.microsoft.com/office/drawing/2014/main" id="{636102A1-9972-264C-E78F-ED5BC1D82B63}"/>
              </a:ext>
            </a:extLst>
          </p:cNvPr>
          <p:cNvSpPr>
            <a:spLocks noGrp="1"/>
          </p:cNvSpPr>
          <p:nvPr>
            <p:ph type="dt" sz="half" idx="10"/>
          </p:nvPr>
        </p:nvSpPr>
        <p:spPr/>
        <p:txBody>
          <a:bodyPr/>
          <a:lstStyle/>
          <a:p>
            <a:fld id="{337802C5-AAB3-D548-BF5E-3FE996FA20D1}" type="datetime1">
              <a:rPr lang="en-US" smtClean="0"/>
              <a:t>5/22/25</a:t>
            </a:fld>
            <a:endParaRPr lang="en-AT"/>
          </a:p>
        </p:txBody>
      </p:sp>
      <p:sp>
        <p:nvSpPr>
          <p:cNvPr id="4" name="Footer Placeholder 3">
            <a:extLst>
              <a:ext uri="{FF2B5EF4-FFF2-40B4-BE49-F238E27FC236}">
                <a16:creationId xmlns:a16="http://schemas.microsoft.com/office/drawing/2014/main" id="{46D4B393-8446-F79A-813F-D230702357B3}"/>
              </a:ext>
            </a:extLst>
          </p:cNvPr>
          <p:cNvSpPr>
            <a:spLocks noGrp="1"/>
          </p:cNvSpPr>
          <p:nvPr>
            <p:ph type="ftr" sz="quarter" idx="11"/>
          </p:nvPr>
        </p:nvSpPr>
        <p:spPr/>
        <p:txBody>
          <a:bodyPr/>
          <a:lstStyle/>
          <a:p>
            <a:endParaRPr lang="en-AT"/>
          </a:p>
        </p:txBody>
      </p:sp>
      <p:sp>
        <p:nvSpPr>
          <p:cNvPr id="5" name="Slide Number Placeholder 4">
            <a:extLst>
              <a:ext uri="{FF2B5EF4-FFF2-40B4-BE49-F238E27FC236}">
                <a16:creationId xmlns:a16="http://schemas.microsoft.com/office/drawing/2014/main" id="{C798838F-51D4-5CF6-C816-BAFC2CC52B81}"/>
              </a:ext>
            </a:extLst>
          </p:cNvPr>
          <p:cNvSpPr>
            <a:spLocks noGrp="1"/>
          </p:cNvSpPr>
          <p:nvPr>
            <p:ph type="sldNum" sz="quarter" idx="12"/>
          </p:nvPr>
        </p:nvSpPr>
        <p:spPr/>
        <p:txBody>
          <a:bodyPr/>
          <a:lstStyle/>
          <a:p>
            <a:fld id="{78AA9B8F-E99E-F249-967A-8EA2BC104B71}" type="slidenum">
              <a:rPr lang="en-AT" smtClean="0"/>
              <a:t>‹#›</a:t>
            </a:fld>
            <a:endParaRPr lang="en-AT"/>
          </a:p>
        </p:txBody>
      </p:sp>
    </p:spTree>
    <p:extLst>
      <p:ext uri="{BB962C8B-B14F-4D97-AF65-F5344CB8AC3E}">
        <p14:creationId xmlns:p14="http://schemas.microsoft.com/office/powerpoint/2010/main" val="1264512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48FBD7-8F9E-80A4-8E49-955D655C028D}"/>
              </a:ext>
            </a:extLst>
          </p:cNvPr>
          <p:cNvSpPr>
            <a:spLocks noGrp="1"/>
          </p:cNvSpPr>
          <p:nvPr>
            <p:ph type="dt" sz="half" idx="10"/>
          </p:nvPr>
        </p:nvSpPr>
        <p:spPr/>
        <p:txBody>
          <a:bodyPr/>
          <a:lstStyle/>
          <a:p>
            <a:fld id="{6F1FD5F9-60C8-114B-8AFC-C7C53106231A}" type="datetime1">
              <a:rPr lang="en-US" smtClean="0"/>
              <a:t>5/22/25</a:t>
            </a:fld>
            <a:endParaRPr lang="en-AT"/>
          </a:p>
        </p:txBody>
      </p:sp>
      <p:sp>
        <p:nvSpPr>
          <p:cNvPr id="3" name="Footer Placeholder 2">
            <a:extLst>
              <a:ext uri="{FF2B5EF4-FFF2-40B4-BE49-F238E27FC236}">
                <a16:creationId xmlns:a16="http://schemas.microsoft.com/office/drawing/2014/main" id="{8031ACC4-9683-8F74-74E6-F0D49BF3F1CD}"/>
              </a:ext>
            </a:extLst>
          </p:cNvPr>
          <p:cNvSpPr>
            <a:spLocks noGrp="1"/>
          </p:cNvSpPr>
          <p:nvPr>
            <p:ph type="ftr" sz="quarter" idx="11"/>
          </p:nvPr>
        </p:nvSpPr>
        <p:spPr/>
        <p:txBody>
          <a:bodyPr/>
          <a:lstStyle/>
          <a:p>
            <a:endParaRPr lang="en-AT"/>
          </a:p>
        </p:txBody>
      </p:sp>
      <p:sp>
        <p:nvSpPr>
          <p:cNvPr id="4" name="Slide Number Placeholder 3">
            <a:extLst>
              <a:ext uri="{FF2B5EF4-FFF2-40B4-BE49-F238E27FC236}">
                <a16:creationId xmlns:a16="http://schemas.microsoft.com/office/drawing/2014/main" id="{4558D0AB-FBBB-2CC2-64D2-B29F74168AF6}"/>
              </a:ext>
            </a:extLst>
          </p:cNvPr>
          <p:cNvSpPr>
            <a:spLocks noGrp="1"/>
          </p:cNvSpPr>
          <p:nvPr>
            <p:ph type="sldNum" sz="quarter" idx="12"/>
          </p:nvPr>
        </p:nvSpPr>
        <p:spPr/>
        <p:txBody>
          <a:bodyPr/>
          <a:lstStyle/>
          <a:p>
            <a:fld id="{78AA9B8F-E99E-F249-967A-8EA2BC104B71}" type="slidenum">
              <a:rPr lang="en-AT" smtClean="0"/>
              <a:t>‹#›</a:t>
            </a:fld>
            <a:endParaRPr lang="en-AT"/>
          </a:p>
        </p:txBody>
      </p:sp>
    </p:spTree>
    <p:extLst>
      <p:ext uri="{BB962C8B-B14F-4D97-AF65-F5344CB8AC3E}">
        <p14:creationId xmlns:p14="http://schemas.microsoft.com/office/powerpoint/2010/main" val="28539880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DA267-4A54-D6FD-6620-C66BB583A02A}"/>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AT"/>
          </a:p>
        </p:txBody>
      </p:sp>
      <p:sp>
        <p:nvSpPr>
          <p:cNvPr id="3" name="Content Placeholder 2">
            <a:extLst>
              <a:ext uri="{FF2B5EF4-FFF2-40B4-BE49-F238E27FC236}">
                <a16:creationId xmlns:a16="http://schemas.microsoft.com/office/drawing/2014/main" id="{C637F5E6-7F8C-5637-19A8-86C30337154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Text Placeholder 3">
            <a:extLst>
              <a:ext uri="{FF2B5EF4-FFF2-40B4-BE49-F238E27FC236}">
                <a16:creationId xmlns:a16="http://schemas.microsoft.com/office/drawing/2014/main" id="{E22DFED7-1A9C-484B-E43D-B4B37DB4D52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01608D26-DFF5-939F-1FE0-1F316A930075}"/>
              </a:ext>
            </a:extLst>
          </p:cNvPr>
          <p:cNvSpPr>
            <a:spLocks noGrp="1"/>
          </p:cNvSpPr>
          <p:nvPr>
            <p:ph type="dt" sz="half" idx="10"/>
          </p:nvPr>
        </p:nvSpPr>
        <p:spPr/>
        <p:txBody>
          <a:bodyPr/>
          <a:lstStyle/>
          <a:p>
            <a:fld id="{8203FAAD-3EBD-054D-B933-E4A57EF6AC29}" type="datetime1">
              <a:rPr lang="en-US" smtClean="0"/>
              <a:t>5/22/25</a:t>
            </a:fld>
            <a:endParaRPr lang="en-AT"/>
          </a:p>
        </p:txBody>
      </p:sp>
      <p:sp>
        <p:nvSpPr>
          <p:cNvPr id="6" name="Footer Placeholder 5">
            <a:extLst>
              <a:ext uri="{FF2B5EF4-FFF2-40B4-BE49-F238E27FC236}">
                <a16:creationId xmlns:a16="http://schemas.microsoft.com/office/drawing/2014/main" id="{62C09413-3EDE-45F8-C015-387AB793DBBD}"/>
              </a:ext>
            </a:extLst>
          </p:cNvPr>
          <p:cNvSpPr>
            <a:spLocks noGrp="1"/>
          </p:cNvSpPr>
          <p:nvPr>
            <p:ph type="ftr" sz="quarter" idx="11"/>
          </p:nvPr>
        </p:nvSpPr>
        <p:spPr/>
        <p:txBody>
          <a:bodyPr/>
          <a:lstStyle/>
          <a:p>
            <a:endParaRPr lang="en-AT"/>
          </a:p>
        </p:txBody>
      </p:sp>
      <p:sp>
        <p:nvSpPr>
          <p:cNvPr id="7" name="Slide Number Placeholder 6">
            <a:extLst>
              <a:ext uri="{FF2B5EF4-FFF2-40B4-BE49-F238E27FC236}">
                <a16:creationId xmlns:a16="http://schemas.microsoft.com/office/drawing/2014/main" id="{3B2B70D7-5EC2-3A34-71E9-2EBCA0D78321}"/>
              </a:ext>
            </a:extLst>
          </p:cNvPr>
          <p:cNvSpPr>
            <a:spLocks noGrp="1"/>
          </p:cNvSpPr>
          <p:nvPr>
            <p:ph type="sldNum" sz="quarter" idx="12"/>
          </p:nvPr>
        </p:nvSpPr>
        <p:spPr/>
        <p:txBody>
          <a:bodyPr/>
          <a:lstStyle/>
          <a:p>
            <a:fld id="{78AA9B8F-E99E-F249-967A-8EA2BC104B71}" type="slidenum">
              <a:rPr lang="en-AT" smtClean="0"/>
              <a:t>‹#›</a:t>
            </a:fld>
            <a:endParaRPr lang="en-AT"/>
          </a:p>
        </p:txBody>
      </p:sp>
    </p:spTree>
    <p:extLst>
      <p:ext uri="{BB962C8B-B14F-4D97-AF65-F5344CB8AC3E}">
        <p14:creationId xmlns:p14="http://schemas.microsoft.com/office/powerpoint/2010/main" val="7571377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1BDF3-A52E-446E-8D9C-9C58350FCF83}"/>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AT"/>
          </a:p>
        </p:txBody>
      </p:sp>
      <p:sp>
        <p:nvSpPr>
          <p:cNvPr id="3" name="Picture Placeholder 2">
            <a:extLst>
              <a:ext uri="{FF2B5EF4-FFF2-40B4-BE49-F238E27FC236}">
                <a16:creationId xmlns:a16="http://schemas.microsoft.com/office/drawing/2014/main" id="{D25FA31F-5A38-97C8-6A36-F6E8C2AB2F6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AT"/>
          </a:p>
        </p:txBody>
      </p:sp>
      <p:sp>
        <p:nvSpPr>
          <p:cNvPr id="4" name="Text Placeholder 3">
            <a:extLst>
              <a:ext uri="{FF2B5EF4-FFF2-40B4-BE49-F238E27FC236}">
                <a16:creationId xmlns:a16="http://schemas.microsoft.com/office/drawing/2014/main" id="{4A15D0E2-FF67-AF42-1C4D-2F0B6A1A23C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54C9E448-D3CF-A69B-3D2A-9F794CAFDC3E}"/>
              </a:ext>
            </a:extLst>
          </p:cNvPr>
          <p:cNvSpPr>
            <a:spLocks noGrp="1"/>
          </p:cNvSpPr>
          <p:nvPr>
            <p:ph type="dt" sz="half" idx="10"/>
          </p:nvPr>
        </p:nvSpPr>
        <p:spPr/>
        <p:txBody>
          <a:bodyPr/>
          <a:lstStyle/>
          <a:p>
            <a:fld id="{7377EAB8-7C6C-0B42-B1FA-D8797E8AB84B}" type="datetime1">
              <a:rPr lang="en-US" smtClean="0"/>
              <a:t>5/22/25</a:t>
            </a:fld>
            <a:endParaRPr lang="en-AT"/>
          </a:p>
        </p:txBody>
      </p:sp>
      <p:sp>
        <p:nvSpPr>
          <p:cNvPr id="6" name="Footer Placeholder 5">
            <a:extLst>
              <a:ext uri="{FF2B5EF4-FFF2-40B4-BE49-F238E27FC236}">
                <a16:creationId xmlns:a16="http://schemas.microsoft.com/office/drawing/2014/main" id="{ED58173A-0C2C-078E-60E4-52E003796992}"/>
              </a:ext>
            </a:extLst>
          </p:cNvPr>
          <p:cNvSpPr>
            <a:spLocks noGrp="1"/>
          </p:cNvSpPr>
          <p:nvPr>
            <p:ph type="ftr" sz="quarter" idx="11"/>
          </p:nvPr>
        </p:nvSpPr>
        <p:spPr/>
        <p:txBody>
          <a:bodyPr/>
          <a:lstStyle/>
          <a:p>
            <a:endParaRPr lang="en-AT"/>
          </a:p>
        </p:txBody>
      </p:sp>
      <p:sp>
        <p:nvSpPr>
          <p:cNvPr id="7" name="Slide Number Placeholder 6">
            <a:extLst>
              <a:ext uri="{FF2B5EF4-FFF2-40B4-BE49-F238E27FC236}">
                <a16:creationId xmlns:a16="http://schemas.microsoft.com/office/drawing/2014/main" id="{E1B95671-A513-C7F9-A9FF-DD626E4F6AA0}"/>
              </a:ext>
            </a:extLst>
          </p:cNvPr>
          <p:cNvSpPr>
            <a:spLocks noGrp="1"/>
          </p:cNvSpPr>
          <p:nvPr>
            <p:ph type="sldNum" sz="quarter" idx="12"/>
          </p:nvPr>
        </p:nvSpPr>
        <p:spPr/>
        <p:txBody>
          <a:bodyPr/>
          <a:lstStyle/>
          <a:p>
            <a:fld id="{78AA9B8F-E99E-F249-967A-8EA2BC104B71}" type="slidenum">
              <a:rPr lang="en-AT" smtClean="0"/>
              <a:t>‹#›</a:t>
            </a:fld>
            <a:endParaRPr lang="en-AT"/>
          </a:p>
        </p:txBody>
      </p:sp>
    </p:spTree>
    <p:extLst>
      <p:ext uri="{BB962C8B-B14F-4D97-AF65-F5344CB8AC3E}">
        <p14:creationId xmlns:p14="http://schemas.microsoft.com/office/powerpoint/2010/main" val="5051661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E7DEA-3EE1-7766-CA82-1576F71D6BBC}"/>
              </a:ext>
            </a:extLst>
          </p:cNvPr>
          <p:cNvSpPr>
            <a:spLocks noGrp="1"/>
          </p:cNvSpPr>
          <p:nvPr>
            <p:ph type="title"/>
          </p:nvPr>
        </p:nvSpPr>
        <p:spPr/>
        <p:txBody>
          <a:bodyPr/>
          <a:lstStyle/>
          <a:p>
            <a:r>
              <a:rPr lang="en-GB"/>
              <a:t>Click to edit Master title style</a:t>
            </a:r>
            <a:endParaRPr lang="en-AT"/>
          </a:p>
        </p:txBody>
      </p:sp>
      <p:sp>
        <p:nvSpPr>
          <p:cNvPr id="3" name="Vertical Text Placeholder 2">
            <a:extLst>
              <a:ext uri="{FF2B5EF4-FFF2-40B4-BE49-F238E27FC236}">
                <a16:creationId xmlns:a16="http://schemas.microsoft.com/office/drawing/2014/main" id="{157405E5-9DB7-6112-37E5-936A5BE6E89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Date Placeholder 3">
            <a:extLst>
              <a:ext uri="{FF2B5EF4-FFF2-40B4-BE49-F238E27FC236}">
                <a16:creationId xmlns:a16="http://schemas.microsoft.com/office/drawing/2014/main" id="{E3FA000E-7D21-9F8D-8468-96C23263E499}"/>
              </a:ext>
            </a:extLst>
          </p:cNvPr>
          <p:cNvSpPr>
            <a:spLocks noGrp="1"/>
          </p:cNvSpPr>
          <p:nvPr>
            <p:ph type="dt" sz="half" idx="10"/>
          </p:nvPr>
        </p:nvSpPr>
        <p:spPr/>
        <p:txBody>
          <a:bodyPr/>
          <a:lstStyle/>
          <a:p>
            <a:fld id="{F084897F-266B-B04E-A1FE-FCB34C18F5B3}" type="datetime1">
              <a:rPr lang="en-US" smtClean="0"/>
              <a:t>5/22/25</a:t>
            </a:fld>
            <a:endParaRPr lang="en-AT"/>
          </a:p>
        </p:txBody>
      </p:sp>
      <p:sp>
        <p:nvSpPr>
          <p:cNvPr id="5" name="Footer Placeholder 4">
            <a:extLst>
              <a:ext uri="{FF2B5EF4-FFF2-40B4-BE49-F238E27FC236}">
                <a16:creationId xmlns:a16="http://schemas.microsoft.com/office/drawing/2014/main" id="{0B4D7C9B-63F2-9831-E76B-DAD90B29F2C0}"/>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CCF17AEB-2DD9-BA79-7210-D9CDAE747625}"/>
              </a:ext>
            </a:extLst>
          </p:cNvPr>
          <p:cNvSpPr>
            <a:spLocks noGrp="1"/>
          </p:cNvSpPr>
          <p:nvPr>
            <p:ph type="sldNum" sz="quarter" idx="12"/>
          </p:nvPr>
        </p:nvSpPr>
        <p:spPr/>
        <p:txBody>
          <a:bodyPr/>
          <a:lstStyle/>
          <a:p>
            <a:fld id="{78AA9B8F-E99E-F249-967A-8EA2BC104B71}" type="slidenum">
              <a:rPr lang="en-AT" smtClean="0"/>
              <a:t>‹#›</a:t>
            </a:fld>
            <a:endParaRPr lang="en-AT"/>
          </a:p>
        </p:txBody>
      </p:sp>
    </p:spTree>
    <p:extLst>
      <p:ext uri="{BB962C8B-B14F-4D97-AF65-F5344CB8AC3E}">
        <p14:creationId xmlns:p14="http://schemas.microsoft.com/office/powerpoint/2010/main" val="18191468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8B2A8-FF04-883A-C1AE-A87F29142A69}"/>
              </a:ext>
            </a:extLst>
          </p:cNvPr>
          <p:cNvSpPr>
            <a:spLocks noGrp="1"/>
          </p:cNvSpPr>
          <p:nvPr>
            <p:ph type="title" orient="vert"/>
          </p:nvPr>
        </p:nvSpPr>
        <p:spPr>
          <a:xfrm>
            <a:off x="6543675" y="365125"/>
            <a:ext cx="1971675" cy="5811838"/>
          </a:xfrm>
        </p:spPr>
        <p:txBody>
          <a:bodyPr vert="eaVert"/>
          <a:lstStyle/>
          <a:p>
            <a:r>
              <a:rPr lang="en-GB"/>
              <a:t>Click to edit Master title style</a:t>
            </a:r>
            <a:endParaRPr lang="en-AT"/>
          </a:p>
        </p:txBody>
      </p:sp>
      <p:sp>
        <p:nvSpPr>
          <p:cNvPr id="3" name="Vertical Text Placeholder 2">
            <a:extLst>
              <a:ext uri="{FF2B5EF4-FFF2-40B4-BE49-F238E27FC236}">
                <a16:creationId xmlns:a16="http://schemas.microsoft.com/office/drawing/2014/main" id="{0ADE2741-9784-9D00-C04D-B3921EFECB1D}"/>
              </a:ext>
            </a:extLst>
          </p:cNvPr>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Date Placeholder 3">
            <a:extLst>
              <a:ext uri="{FF2B5EF4-FFF2-40B4-BE49-F238E27FC236}">
                <a16:creationId xmlns:a16="http://schemas.microsoft.com/office/drawing/2014/main" id="{ACA110E8-A4C3-4FF5-7DDC-FD2CD3214C43}"/>
              </a:ext>
            </a:extLst>
          </p:cNvPr>
          <p:cNvSpPr>
            <a:spLocks noGrp="1"/>
          </p:cNvSpPr>
          <p:nvPr>
            <p:ph type="dt" sz="half" idx="10"/>
          </p:nvPr>
        </p:nvSpPr>
        <p:spPr/>
        <p:txBody>
          <a:bodyPr/>
          <a:lstStyle/>
          <a:p>
            <a:fld id="{094A58B1-01AD-0941-8613-4366A51C38A9}" type="datetime1">
              <a:rPr lang="en-US" smtClean="0"/>
              <a:t>5/22/25</a:t>
            </a:fld>
            <a:endParaRPr lang="en-AT"/>
          </a:p>
        </p:txBody>
      </p:sp>
      <p:sp>
        <p:nvSpPr>
          <p:cNvPr id="5" name="Footer Placeholder 4">
            <a:extLst>
              <a:ext uri="{FF2B5EF4-FFF2-40B4-BE49-F238E27FC236}">
                <a16:creationId xmlns:a16="http://schemas.microsoft.com/office/drawing/2014/main" id="{7A90ECD0-062F-EF85-FFC4-37FAF97E909F}"/>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77EA12CC-EA58-901A-BDE4-69C287F5DD58}"/>
              </a:ext>
            </a:extLst>
          </p:cNvPr>
          <p:cNvSpPr>
            <a:spLocks noGrp="1"/>
          </p:cNvSpPr>
          <p:nvPr>
            <p:ph type="sldNum" sz="quarter" idx="12"/>
          </p:nvPr>
        </p:nvSpPr>
        <p:spPr/>
        <p:txBody>
          <a:bodyPr/>
          <a:lstStyle/>
          <a:p>
            <a:fld id="{78AA9B8F-E99E-F249-967A-8EA2BC104B71}" type="slidenum">
              <a:rPr lang="en-AT" smtClean="0"/>
              <a:t>‹#›</a:t>
            </a:fld>
            <a:endParaRPr lang="en-AT"/>
          </a:p>
        </p:txBody>
      </p:sp>
    </p:spTree>
    <p:extLst>
      <p:ext uri="{BB962C8B-B14F-4D97-AF65-F5344CB8AC3E}">
        <p14:creationId xmlns:p14="http://schemas.microsoft.com/office/powerpoint/2010/main" val="2352271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462019" y="1613536"/>
            <a:ext cx="7759644" cy="4624686"/>
          </a:xfrm>
        </p:spPr>
        <p:txBody>
          <a:bodyPr lIns="0" rIns="0">
            <a:normAutofit/>
          </a:bodyPr>
          <a:lstStyle>
            <a:lvl1pPr>
              <a:defRPr sz="1440"/>
            </a:lvl1pPr>
            <a:lvl2pPr>
              <a:defRPr sz="1350"/>
            </a:lvl2pPr>
            <a:lvl3pPr>
              <a:defRPr sz="1260"/>
            </a:lvl3pPr>
            <a:lvl4pPr>
              <a:defRPr sz="1080"/>
            </a:lvl4pPr>
            <a:lvl5pPr>
              <a:defRPr sz="1080"/>
            </a:lvl5pPr>
          </a:lstStyle>
          <a:p>
            <a:pPr lvl="0"/>
            <a:r>
              <a:rPr lang="en-GB" dirty="0" err="1"/>
              <a:t>Textmasterformat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p:txBody>
          <a:bodyPr/>
          <a:lstStyle/>
          <a:p>
            <a:fld id="{51CBD456-D98D-F748-AF02-56EFF29E7F05}" type="datetime1">
              <a:rPr lang="en-US" smtClean="0"/>
              <a:t>5/22/25</a:t>
            </a:fld>
            <a:endParaRPr lang="en-GB" dirty="0"/>
          </a:p>
        </p:txBody>
      </p:sp>
      <p:sp>
        <p:nvSpPr>
          <p:cNvPr id="9" name="Foliennummernplatzhalter 8"/>
          <p:cNvSpPr>
            <a:spLocks noGrp="1"/>
          </p:cNvSpPr>
          <p:nvPr>
            <p:ph type="sldNum" sz="quarter" idx="12"/>
          </p:nvPr>
        </p:nvSpPr>
        <p:spPr/>
        <p:txBody>
          <a:bodyPr/>
          <a:lstStyle/>
          <a:p>
            <a:r>
              <a:rPr lang="en-GB" dirty="0"/>
              <a:t>Page </a:t>
            </a:r>
            <a:fld id="{BE3DC40E-DBBE-4E2D-9EEC-FBF0DA0E9179}" type="slidenum">
              <a:rPr lang="en-GB" smtClean="0"/>
              <a:t>‹#›</a:t>
            </a:fld>
            <a:endParaRPr lang="en-GB" dirty="0"/>
          </a:p>
        </p:txBody>
      </p:sp>
      <p:sp>
        <p:nvSpPr>
          <p:cNvPr id="2" name="Titel 1"/>
          <p:cNvSpPr>
            <a:spLocks noGrp="1"/>
          </p:cNvSpPr>
          <p:nvPr>
            <p:ph type="title"/>
          </p:nvPr>
        </p:nvSpPr>
        <p:spPr/>
        <p:txBody>
          <a:bodyPr/>
          <a:lstStyle/>
          <a:p>
            <a:r>
              <a:rPr lang="de-DE"/>
              <a:t>Titelmasterformat durch Klicken bearbeiten</a:t>
            </a:r>
            <a:endParaRPr lang="en-GB" dirty="0"/>
          </a:p>
        </p:txBody>
      </p:sp>
    </p:spTree>
    <p:extLst>
      <p:ext uri="{BB962C8B-B14F-4D97-AF65-F5344CB8AC3E}">
        <p14:creationId xmlns:p14="http://schemas.microsoft.com/office/powerpoint/2010/main" val="285162108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462019" y="1613536"/>
            <a:ext cx="7759644" cy="4624686"/>
          </a:xfrm>
        </p:spPr>
        <p:txBody>
          <a:bodyPr lIns="0" rIns="0">
            <a:normAutofit/>
          </a:bodyPr>
          <a:lstStyle>
            <a:lvl1pPr>
              <a:defRPr sz="1600"/>
            </a:lvl1pPr>
            <a:lvl2pPr>
              <a:defRPr sz="1500"/>
            </a:lvl2pPr>
            <a:lvl3pPr>
              <a:defRPr sz="1400"/>
            </a:lvl3pPr>
            <a:lvl4pPr>
              <a:defRPr sz="1200"/>
            </a:lvl4pPr>
            <a:lvl5pPr>
              <a:defRPr sz="1200"/>
            </a:lvl5pPr>
          </a:lstStyle>
          <a:p>
            <a:pPr lvl="0"/>
            <a:r>
              <a:rPr lang="de-AT" dirty="0"/>
              <a:t>Textmasterformat durch Klicken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4" name="Datumsplatzhalter 3"/>
          <p:cNvSpPr>
            <a:spLocks noGrp="1"/>
          </p:cNvSpPr>
          <p:nvPr>
            <p:ph type="dt" sz="half" idx="10"/>
          </p:nvPr>
        </p:nvSpPr>
        <p:spPr/>
        <p:txBody>
          <a:bodyPr/>
          <a:lstStyle/>
          <a:p>
            <a:fld id="{BCE4B0F6-B814-432F-A5EF-779CD4E3E58E}" type="datetime1">
              <a:rPr lang="de-AT" smtClean="0"/>
              <a:t>22.05.25</a:t>
            </a:fld>
            <a:endParaRPr lang="de-AT" dirty="0"/>
          </a:p>
        </p:txBody>
      </p:sp>
      <p:sp>
        <p:nvSpPr>
          <p:cNvPr id="8" name="Fußzeilenplatzhalter 7"/>
          <p:cNvSpPr>
            <a:spLocks noGrp="1"/>
          </p:cNvSpPr>
          <p:nvPr>
            <p:ph type="ftr" sz="quarter" idx="11"/>
          </p:nvPr>
        </p:nvSpPr>
        <p:spPr/>
        <p:txBody>
          <a:bodyPr/>
          <a:lstStyle/>
          <a:p>
            <a:r>
              <a:rPr lang="de-AT" dirty="0"/>
              <a:t>Fusszeile</a:t>
            </a:r>
          </a:p>
        </p:txBody>
      </p:sp>
      <p:sp>
        <p:nvSpPr>
          <p:cNvPr id="9" name="Foliennummernplatzhalter 8"/>
          <p:cNvSpPr>
            <a:spLocks noGrp="1"/>
          </p:cNvSpPr>
          <p:nvPr>
            <p:ph type="sldNum" sz="quarter" idx="12"/>
          </p:nvPr>
        </p:nvSpPr>
        <p:spPr/>
        <p:txBody>
          <a:bodyPr/>
          <a:lstStyle/>
          <a:p>
            <a:r>
              <a:rPr lang="de-AT" dirty="0"/>
              <a:t>SEITE </a:t>
            </a:r>
            <a:fld id="{BE3DC40E-DBBE-4E2D-9EEC-FBF0DA0E9179}" type="slidenum">
              <a:rPr lang="de-AT" smtClean="0"/>
              <a:t>‹#›</a:t>
            </a:fld>
            <a:endParaRPr lang="de-AT" dirty="0"/>
          </a:p>
        </p:txBody>
      </p:sp>
      <p:sp>
        <p:nvSpPr>
          <p:cNvPr id="2" name="Titel 1"/>
          <p:cNvSpPr>
            <a:spLocks noGrp="1"/>
          </p:cNvSpPr>
          <p:nvPr>
            <p:ph type="title"/>
          </p:nvPr>
        </p:nvSpPr>
        <p:spPr/>
        <p:txBody>
          <a:bodyPr/>
          <a:lstStyle/>
          <a:p>
            <a:r>
              <a:rPr lang="en-US"/>
              <a:t>Click to edit Master title style</a:t>
            </a:r>
            <a:endParaRPr lang="de-AT" dirty="0"/>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Nur Titel" preserve="1">
  <p:cSld name="Nur Titel">
    <p:spTree>
      <p:nvGrpSpPr>
        <p:cNvPr id="1" name="Shape 76"/>
        <p:cNvGrpSpPr/>
        <p:nvPr/>
      </p:nvGrpSpPr>
      <p:grpSpPr>
        <a:xfrm>
          <a:off x="0" y="0"/>
          <a:ext cx="0" cy="0"/>
          <a:chOff x="0" y="0"/>
          <a:chExt cx="0" cy="0"/>
        </a:xfrm>
      </p:grpSpPr>
      <p:sp>
        <p:nvSpPr>
          <p:cNvPr id="77" name="Google Shape;77;p16"/>
          <p:cNvSpPr txBox="1">
            <a:spLocks noGrp="1"/>
          </p:cNvSpPr>
          <p:nvPr>
            <p:ph type="body" idx="1"/>
          </p:nvPr>
        </p:nvSpPr>
        <p:spPr>
          <a:xfrm>
            <a:off x="468317" y="1613538"/>
            <a:ext cx="8210400" cy="5244300"/>
          </a:xfrm>
          <a:prstGeom prst="rect">
            <a:avLst/>
          </a:prstGeom>
          <a:noFill/>
          <a:ln>
            <a:noFill/>
          </a:ln>
        </p:spPr>
        <p:txBody>
          <a:bodyPr spcFirstLastPara="1" wrap="square" lIns="0" tIns="45700" rIns="0" bIns="45700" anchor="t" anchorCtr="0">
            <a:noAutofit/>
          </a:bodyPr>
          <a:lstStyle>
            <a:lvl1pPr marL="411480" lvl="0" indent="-205740" algn="l">
              <a:lnSpc>
                <a:spcPct val="100000"/>
              </a:lnSpc>
              <a:spcBef>
                <a:spcPts val="0"/>
              </a:spcBef>
              <a:spcAft>
                <a:spcPts val="0"/>
              </a:spcAft>
              <a:buSzPts val="1600"/>
              <a:buNone/>
              <a:defRPr/>
            </a:lvl1pPr>
            <a:lvl2pPr marL="822960" lvl="1" indent="-308610" algn="l">
              <a:lnSpc>
                <a:spcPct val="100000"/>
              </a:lnSpc>
              <a:spcBef>
                <a:spcPts val="540"/>
              </a:spcBef>
              <a:spcAft>
                <a:spcPts val="0"/>
              </a:spcAft>
              <a:buSzPts val="1800"/>
              <a:buChar char="▪"/>
              <a:defRPr/>
            </a:lvl2pPr>
            <a:lvl3pPr marL="1234440" lvl="2" indent="-308610" algn="l">
              <a:lnSpc>
                <a:spcPct val="100000"/>
              </a:lnSpc>
              <a:spcBef>
                <a:spcPts val="360"/>
              </a:spcBef>
              <a:spcAft>
                <a:spcPts val="0"/>
              </a:spcAft>
              <a:buSzPts val="1800"/>
              <a:buChar char="▪"/>
              <a:defRPr/>
            </a:lvl3pPr>
            <a:lvl4pPr marL="1645920" lvl="3" indent="-308610" algn="l">
              <a:lnSpc>
                <a:spcPct val="100000"/>
              </a:lnSpc>
              <a:spcBef>
                <a:spcPts val="360"/>
              </a:spcBef>
              <a:spcAft>
                <a:spcPts val="0"/>
              </a:spcAft>
              <a:buSzPts val="1800"/>
              <a:buChar char="▪"/>
              <a:defRPr/>
            </a:lvl4pPr>
            <a:lvl5pPr marL="2057400" lvl="4" indent="-308610" algn="l">
              <a:lnSpc>
                <a:spcPct val="100000"/>
              </a:lnSpc>
              <a:spcBef>
                <a:spcPts val="360"/>
              </a:spcBef>
              <a:spcAft>
                <a:spcPts val="0"/>
              </a:spcAft>
              <a:buSzPts val="1800"/>
              <a:buChar char="▪"/>
              <a:defRPr/>
            </a:lvl5pPr>
            <a:lvl6pPr marL="2468880" lvl="5" indent="-308610" algn="l">
              <a:lnSpc>
                <a:spcPct val="100000"/>
              </a:lnSpc>
              <a:spcBef>
                <a:spcPts val="360"/>
              </a:spcBef>
              <a:spcAft>
                <a:spcPts val="0"/>
              </a:spcAft>
              <a:buClr>
                <a:schemeClr val="dk1"/>
              </a:buClr>
              <a:buSzPts val="1800"/>
              <a:buChar char="•"/>
              <a:defRPr/>
            </a:lvl6pPr>
            <a:lvl7pPr marL="2880360" lvl="6" indent="-308610" algn="l">
              <a:lnSpc>
                <a:spcPct val="100000"/>
              </a:lnSpc>
              <a:spcBef>
                <a:spcPts val="324"/>
              </a:spcBef>
              <a:spcAft>
                <a:spcPts val="0"/>
              </a:spcAft>
              <a:buClr>
                <a:schemeClr val="dk1"/>
              </a:buClr>
              <a:buSzPts val="1800"/>
              <a:buChar char="•"/>
              <a:defRPr/>
            </a:lvl7pPr>
            <a:lvl8pPr marL="3291840" lvl="7" indent="-308610" algn="l">
              <a:lnSpc>
                <a:spcPct val="100000"/>
              </a:lnSpc>
              <a:spcBef>
                <a:spcPts val="324"/>
              </a:spcBef>
              <a:spcAft>
                <a:spcPts val="0"/>
              </a:spcAft>
              <a:buClr>
                <a:schemeClr val="dk1"/>
              </a:buClr>
              <a:buSzPts val="1800"/>
              <a:buChar char="•"/>
              <a:defRPr/>
            </a:lvl8pPr>
            <a:lvl9pPr marL="3703320" lvl="8" indent="-308610" algn="l">
              <a:lnSpc>
                <a:spcPct val="100000"/>
              </a:lnSpc>
              <a:spcBef>
                <a:spcPts val="324"/>
              </a:spcBef>
              <a:spcAft>
                <a:spcPts val="0"/>
              </a:spcAft>
              <a:buClr>
                <a:schemeClr val="dk1"/>
              </a:buClr>
              <a:buSzPts val="1800"/>
              <a:buChar char="•"/>
              <a:defRPr/>
            </a:lvl9pPr>
          </a:lstStyle>
          <a:p>
            <a:endParaRPr/>
          </a:p>
        </p:txBody>
      </p:sp>
      <p:sp>
        <p:nvSpPr>
          <p:cNvPr id="78" name="Google Shape;78;p16"/>
          <p:cNvSpPr/>
          <p:nvPr/>
        </p:nvSpPr>
        <p:spPr>
          <a:xfrm>
            <a:off x="0" y="1252226"/>
            <a:ext cx="9144000" cy="30300"/>
          </a:xfrm>
          <a:prstGeom prst="rect">
            <a:avLst/>
          </a:prstGeom>
          <a:solidFill>
            <a:srgbClr val="0C94B7"/>
          </a:solidFill>
          <a:ln>
            <a:noFill/>
          </a:ln>
        </p:spPr>
        <p:txBody>
          <a:bodyPr spcFirstLastPara="1" wrap="square" lIns="82283" tIns="41130" rIns="82283" bIns="4113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620" b="0" i="0" u="none" strike="noStrike" cap="none">
                <a:solidFill>
                  <a:schemeClr val="lt1"/>
                </a:solidFill>
                <a:latin typeface="Verdana"/>
                <a:ea typeface="Verdana"/>
                <a:cs typeface="Verdana"/>
                <a:sym typeface="Verdana"/>
              </a:rPr>
              <a:t>      </a:t>
            </a:r>
            <a:endParaRPr sz="1260" b="0" i="0" u="none" strike="noStrike" cap="none">
              <a:solidFill>
                <a:srgbClr val="000000"/>
              </a:solidFill>
              <a:latin typeface="Arial"/>
              <a:ea typeface="Arial"/>
              <a:cs typeface="Arial"/>
              <a:sym typeface="Arial"/>
            </a:endParaRPr>
          </a:p>
        </p:txBody>
      </p:sp>
      <p:sp>
        <p:nvSpPr>
          <p:cNvPr id="79" name="Google Shape;79;p16"/>
          <p:cNvSpPr txBox="1">
            <a:spLocks noGrp="1"/>
          </p:cNvSpPr>
          <p:nvPr>
            <p:ph type="title"/>
          </p:nvPr>
        </p:nvSpPr>
        <p:spPr>
          <a:xfrm>
            <a:off x="462408" y="167641"/>
            <a:ext cx="6646800" cy="10845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0" name="Google Shape;80;p1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284078" y="346076"/>
            <a:ext cx="785699" cy="552703"/>
          </a:xfrm>
          <a:prstGeom prst="rect">
            <a:avLst/>
          </a:prstGeom>
          <a:noFill/>
          <a:ln>
            <a:noFill/>
          </a:ln>
        </p:spPr>
      </p:pic>
      <p:sp>
        <p:nvSpPr>
          <p:cNvPr id="81" name="Google Shape;81;p16"/>
          <p:cNvSpPr txBox="1">
            <a:spLocks noGrp="1"/>
          </p:cNvSpPr>
          <p:nvPr>
            <p:ph type="sldNum" idx="12"/>
          </p:nvPr>
        </p:nvSpPr>
        <p:spPr>
          <a:xfrm>
            <a:off x="8556784" y="6333133"/>
            <a:ext cx="548700" cy="525000"/>
          </a:xfrm>
          <a:prstGeom prst="rect">
            <a:avLst/>
          </a:prstGeom>
          <a:noFill/>
          <a:ln>
            <a:noFill/>
          </a:ln>
        </p:spPr>
        <p:txBody>
          <a:bodyPr spcFirstLastPara="1" wrap="square" lIns="0" tIns="45700" rIns="0" bIns="45700" anchor="t" anchorCtr="0">
            <a:noAutofit/>
          </a:bodyPr>
          <a:lstStyle>
            <a:lvl1pPr marL="0" marR="0" lvl="0" indent="0" algn="r">
              <a:lnSpc>
                <a:spcPct val="100000"/>
              </a:lnSpc>
              <a:spcBef>
                <a:spcPts val="0"/>
              </a:spcBef>
              <a:spcAft>
                <a:spcPts val="0"/>
              </a:spcAft>
              <a:buClr>
                <a:srgbClr val="000000"/>
              </a:buClr>
              <a:buSzPts val="800"/>
              <a:buFont typeface="Arial"/>
              <a:buNone/>
              <a:defRPr sz="1170" b="0" i="0" u="none" strike="noStrike" cap="none">
                <a:solidFill>
                  <a:schemeClr val="dk1"/>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800"/>
              <a:buFont typeface="Arial"/>
              <a:buNone/>
              <a:defRPr sz="1170" b="0" i="0" u="none" strike="noStrike" cap="none">
                <a:solidFill>
                  <a:schemeClr val="dk1"/>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800"/>
              <a:buFont typeface="Arial"/>
              <a:buNone/>
              <a:defRPr sz="1170" b="0" i="0" u="none" strike="noStrike" cap="none">
                <a:solidFill>
                  <a:schemeClr val="dk1"/>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800"/>
              <a:buFont typeface="Arial"/>
              <a:buNone/>
              <a:defRPr sz="1170" b="0" i="0" u="none" strike="noStrike" cap="none">
                <a:solidFill>
                  <a:schemeClr val="dk1"/>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800"/>
              <a:buFont typeface="Arial"/>
              <a:buNone/>
              <a:defRPr sz="1170" b="0" i="0" u="none" strike="noStrike" cap="none">
                <a:solidFill>
                  <a:schemeClr val="dk1"/>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800"/>
              <a:buFont typeface="Arial"/>
              <a:buNone/>
              <a:defRPr sz="1170" b="0" i="0" u="none" strike="noStrike" cap="none">
                <a:solidFill>
                  <a:schemeClr val="dk1"/>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800"/>
              <a:buFont typeface="Arial"/>
              <a:buNone/>
              <a:defRPr sz="1170" b="0" i="0" u="none" strike="noStrike" cap="none">
                <a:solidFill>
                  <a:schemeClr val="dk1"/>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800"/>
              <a:buFont typeface="Arial"/>
              <a:buNone/>
              <a:defRPr sz="1170" b="0" i="0" u="none" strike="noStrike" cap="none">
                <a:solidFill>
                  <a:schemeClr val="dk1"/>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800"/>
              <a:buFont typeface="Arial"/>
              <a:buNone/>
              <a:defRPr sz="1170" b="0" i="0" u="none" strike="noStrike" cap="none">
                <a:solidFill>
                  <a:schemeClr val="dk1"/>
                </a:solidFill>
                <a:latin typeface="Verdana"/>
                <a:ea typeface="Verdana"/>
                <a:cs typeface="Verdana"/>
                <a:sym typeface="Verdan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3989030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folie ohne Bild">
    <p:spTree>
      <p:nvGrpSpPr>
        <p:cNvPr id="1" name=""/>
        <p:cNvGrpSpPr/>
        <p:nvPr/>
      </p:nvGrpSpPr>
      <p:grpSpPr>
        <a:xfrm>
          <a:off x="0" y="0"/>
          <a:ext cx="0" cy="0"/>
          <a:chOff x="0" y="0"/>
          <a:chExt cx="0" cy="0"/>
        </a:xfrm>
      </p:grpSpPr>
      <p:grpSp>
        <p:nvGrpSpPr>
          <p:cNvPr id="12" name="Gruppieren 11"/>
          <p:cNvGrpSpPr/>
          <p:nvPr userDrawn="1"/>
        </p:nvGrpSpPr>
        <p:grpSpPr>
          <a:xfrm>
            <a:off x="288000" y="720000"/>
            <a:ext cx="8552850" cy="2445120"/>
            <a:chOff x="287338" y="603319"/>
            <a:chExt cx="8552850" cy="2037600"/>
          </a:xfrm>
        </p:grpSpPr>
        <p:sp>
          <p:nvSpPr>
            <p:cNvPr id="16" name="Rechteck 15"/>
            <p:cNvSpPr/>
            <p:nvPr userDrawn="1"/>
          </p:nvSpPr>
          <p:spPr>
            <a:xfrm>
              <a:off x="6192000" y="603319"/>
              <a:ext cx="2648188" cy="2037600"/>
            </a:xfrm>
            <a:prstGeom prst="rect">
              <a:avLst/>
            </a:prstGeom>
            <a:solidFill>
              <a:schemeClr val="bg1"/>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1800" dirty="0"/>
            </a:p>
          </p:txBody>
        </p:sp>
        <p:sp>
          <p:nvSpPr>
            <p:cNvPr id="17" name="Rechteck 16"/>
            <p:cNvSpPr/>
            <p:nvPr userDrawn="1"/>
          </p:nvSpPr>
          <p:spPr bwMode="blackWhite">
            <a:xfrm>
              <a:off x="287338" y="603319"/>
              <a:ext cx="5904662" cy="2037600"/>
            </a:xfrm>
            <a:prstGeom prst="rect">
              <a:avLst/>
            </a:prstGeom>
            <a:solidFill>
              <a:srgbClr val="0096D3"/>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1800" dirty="0"/>
            </a:p>
          </p:txBody>
        </p:sp>
      </p:grpSp>
      <p:sp>
        <p:nvSpPr>
          <p:cNvPr id="14" name="Textplatzhalter 9"/>
          <p:cNvSpPr>
            <a:spLocks noGrp="1"/>
          </p:cNvSpPr>
          <p:nvPr>
            <p:ph type="body" sz="quarter" idx="11"/>
          </p:nvPr>
        </p:nvSpPr>
        <p:spPr bwMode="white">
          <a:xfrm>
            <a:off x="288000" y="3492000"/>
            <a:ext cx="4284662" cy="620885"/>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pPr marL="0" lvl="0" defTabSz="914364"/>
            <a:r>
              <a:rPr lang="en-US"/>
              <a:t>Click to edit Master text styles</a:t>
            </a:r>
          </a:p>
        </p:txBody>
      </p:sp>
      <p:sp>
        <p:nvSpPr>
          <p:cNvPr id="10" name="Textplatzhalter 7"/>
          <p:cNvSpPr>
            <a:spLocks noGrp="1"/>
          </p:cNvSpPr>
          <p:nvPr>
            <p:ph type="body" sz="quarter" idx="12" hasCustomPrompt="1"/>
          </p:nvPr>
        </p:nvSpPr>
        <p:spPr>
          <a:xfrm>
            <a:off x="457200" y="6512313"/>
            <a:ext cx="1638300" cy="292348"/>
          </a:xfrm>
        </p:spPr>
        <p:txBody>
          <a:bodyPr>
            <a:noAutofit/>
          </a:bodyPr>
          <a:lstStyle>
            <a:lvl1pPr marL="0" indent="0">
              <a:buNone/>
              <a:defRPr sz="900" cap="all" baseline="0">
                <a:solidFill>
                  <a:schemeClr val="tx1"/>
                </a:solidFill>
              </a:defRPr>
            </a:lvl1pPr>
            <a:lvl2pPr marL="266689" indent="0">
              <a:buNone/>
              <a:defRPr sz="1050"/>
            </a:lvl2pPr>
            <a:lvl3pPr marL="541316" indent="0">
              <a:buNone/>
              <a:defRPr sz="1050"/>
            </a:lvl3pPr>
            <a:lvl4pPr marL="808006" indent="0">
              <a:buNone/>
              <a:defRPr sz="1000"/>
            </a:lvl4pPr>
            <a:lvl5pPr marL="1077870" indent="0">
              <a:buNone/>
              <a:defRPr sz="1000"/>
            </a:lvl5pPr>
          </a:lstStyle>
          <a:p>
            <a:pPr lvl="0"/>
            <a:r>
              <a:rPr lang="de-AT" dirty="0"/>
              <a:t>Stand: </a:t>
            </a:r>
            <a:r>
              <a:rPr lang="de-AT" dirty="0" err="1"/>
              <a:t>xx.xx.xxxx</a:t>
            </a:r>
            <a:endParaRPr lang="de-AT" dirty="0"/>
          </a:p>
        </p:txBody>
      </p:sp>
      <p:sp>
        <p:nvSpPr>
          <p:cNvPr id="13" name="Titel 1"/>
          <p:cNvSpPr>
            <a:spLocks noGrp="1"/>
          </p:cNvSpPr>
          <p:nvPr>
            <p:ph type="ctrTitle" hasCustomPrompt="1"/>
          </p:nvPr>
        </p:nvSpPr>
        <p:spPr bwMode="black">
          <a:xfrm>
            <a:off x="605406" y="1561638"/>
            <a:ext cx="5436000" cy="1231200"/>
          </a:xfrm>
          <a:prstGeom prst="rect">
            <a:avLst/>
          </a:prstGeom>
        </p:spPr>
        <p:txBody>
          <a:bodyPr tIns="0" anchor="ctr"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de-AT" dirty="0"/>
              <a:t>Maximal zweizeiligen </a:t>
            </a:r>
            <a:br>
              <a:rPr lang="de-AT" dirty="0"/>
            </a:br>
            <a:r>
              <a:rPr lang="de-AT" dirty="0"/>
              <a:t>Titel eingeben</a:t>
            </a:r>
          </a:p>
        </p:txBody>
      </p:sp>
      <p:sp>
        <p:nvSpPr>
          <p:cNvPr id="15" name="Untertitel 2"/>
          <p:cNvSpPr>
            <a:spLocks noGrp="1"/>
          </p:cNvSpPr>
          <p:nvPr>
            <p:ph type="subTitle" idx="1" hasCustomPrompt="1"/>
          </p:nvPr>
        </p:nvSpPr>
        <p:spPr bwMode="black">
          <a:xfrm>
            <a:off x="605406" y="1191698"/>
            <a:ext cx="5436000" cy="421840"/>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35" indent="0" algn="ctr">
              <a:buNone/>
              <a:defRPr>
                <a:solidFill>
                  <a:schemeClr val="tx1">
                    <a:tint val="75000"/>
                  </a:schemeClr>
                </a:solidFill>
              </a:defRPr>
            </a:lvl2pPr>
            <a:lvl3pPr marL="914269" indent="0" algn="ctr">
              <a:buNone/>
              <a:defRPr>
                <a:solidFill>
                  <a:schemeClr val="tx1">
                    <a:tint val="75000"/>
                  </a:schemeClr>
                </a:solidFill>
              </a:defRPr>
            </a:lvl3pPr>
            <a:lvl4pPr marL="1371406" indent="0" algn="ctr">
              <a:buNone/>
              <a:defRPr>
                <a:solidFill>
                  <a:schemeClr val="tx1">
                    <a:tint val="75000"/>
                  </a:schemeClr>
                </a:solidFill>
              </a:defRPr>
            </a:lvl4pPr>
            <a:lvl5pPr marL="1828540" indent="0" algn="ctr">
              <a:buNone/>
              <a:defRPr>
                <a:solidFill>
                  <a:schemeClr val="tx1">
                    <a:tint val="75000"/>
                  </a:schemeClr>
                </a:solidFill>
              </a:defRPr>
            </a:lvl5pPr>
            <a:lvl6pPr marL="2285676" indent="0" algn="ctr">
              <a:buNone/>
              <a:defRPr>
                <a:solidFill>
                  <a:schemeClr val="tx1">
                    <a:tint val="75000"/>
                  </a:schemeClr>
                </a:solidFill>
              </a:defRPr>
            </a:lvl6pPr>
            <a:lvl7pPr marL="2742810" indent="0" algn="ctr">
              <a:buNone/>
              <a:defRPr>
                <a:solidFill>
                  <a:schemeClr val="tx1">
                    <a:tint val="75000"/>
                  </a:schemeClr>
                </a:solidFill>
              </a:defRPr>
            </a:lvl7pPr>
            <a:lvl8pPr marL="3199945" indent="0" algn="ctr">
              <a:buNone/>
              <a:defRPr>
                <a:solidFill>
                  <a:schemeClr val="tx1">
                    <a:tint val="75000"/>
                  </a:schemeClr>
                </a:solidFill>
              </a:defRPr>
            </a:lvl8pPr>
            <a:lvl9pPr marL="3657080" indent="0" algn="ctr">
              <a:buNone/>
              <a:defRPr>
                <a:solidFill>
                  <a:schemeClr val="tx1">
                    <a:tint val="75000"/>
                  </a:schemeClr>
                </a:solidFill>
              </a:defRPr>
            </a:lvl9pPr>
          </a:lstStyle>
          <a:p>
            <a:r>
              <a:rPr lang="de-AT" dirty="0"/>
              <a:t>Bei Bedarf Untertitel hier eingeben</a:t>
            </a:r>
          </a:p>
        </p:txBody>
      </p:sp>
      <p:pic>
        <p:nvPicPr>
          <p:cNvPr id="11" name="Grafik 10">
            <a:extLst>
              <a:ext uri="{FF2B5EF4-FFF2-40B4-BE49-F238E27FC236}">
                <a16:creationId xmlns:a16="http://schemas.microsoft.com/office/drawing/2014/main" id="{E5661DFF-A019-4E61-B1BD-049F1B5CBEF1}"/>
              </a:ext>
            </a:extLst>
          </p:cNvPr>
          <p:cNvPicPr>
            <a:picLocks noChangeAspect="1"/>
          </p:cNvPicPr>
          <p:nvPr userDrawn="1"/>
        </p:nvPicPr>
        <p:blipFill>
          <a:blip r:embed="rId2"/>
          <a:stretch>
            <a:fillRect/>
          </a:stretch>
        </p:blipFill>
        <p:spPr>
          <a:xfrm>
            <a:off x="6563181" y="1367582"/>
            <a:ext cx="1872000" cy="987648"/>
          </a:xfrm>
          <a:prstGeom prst="rect">
            <a:avLst/>
          </a:prstGeom>
        </p:spPr>
      </p:pic>
      <p:pic>
        <p:nvPicPr>
          <p:cNvPr id="18" name="Grafik 17">
            <a:extLst>
              <a:ext uri="{FF2B5EF4-FFF2-40B4-BE49-F238E27FC236}">
                <a16:creationId xmlns:a16="http://schemas.microsoft.com/office/drawing/2014/main" id="{CBFE10AA-75A4-4890-9EDF-8C4C050328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55494" y="6262496"/>
            <a:ext cx="1884536" cy="326780"/>
          </a:xfrm>
          <a:prstGeom prst="rect">
            <a:avLst/>
          </a:prstGeom>
        </p:spPr>
      </p:pic>
    </p:spTree>
    <p:extLst>
      <p:ext uri="{BB962C8B-B14F-4D97-AF65-F5344CB8AC3E}">
        <p14:creationId xmlns:p14="http://schemas.microsoft.com/office/powerpoint/2010/main" val="15467961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folie ohne Bild kurz">
    <p:spTree>
      <p:nvGrpSpPr>
        <p:cNvPr id="1" name=""/>
        <p:cNvGrpSpPr/>
        <p:nvPr/>
      </p:nvGrpSpPr>
      <p:grpSpPr>
        <a:xfrm>
          <a:off x="0" y="0"/>
          <a:ext cx="0" cy="0"/>
          <a:chOff x="0" y="0"/>
          <a:chExt cx="0" cy="0"/>
        </a:xfrm>
      </p:grpSpPr>
      <p:grpSp>
        <p:nvGrpSpPr>
          <p:cNvPr id="13" name="Gruppieren 12"/>
          <p:cNvGrpSpPr/>
          <p:nvPr userDrawn="1"/>
        </p:nvGrpSpPr>
        <p:grpSpPr>
          <a:xfrm>
            <a:off x="288000" y="720000"/>
            <a:ext cx="8552850" cy="2078015"/>
            <a:chOff x="287338" y="603319"/>
            <a:chExt cx="8552850" cy="2037600"/>
          </a:xfrm>
        </p:grpSpPr>
        <p:sp>
          <p:nvSpPr>
            <p:cNvPr id="15" name="Rechteck 14"/>
            <p:cNvSpPr/>
            <p:nvPr userDrawn="1"/>
          </p:nvSpPr>
          <p:spPr>
            <a:xfrm>
              <a:off x="6192000" y="603319"/>
              <a:ext cx="2648188" cy="2037600"/>
            </a:xfrm>
            <a:prstGeom prst="rect">
              <a:avLst/>
            </a:prstGeom>
            <a:solidFill>
              <a:schemeClr val="bg1"/>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1800" dirty="0"/>
            </a:p>
          </p:txBody>
        </p:sp>
        <p:sp>
          <p:nvSpPr>
            <p:cNvPr id="17" name="Rechteck 16"/>
            <p:cNvSpPr/>
            <p:nvPr userDrawn="1"/>
          </p:nvSpPr>
          <p:spPr bwMode="blackWhite">
            <a:xfrm>
              <a:off x="287338" y="603319"/>
              <a:ext cx="5904662" cy="2037600"/>
            </a:xfrm>
            <a:prstGeom prst="rect">
              <a:avLst/>
            </a:prstGeom>
            <a:solidFill>
              <a:srgbClr val="0096D3"/>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1800" dirty="0"/>
            </a:p>
          </p:txBody>
        </p:sp>
      </p:grpSp>
      <p:sp>
        <p:nvSpPr>
          <p:cNvPr id="2" name="Titel 1"/>
          <p:cNvSpPr>
            <a:spLocks noGrp="1"/>
          </p:cNvSpPr>
          <p:nvPr>
            <p:ph type="ctrTitle" hasCustomPrompt="1"/>
          </p:nvPr>
        </p:nvSpPr>
        <p:spPr bwMode="black">
          <a:xfrm>
            <a:off x="605407" y="1555385"/>
            <a:ext cx="5436000" cy="620057"/>
          </a:xfrm>
          <a:prstGeom prst="rect">
            <a:avLst/>
          </a:prstGeom>
        </p:spPr>
        <p:txBody>
          <a:bodyPr tIns="0" anchor="b"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de-AT" dirty="0"/>
              <a:t>Einzeiligen Titel eingeben</a:t>
            </a:r>
          </a:p>
        </p:txBody>
      </p:sp>
      <p:sp>
        <p:nvSpPr>
          <p:cNvPr id="3" name="Untertitel 2"/>
          <p:cNvSpPr>
            <a:spLocks noGrp="1"/>
          </p:cNvSpPr>
          <p:nvPr>
            <p:ph type="subTitle" idx="1" hasCustomPrompt="1"/>
          </p:nvPr>
        </p:nvSpPr>
        <p:spPr bwMode="black">
          <a:xfrm>
            <a:off x="605407" y="1191698"/>
            <a:ext cx="5436000" cy="365413"/>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35" indent="0" algn="ctr">
              <a:buNone/>
              <a:defRPr>
                <a:solidFill>
                  <a:schemeClr val="tx1">
                    <a:tint val="75000"/>
                  </a:schemeClr>
                </a:solidFill>
              </a:defRPr>
            </a:lvl2pPr>
            <a:lvl3pPr marL="914269" indent="0" algn="ctr">
              <a:buNone/>
              <a:defRPr>
                <a:solidFill>
                  <a:schemeClr val="tx1">
                    <a:tint val="75000"/>
                  </a:schemeClr>
                </a:solidFill>
              </a:defRPr>
            </a:lvl3pPr>
            <a:lvl4pPr marL="1371406" indent="0" algn="ctr">
              <a:buNone/>
              <a:defRPr>
                <a:solidFill>
                  <a:schemeClr val="tx1">
                    <a:tint val="75000"/>
                  </a:schemeClr>
                </a:solidFill>
              </a:defRPr>
            </a:lvl4pPr>
            <a:lvl5pPr marL="1828540" indent="0" algn="ctr">
              <a:buNone/>
              <a:defRPr>
                <a:solidFill>
                  <a:schemeClr val="tx1">
                    <a:tint val="75000"/>
                  </a:schemeClr>
                </a:solidFill>
              </a:defRPr>
            </a:lvl5pPr>
            <a:lvl6pPr marL="2285676" indent="0" algn="ctr">
              <a:buNone/>
              <a:defRPr>
                <a:solidFill>
                  <a:schemeClr val="tx1">
                    <a:tint val="75000"/>
                  </a:schemeClr>
                </a:solidFill>
              </a:defRPr>
            </a:lvl6pPr>
            <a:lvl7pPr marL="2742810" indent="0" algn="ctr">
              <a:buNone/>
              <a:defRPr>
                <a:solidFill>
                  <a:schemeClr val="tx1">
                    <a:tint val="75000"/>
                  </a:schemeClr>
                </a:solidFill>
              </a:defRPr>
            </a:lvl7pPr>
            <a:lvl8pPr marL="3199945" indent="0" algn="ctr">
              <a:buNone/>
              <a:defRPr>
                <a:solidFill>
                  <a:schemeClr val="tx1">
                    <a:tint val="75000"/>
                  </a:schemeClr>
                </a:solidFill>
              </a:defRPr>
            </a:lvl8pPr>
            <a:lvl9pPr marL="3657080" indent="0" algn="ctr">
              <a:buNone/>
              <a:defRPr>
                <a:solidFill>
                  <a:schemeClr val="tx1">
                    <a:tint val="75000"/>
                  </a:schemeClr>
                </a:solidFill>
              </a:defRPr>
            </a:lvl9pPr>
          </a:lstStyle>
          <a:p>
            <a:r>
              <a:rPr lang="de-AT" dirty="0"/>
              <a:t>Bei Bedarf Untertitel hier eingeben</a:t>
            </a:r>
          </a:p>
        </p:txBody>
      </p:sp>
      <p:sp>
        <p:nvSpPr>
          <p:cNvPr id="14" name="Textplatzhalter 9"/>
          <p:cNvSpPr>
            <a:spLocks noGrp="1"/>
          </p:cNvSpPr>
          <p:nvPr>
            <p:ph type="body" sz="quarter" idx="11"/>
          </p:nvPr>
        </p:nvSpPr>
        <p:spPr bwMode="white">
          <a:xfrm>
            <a:off x="288000" y="3132000"/>
            <a:ext cx="4284662" cy="620885"/>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pPr marL="0" lvl="0" defTabSz="914364"/>
            <a:r>
              <a:rPr lang="en-US"/>
              <a:t>Click to edit Master text styles</a:t>
            </a:r>
          </a:p>
        </p:txBody>
      </p:sp>
      <p:sp>
        <p:nvSpPr>
          <p:cNvPr id="12" name="Textplatzhalter 7"/>
          <p:cNvSpPr>
            <a:spLocks noGrp="1"/>
          </p:cNvSpPr>
          <p:nvPr>
            <p:ph type="body" sz="quarter" idx="12" hasCustomPrompt="1"/>
          </p:nvPr>
        </p:nvSpPr>
        <p:spPr>
          <a:xfrm>
            <a:off x="457200" y="6512313"/>
            <a:ext cx="1638300" cy="292348"/>
          </a:xfrm>
        </p:spPr>
        <p:txBody>
          <a:bodyPr>
            <a:noAutofit/>
          </a:bodyPr>
          <a:lstStyle>
            <a:lvl1pPr marL="0" indent="0">
              <a:buNone/>
              <a:defRPr sz="900" cap="all" baseline="0">
                <a:solidFill>
                  <a:schemeClr val="tx1"/>
                </a:solidFill>
              </a:defRPr>
            </a:lvl1pPr>
            <a:lvl2pPr marL="266689" indent="0">
              <a:buNone/>
              <a:defRPr sz="1050"/>
            </a:lvl2pPr>
            <a:lvl3pPr marL="541316" indent="0">
              <a:buNone/>
              <a:defRPr sz="1050"/>
            </a:lvl3pPr>
            <a:lvl4pPr marL="808006" indent="0">
              <a:buNone/>
              <a:defRPr sz="1000"/>
            </a:lvl4pPr>
            <a:lvl5pPr marL="1077870" indent="0">
              <a:buNone/>
              <a:defRPr sz="1000"/>
            </a:lvl5pPr>
          </a:lstStyle>
          <a:p>
            <a:pPr lvl="0"/>
            <a:r>
              <a:rPr lang="de-AT" dirty="0"/>
              <a:t>Stand: </a:t>
            </a:r>
            <a:r>
              <a:rPr lang="de-AT" dirty="0" err="1"/>
              <a:t>xx.xx.xxxx</a:t>
            </a:r>
            <a:endParaRPr lang="de-AT" dirty="0"/>
          </a:p>
        </p:txBody>
      </p:sp>
      <p:pic>
        <p:nvPicPr>
          <p:cNvPr id="11" name="Grafik 10">
            <a:extLst>
              <a:ext uri="{FF2B5EF4-FFF2-40B4-BE49-F238E27FC236}">
                <a16:creationId xmlns:a16="http://schemas.microsoft.com/office/drawing/2014/main" id="{CFC30608-9040-436C-954E-349C16345BE3}"/>
              </a:ext>
            </a:extLst>
          </p:cNvPr>
          <p:cNvPicPr>
            <a:picLocks noChangeAspect="1"/>
          </p:cNvPicPr>
          <p:nvPr userDrawn="1"/>
        </p:nvPicPr>
        <p:blipFill>
          <a:blip r:embed="rId2"/>
          <a:stretch>
            <a:fillRect/>
          </a:stretch>
        </p:blipFill>
        <p:spPr>
          <a:xfrm>
            <a:off x="6563181" y="1367582"/>
            <a:ext cx="1872000" cy="987648"/>
          </a:xfrm>
          <a:prstGeom prst="rect">
            <a:avLst/>
          </a:prstGeom>
        </p:spPr>
      </p:pic>
      <p:pic>
        <p:nvPicPr>
          <p:cNvPr id="18" name="Grafik 17">
            <a:extLst>
              <a:ext uri="{FF2B5EF4-FFF2-40B4-BE49-F238E27FC236}">
                <a16:creationId xmlns:a16="http://schemas.microsoft.com/office/drawing/2014/main" id="{50D26964-FFB5-4179-91AA-CBFDA5A7883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55494" y="6262496"/>
            <a:ext cx="1884536" cy="326780"/>
          </a:xfrm>
          <a:prstGeom prst="rect">
            <a:avLst/>
          </a:prstGeom>
        </p:spPr>
      </p:pic>
    </p:spTree>
    <p:extLst>
      <p:ext uri="{BB962C8B-B14F-4D97-AF65-F5344CB8AC3E}">
        <p14:creationId xmlns:p14="http://schemas.microsoft.com/office/powerpoint/2010/main" val="191926800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folie Bild 2">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grpSp>
        <p:nvGrpSpPr>
          <p:cNvPr id="2" name="Gruppieren 1"/>
          <p:cNvGrpSpPr/>
          <p:nvPr userDrawn="1"/>
        </p:nvGrpSpPr>
        <p:grpSpPr>
          <a:xfrm>
            <a:off x="288000" y="720000"/>
            <a:ext cx="8552850" cy="2445120"/>
            <a:chOff x="295022" y="708615"/>
            <a:chExt cx="8552850" cy="2445120"/>
          </a:xfrm>
        </p:grpSpPr>
        <p:sp>
          <p:nvSpPr>
            <p:cNvPr id="21" name="Rechteck 20"/>
            <p:cNvSpPr/>
            <p:nvPr userDrawn="1"/>
          </p:nvSpPr>
          <p:spPr>
            <a:xfrm>
              <a:off x="6199684" y="708615"/>
              <a:ext cx="2648188" cy="244512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1800" dirty="0"/>
            </a:p>
          </p:txBody>
        </p:sp>
        <p:sp>
          <p:nvSpPr>
            <p:cNvPr id="22" name="Rechteck 21"/>
            <p:cNvSpPr/>
            <p:nvPr userDrawn="1"/>
          </p:nvSpPr>
          <p:spPr bwMode="blackWhite">
            <a:xfrm>
              <a:off x="295022" y="708615"/>
              <a:ext cx="5904662" cy="244512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1800" dirty="0"/>
            </a:p>
          </p:txBody>
        </p:sp>
      </p:grpSp>
      <p:sp>
        <p:nvSpPr>
          <p:cNvPr id="10" name="Textplatzhalter 9"/>
          <p:cNvSpPr>
            <a:spLocks noGrp="1"/>
          </p:cNvSpPr>
          <p:nvPr userDrawn="1">
            <p:ph type="body" sz="quarter" idx="11"/>
          </p:nvPr>
        </p:nvSpPr>
        <p:spPr bwMode="white">
          <a:xfrm>
            <a:off x="287338" y="3492000"/>
            <a:ext cx="4284662" cy="620885"/>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pPr marL="0" lvl="0" defTabSz="914364"/>
            <a:r>
              <a:rPr lang="en-US"/>
              <a:t>Click to edit Master text styles</a:t>
            </a:r>
          </a:p>
        </p:txBody>
      </p:sp>
      <p:sp>
        <p:nvSpPr>
          <p:cNvPr id="14" name="Textplatzhalter 7"/>
          <p:cNvSpPr>
            <a:spLocks noGrp="1"/>
          </p:cNvSpPr>
          <p:nvPr userDrawn="1">
            <p:ph type="body" sz="quarter" idx="12" hasCustomPrompt="1"/>
          </p:nvPr>
        </p:nvSpPr>
        <p:spPr>
          <a:xfrm>
            <a:off x="457200" y="6512313"/>
            <a:ext cx="1638300" cy="292348"/>
          </a:xfrm>
        </p:spPr>
        <p:txBody>
          <a:bodyPr>
            <a:noAutofit/>
          </a:bodyPr>
          <a:lstStyle>
            <a:lvl1pPr marL="0" indent="0">
              <a:buNone/>
              <a:defRPr sz="900" cap="all" baseline="0">
                <a:solidFill>
                  <a:schemeClr val="tx1"/>
                </a:solidFill>
              </a:defRPr>
            </a:lvl1pPr>
            <a:lvl2pPr marL="266689" indent="0">
              <a:buNone/>
              <a:defRPr sz="1050"/>
            </a:lvl2pPr>
            <a:lvl3pPr marL="541316" indent="0">
              <a:buNone/>
              <a:defRPr sz="1050"/>
            </a:lvl3pPr>
            <a:lvl4pPr marL="808006" indent="0">
              <a:buNone/>
              <a:defRPr sz="1000"/>
            </a:lvl4pPr>
            <a:lvl5pPr marL="1077870" indent="0">
              <a:buNone/>
              <a:defRPr sz="1000"/>
            </a:lvl5pPr>
          </a:lstStyle>
          <a:p>
            <a:pPr lvl="0"/>
            <a:r>
              <a:rPr lang="de-AT" dirty="0"/>
              <a:t>Stand: </a:t>
            </a:r>
            <a:r>
              <a:rPr lang="de-AT" dirty="0" err="1"/>
              <a:t>xx.xx.xxxx</a:t>
            </a:r>
            <a:endParaRPr lang="de-AT" dirty="0"/>
          </a:p>
        </p:txBody>
      </p:sp>
      <p:sp>
        <p:nvSpPr>
          <p:cNvPr id="16" name="Titel 1"/>
          <p:cNvSpPr>
            <a:spLocks noGrp="1"/>
          </p:cNvSpPr>
          <p:nvPr userDrawn="1">
            <p:ph type="ctrTitle" hasCustomPrompt="1"/>
          </p:nvPr>
        </p:nvSpPr>
        <p:spPr bwMode="black">
          <a:xfrm>
            <a:off x="605406" y="1561638"/>
            <a:ext cx="5436000" cy="1231200"/>
          </a:xfrm>
          <a:prstGeom prst="rect">
            <a:avLst/>
          </a:prstGeom>
        </p:spPr>
        <p:txBody>
          <a:bodyPr tIns="0" anchor="ctr"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de-AT" dirty="0"/>
              <a:t>Maximal zweizeiligen </a:t>
            </a:r>
            <a:br>
              <a:rPr lang="de-AT" dirty="0"/>
            </a:br>
            <a:r>
              <a:rPr lang="de-AT" dirty="0"/>
              <a:t>Titel eingeben</a:t>
            </a:r>
          </a:p>
        </p:txBody>
      </p:sp>
      <p:sp>
        <p:nvSpPr>
          <p:cNvPr id="17" name="Untertitel 2"/>
          <p:cNvSpPr>
            <a:spLocks noGrp="1"/>
          </p:cNvSpPr>
          <p:nvPr userDrawn="1">
            <p:ph type="subTitle" idx="1" hasCustomPrompt="1"/>
          </p:nvPr>
        </p:nvSpPr>
        <p:spPr bwMode="black">
          <a:xfrm>
            <a:off x="605406" y="1191698"/>
            <a:ext cx="5436000" cy="421840"/>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35" indent="0" algn="ctr">
              <a:buNone/>
              <a:defRPr>
                <a:solidFill>
                  <a:schemeClr val="tx1">
                    <a:tint val="75000"/>
                  </a:schemeClr>
                </a:solidFill>
              </a:defRPr>
            </a:lvl2pPr>
            <a:lvl3pPr marL="914269" indent="0" algn="ctr">
              <a:buNone/>
              <a:defRPr>
                <a:solidFill>
                  <a:schemeClr val="tx1">
                    <a:tint val="75000"/>
                  </a:schemeClr>
                </a:solidFill>
              </a:defRPr>
            </a:lvl3pPr>
            <a:lvl4pPr marL="1371406" indent="0" algn="ctr">
              <a:buNone/>
              <a:defRPr>
                <a:solidFill>
                  <a:schemeClr val="tx1">
                    <a:tint val="75000"/>
                  </a:schemeClr>
                </a:solidFill>
              </a:defRPr>
            </a:lvl4pPr>
            <a:lvl5pPr marL="1828540" indent="0" algn="ctr">
              <a:buNone/>
              <a:defRPr>
                <a:solidFill>
                  <a:schemeClr val="tx1">
                    <a:tint val="75000"/>
                  </a:schemeClr>
                </a:solidFill>
              </a:defRPr>
            </a:lvl5pPr>
            <a:lvl6pPr marL="2285676" indent="0" algn="ctr">
              <a:buNone/>
              <a:defRPr>
                <a:solidFill>
                  <a:schemeClr val="tx1">
                    <a:tint val="75000"/>
                  </a:schemeClr>
                </a:solidFill>
              </a:defRPr>
            </a:lvl6pPr>
            <a:lvl7pPr marL="2742810" indent="0" algn="ctr">
              <a:buNone/>
              <a:defRPr>
                <a:solidFill>
                  <a:schemeClr val="tx1">
                    <a:tint val="75000"/>
                  </a:schemeClr>
                </a:solidFill>
              </a:defRPr>
            </a:lvl7pPr>
            <a:lvl8pPr marL="3199945" indent="0" algn="ctr">
              <a:buNone/>
              <a:defRPr>
                <a:solidFill>
                  <a:schemeClr val="tx1">
                    <a:tint val="75000"/>
                  </a:schemeClr>
                </a:solidFill>
              </a:defRPr>
            </a:lvl8pPr>
            <a:lvl9pPr marL="3657080" indent="0" algn="ctr">
              <a:buNone/>
              <a:defRPr>
                <a:solidFill>
                  <a:schemeClr val="tx1">
                    <a:tint val="75000"/>
                  </a:schemeClr>
                </a:solidFill>
              </a:defRPr>
            </a:lvl9pPr>
          </a:lstStyle>
          <a:p>
            <a:r>
              <a:rPr lang="de-AT" dirty="0"/>
              <a:t>Bei Bedarf Untertitel hier eingeben</a:t>
            </a:r>
          </a:p>
        </p:txBody>
      </p:sp>
      <p:pic>
        <p:nvPicPr>
          <p:cNvPr id="11" name="Grafik 10">
            <a:extLst>
              <a:ext uri="{FF2B5EF4-FFF2-40B4-BE49-F238E27FC236}">
                <a16:creationId xmlns:a16="http://schemas.microsoft.com/office/drawing/2014/main" id="{F2360A1A-6DB4-493F-A661-2E5053271284}"/>
              </a:ext>
            </a:extLst>
          </p:cNvPr>
          <p:cNvPicPr>
            <a:picLocks noChangeAspect="1"/>
          </p:cNvPicPr>
          <p:nvPr userDrawn="1"/>
        </p:nvPicPr>
        <p:blipFill>
          <a:blip r:embed="rId3"/>
          <a:stretch>
            <a:fillRect/>
          </a:stretch>
        </p:blipFill>
        <p:spPr>
          <a:xfrm>
            <a:off x="6563181" y="1367582"/>
            <a:ext cx="1872000" cy="987648"/>
          </a:xfrm>
          <a:prstGeom prst="rect">
            <a:avLst/>
          </a:prstGeom>
        </p:spPr>
      </p:pic>
      <p:pic>
        <p:nvPicPr>
          <p:cNvPr id="15" name="Grafik 14">
            <a:extLst>
              <a:ext uri="{FF2B5EF4-FFF2-40B4-BE49-F238E27FC236}">
                <a16:creationId xmlns:a16="http://schemas.microsoft.com/office/drawing/2014/main" id="{D74E8E43-3049-475F-AA77-1CEF034C1D3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53200" y="6262496"/>
            <a:ext cx="1889125" cy="326780"/>
          </a:xfrm>
          <a:prstGeom prst="rect">
            <a:avLst/>
          </a:prstGeom>
        </p:spPr>
      </p:pic>
    </p:spTree>
    <p:extLst>
      <p:ext uri="{BB962C8B-B14F-4D97-AF65-F5344CB8AC3E}">
        <p14:creationId xmlns:p14="http://schemas.microsoft.com/office/powerpoint/2010/main" val="304207811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folie Bild 2 kurz">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grpSp>
        <p:nvGrpSpPr>
          <p:cNvPr id="27" name="Gruppieren 26"/>
          <p:cNvGrpSpPr/>
          <p:nvPr userDrawn="1"/>
        </p:nvGrpSpPr>
        <p:grpSpPr>
          <a:xfrm>
            <a:off x="288000" y="720000"/>
            <a:ext cx="8552850" cy="2078015"/>
            <a:chOff x="287338" y="603319"/>
            <a:chExt cx="8552850" cy="2037600"/>
          </a:xfrm>
        </p:grpSpPr>
        <p:sp>
          <p:nvSpPr>
            <p:cNvPr id="29" name="Rechteck 28"/>
            <p:cNvSpPr/>
            <p:nvPr userDrawn="1"/>
          </p:nvSpPr>
          <p:spPr bwMode="blackWhite">
            <a:xfrm>
              <a:off x="287338" y="603319"/>
              <a:ext cx="5904662" cy="203760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1800" dirty="0"/>
            </a:p>
          </p:txBody>
        </p:sp>
        <p:sp>
          <p:nvSpPr>
            <p:cNvPr id="28" name="Rechteck 27"/>
            <p:cNvSpPr/>
            <p:nvPr userDrawn="1"/>
          </p:nvSpPr>
          <p:spPr>
            <a:xfrm>
              <a:off x="6192000" y="603319"/>
              <a:ext cx="2648188" cy="203760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1800" dirty="0"/>
            </a:p>
          </p:txBody>
        </p:sp>
      </p:grpSp>
      <p:sp>
        <p:nvSpPr>
          <p:cNvPr id="2" name="Titel 1"/>
          <p:cNvSpPr>
            <a:spLocks noGrp="1"/>
          </p:cNvSpPr>
          <p:nvPr>
            <p:ph type="ctrTitle" hasCustomPrompt="1"/>
          </p:nvPr>
        </p:nvSpPr>
        <p:spPr bwMode="black">
          <a:xfrm>
            <a:off x="605407" y="1555385"/>
            <a:ext cx="5436000" cy="620057"/>
          </a:xfrm>
          <a:prstGeom prst="rect">
            <a:avLst/>
          </a:prstGeom>
        </p:spPr>
        <p:txBody>
          <a:bodyPr tIns="0" anchor="b"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de-AT" dirty="0"/>
              <a:t>Einzeiligen Titel eingeben</a:t>
            </a:r>
          </a:p>
        </p:txBody>
      </p:sp>
      <p:sp>
        <p:nvSpPr>
          <p:cNvPr id="3" name="Untertitel 2"/>
          <p:cNvSpPr>
            <a:spLocks noGrp="1"/>
          </p:cNvSpPr>
          <p:nvPr>
            <p:ph type="subTitle" idx="1" hasCustomPrompt="1"/>
          </p:nvPr>
        </p:nvSpPr>
        <p:spPr bwMode="black">
          <a:xfrm>
            <a:off x="605407" y="1191698"/>
            <a:ext cx="5436000" cy="365413"/>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35" indent="0" algn="ctr">
              <a:buNone/>
              <a:defRPr>
                <a:solidFill>
                  <a:schemeClr val="tx1">
                    <a:tint val="75000"/>
                  </a:schemeClr>
                </a:solidFill>
              </a:defRPr>
            </a:lvl2pPr>
            <a:lvl3pPr marL="914269" indent="0" algn="ctr">
              <a:buNone/>
              <a:defRPr>
                <a:solidFill>
                  <a:schemeClr val="tx1">
                    <a:tint val="75000"/>
                  </a:schemeClr>
                </a:solidFill>
              </a:defRPr>
            </a:lvl3pPr>
            <a:lvl4pPr marL="1371406" indent="0" algn="ctr">
              <a:buNone/>
              <a:defRPr>
                <a:solidFill>
                  <a:schemeClr val="tx1">
                    <a:tint val="75000"/>
                  </a:schemeClr>
                </a:solidFill>
              </a:defRPr>
            </a:lvl4pPr>
            <a:lvl5pPr marL="1828540" indent="0" algn="ctr">
              <a:buNone/>
              <a:defRPr>
                <a:solidFill>
                  <a:schemeClr val="tx1">
                    <a:tint val="75000"/>
                  </a:schemeClr>
                </a:solidFill>
              </a:defRPr>
            </a:lvl5pPr>
            <a:lvl6pPr marL="2285676" indent="0" algn="ctr">
              <a:buNone/>
              <a:defRPr>
                <a:solidFill>
                  <a:schemeClr val="tx1">
                    <a:tint val="75000"/>
                  </a:schemeClr>
                </a:solidFill>
              </a:defRPr>
            </a:lvl6pPr>
            <a:lvl7pPr marL="2742810" indent="0" algn="ctr">
              <a:buNone/>
              <a:defRPr>
                <a:solidFill>
                  <a:schemeClr val="tx1">
                    <a:tint val="75000"/>
                  </a:schemeClr>
                </a:solidFill>
              </a:defRPr>
            </a:lvl7pPr>
            <a:lvl8pPr marL="3199945" indent="0" algn="ctr">
              <a:buNone/>
              <a:defRPr>
                <a:solidFill>
                  <a:schemeClr val="tx1">
                    <a:tint val="75000"/>
                  </a:schemeClr>
                </a:solidFill>
              </a:defRPr>
            </a:lvl8pPr>
            <a:lvl9pPr marL="3657080" indent="0" algn="ctr">
              <a:buNone/>
              <a:defRPr>
                <a:solidFill>
                  <a:schemeClr val="tx1">
                    <a:tint val="75000"/>
                  </a:schemeClr>
                </a:solidFill>
              </a:defRPr>
            </a:lvl9pPr>
          </a:lstStyle>
          <a:p>
            <a:r>
              <a:rPr lang="de-AT" dirty="0"/>
              <a:t>Bei Bedarf Untertitel hier eingeben</a:t>
            </a:r>
          </a:p>
        </p:txBody>
      </p:sp>
      <p:sp>
        <p:nvSpPr>
          <p:cNvPr id="16" name="Textplatzhalter 9"/>
          <p:cNvSpPr>
            <a:spLocks noGrp="1"/>
          </p:cNvSpPr>
          <p:nvPr>
            <p:ph type="body" sz="quarter" idx="11"/>
          </p:nvPr>
        </p:nvSpPr>
        <p:spPr bwMode="white">
          <a:xfrm>
            <a:off x="287338" y="3132000"/>
            <a:ext cx="4284662" cy="620885"/>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pPr marL="0" lvl="0" defTabSz="914364"/>
            <a:r>
              <a:rPr lang="en-US"/>
              <a:t>Click to edit Master text styles</a:t>
            </a:r>
          </a:p>
        </p:txBody>
      </p:sp>
      <p:sp>
        <p:nvSpPr>
          <p:cNvPr id="12" name="Textplatzhalter 7"/>
          <p:cNvSpPr>
            <a:spLocks noGrp="1"/>
          </p:cNvSpPr>
          <p:nvPr>
            <p:ph type="body" sz="quarter" idx="12" hasCustomPrompt="1"/>
          </p:nvPr>
        </p:nvSpPr>
        <p:spPr>
          <a:xfrm>
            <a:off x="457200" y="6512313"/>
            <a:ext cx="1638300" cy="292348"/>
          </a:xfrm>
        </p:spPr>
        <p:txBody>
          <a:bodyPr>
            <a:noAutofit/>
          </a:bodyPr>
          <a:lstStyle>
            <a:lvl1pPr marL="0" indent="0">
              <a:buNone/>
              <a:defRPr sz="900" cap="all" baseline="0">
                <a:solidFill>
                  <a:schemeClr val="tx1"/>
                </a:solidFill>
              </a:defRPr>
            </a:lvl1pPr>
            <a:lvl2pPr marL="266689" indent="0">
              <a:buNone/>
              <a:defRPr sz="1050"/>
            </a:lvl2pPr>
            <a:lvl3pPr marL="541316" indent="0">
              <a:buNone/>
              <a:defRPr sz="1050"/>
            </a:lvl3pPr>
            <a:lvl4pPr marL="808006" indent="0">
              <a:buNone/>
              <a:defRPr sz="1000"/>
            </a:lvl4pPr>
            <a:lvl5pPr marL="1077870" indent="0">
              <a:buNone/>
              <a:defRPr sz="1000"/>
            </a:lvl5pPr>
          </a:lstStyle>
          <a:p>
            <a:pPr lvl="0"/>
            <a:r>
              <a:rPr lang="de-AT" dirty="0"/>
              <a:t>Stand: </a:t>
            </a:r>
            <a:r>
              <a:rPr lang="de-AT" dirty="0" err="1"/>
              <a:t>xx.xx.xxxx</a:t>
            </a:r>
            <a:endParaRPr lang="de-AT" dirty="0"/>
          </a:p>
        </p:txBody>
      </p:sp>
      <p:pic>
        <p:nvPicPr>
          <p:cNvPr id="11" name="Grafik 10">
            <a:extLst>
              <a:ext uri="{FF2B5EF4-FFF2-40B4-BE49-F238E27FC236}">
                <a16:creationId xmlns:a16="http://schemas.microsoft.com/office/drawing/2014/main" id="{AC29FFC4-0B95-4222-889B-42858955DF30}"/>
              </a:ext>
            </a:extLst>
          </p:cNvPr>
          <p:cNvPicPr>
            <a:picLocks noChangeAspect="1"/>
          </p:cNvPicPr>
          <p:nvPr userDrawn="1"/>
        </p:nvPicPr>
        <p:blipFill>
          <a:blip r:embed="rId3"/>
          <a:stretch>
            <a:fillRect/>
          </a:stretch>
        </p:blipFill>
        <p:spPr>
          <a:xfrm>
            <a:off x="6563181" y="1367582"/>
            <a:ext cx="1872000" cy="987648"/>
          </a:xfrm>
          <a:prstGeom prst="rect">
            <a:avLst/>
          </a:prstGeom>
        </p:spPr>
      </p:pic>
      <p:pic>
        <p:nvPicPr>
          <p:cNvPr id="13" name="Grafik 12">
            <a:extLst>
              <a:ext uri="{FF2B5EF4-FFF2-40B4-BE49-F238E27FC236}">
                <a16:creationId xmlns:a16="http://schemas.microsoft.com/office/drawing/2014/main" id="{9A04CCDB-F0D1-45D1-AAC5-D09AA0E833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53200" y="6262496"/>
            <a:ext cx="1889125" cy="326780"/>
          </a:xfrm>
          <a:prstGeom prst="rect">
            <a:avLst/>
          </a:prstGeom>
        </p:spPr>
      </p:pic>
    </p:spTree>
    <p:extLst>
      <p:ext uri="{BB962C8B-B14F-4D97-AF65-F5344CB8AC3E}">
        <p14:creationId xmlns:p14="http://schemas.microsoft.com/office/powerpoint/2010/main" val="144166685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elfolie Bild 3">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grpSp>
        <p:nvGrpSpPr>
          <p:cNvPr id="16" name="Gruppieren 15"/>
          <p:cNvGrpSpPr/>
          <p:nvPr userDrawn="1"/>
        </p:nvGrpSpPr>
        <p:grpSpPr>
          <a:xfrm>
            <a:off x="288000" y="720000"/>
            <a:ext cx="8552850" cy="2445120"/>
            <a:chOff x="287338" y="603319"/>
            <a:chExt cx="8552850" cy="2037600"/>
          </a:xfrm>
        </p:grpSpPr>
        <p:sp>
          <p:nvSpPr>
            <p:cNvPr id="17" name="Rechteck 16"/>
            <p:cNvSpPr/>
            <p:nvPr userDrawn="1"/>
          </p:nvSpPr>
          <p:spPr>
            <a:xfrm>
              <a:off x="6192000" y="603319"/>
              <a:ext cx="2648188" cy="203760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1800" dirty="0"/>
            </a:p>
          </p:txBody>
        </p:sp>
        <p:sp>
          <p:nvSpPr>
            <p:cNvPr id="18" name="Rechteck 17"/>
            <p:cNvSpPr/>
            <p:nvPr userDrawn="1"/>
          </p:nvSpPr>
          <p:spPr bwMode="blackWhite">
            <a:xfrm>
              <a:off x="287338" y="603319"/>
              <a:ext cx="5904662" cy="203760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1800" dirty="0"/>
            </a:p>
          </p:txBody>
        </p:sp>
      </p:grpSp>
      <p:pic>
        <p:nvPicPr>
          <p:cNvPr id="20" name="Grafik 19">
            <a:extLst>
              <a:ext uri="{FF2B5EF4-FFF2-40B4-BE49-F238E27FC236}">
                <a16:creationId xmlns:a16="http://schemas.microsoft.com/office/drawing/2014/main" id="{01553FF7-654D-469E-8394-2189F563E87C}"/>
              </a:ext>
            </a:extLst>
          </p:cNvPr>
          <p:cNvPicPr>
            <a:picLocks noChangeAspect="1"/>
          </p:cNvPicPr>
          <p:nvPr userDrawn="1"/>
        </p:nvPicPr>
        <p:blipFill>
          <a:blip r:embed="rId3"/>
          <a:stretch>
            <a:fillRect/>
          </a:stretch>
        </p:blipFill>
        <p:spPr>
          <a:xfrm>
            <a:off x="6563181" y="1367582"/>
            <a:ext cx="1872000" cy="987648"/>
          </a:xfrm>
          <a:prstGeom prst="rect">
            <a:avLst/>
          </a:prstGeom>
        </p:spPr>
      </p:pic>
      <p:sp>
        <p:nvSpPr>
          <p:cNvPr id="10" name="Textplatzhalter 9"/>
          <p:cNvSpPr>
            <a:spLocks noGrp="1"/>
          </p:cNvSpPr>
          <p:nvPr>
            <p:ph type="body" sz="quarter" idx="11"/>
          </p:nvPr>
        </p:nvSpPr>
        <p:spPr bwMode="white">
          <a:xfrm>
            <a:off x="287338" y="3492000"/>
            <a:ext cx="4284662" cy="620885"/>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pPr marL="0" lvl="0" defTabSz="914364"/>
            <a:r>
              <a:rPr lang="en-US"/>
              <a:t>Click to edit Master text styles</a:t>
            </a:r>
          </a:p>
        </p:txBody>
      </p:sp>
      <p:sp>
        <p:nvSpPr>
          <p:cNvPr id="14" name="Textplatzhalter 7"/>
          <p:cNvSpPr>
            <a:spLocks noGrp="1"/>
          </p:cNvSpPr>
          <p:nvPr>
            <p:ph type="body" sz="quarter" idx="12" hasCustomPrompt="1"/>
          </p:nvPr>
        </p:nvSpPr>
        <p:spPr>
          <a:xfrm>
            <a:off x="457200" y="6512313"/>
            <a:ext cx="1638300" cy="292348"/>
          </a:xfrm>
        </p:spPr>
        <p:txBody>
          <a:bodyPr>
            <a:noAutofit/>
          </a:bodyPr>
          <a:lstStyle>
            <a:lvl1pPr marL="0" indent="0">
              <a:buNone/>
              <a:defRPr sz="900" cap="all" baseline="0">
                <a:solidFill>
                  <a:schemeClr val="bg1"/>
                </a:solidFill>
              </a:defRPr>
            </a:lvl1pPr>
            <a:lvl2pPr marL="266689" indent="0">
              <a:buNone/>
              <a:defRPr sz="1050"/>
            </a:lvl2pPr>
            <a:lvl3pPr marL="541316" indent="0">
              <a:buNone/>
              <a:defRPr sz="1050"/>
            </a:lvl3pPr>
            <a:lvl4pPr marL="808006" indent="0">
              <a:buNone/>
              <a:defRPr sz="1000"/>
            </a:lvl4pPr>
            <a:lvl5pPr marL="1077870" indent="0">
              <a:buNone/>
              <a:defRPr sz="1000"/>
            </a:lvl5pPr>
          </a:lstStyle>
          <a:p>
            <a:pPr lvl="0"/>
            <a:r>
              <a:rPr lang="de-AT" dirty="0"/>
              <a:t>Stand: </a:t>
            </a:r>
            <a:r>
              <a:rPr lang="de-AT" dirty="0" err="1"/>
              <a:t>xx.xx.xxxx</a:t>
            </a:r>
            <a:endParaRPr lang="de-AT" dirty="0"/>
          </a:p>
        </p:txBody>
      </p:sp>
      <p:sp>
        <p:nvSpPr>
          <p:cNvPr id="12" name="Titel 1"/>
          <p:cNvSpPr>
            <a:spLocks noGrp="1"/>
          </p:cNvSpPr>
          <p:nvPr>
            <p:ph type="ctrTitle" hasCustomPrompt="1"/>
          </p:nvPr>
        </p:nvSpPr>
        <p:spPr bwMode="black">
          <a:xfrm>
            <a:off x="605406" y="1561638"/>
            <a:ext cx="5436000" cy="1231200"/>
          </a:xfrm>
          <a:prstGeom prst="rect">
            <a:avLst/>
          </a:prstGeom>
        </p:spPr>
        <p:txBody>
          <a:bodyPr tIns="0" anchor="ctr"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de-AT" dirty="0"/>
              <a:t>Maximal zweizeiligen </a:t>
            </a:r>
            <a:br>
              <a:rPr lang="de-AT" dirty="0"/>
            </a:br>
            <a:r>
              <a:rPr lang="de-AT" dirty="0"/>
              <a:t>Titel eingeben</a:t>
            </a:r>
          </a:p>
        </p:txBody>
      </p:sp>
      <p:sp>
        <p:nvSpPr>
          <p:cNvPr id="13" name="Untertitel 2"/>
          <p:cNvSpPr>
            <a:spLocks noGrp="1"/>
          </p:cNvSpPr>
          <p:nvPr>
            <p:ph type="subTitle" idx="1" hasCustomPrompt="1"/>
          </p:nvPr>
        </p:nvSpPr>
        <p:spPr bwMode="black">
          <a:xfrm>
            <a:off x="605406" y="1191698"/>
            <a:ext cx="5436000" cy="421840"/>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35" indent="0" algn="ctr">
              <a:buNone/>
              <a:defRPr>
                <a:solidFill>
                  <a:schemeClr val="tx1">
                    <a:tint val="75000"/>
                  </a:schemeClr>
                </a:solidFill>
              </a:defRPr>
            </a:lvl2pPr>
            <a:lvl3pPr marL="914269" indent="0" algn="ctr">
              <a:buNone/>
              <a:defRPr>
                <a:solidFill>
                  <a:schemeClr val="tx1">
                    <a:tint val="75000"/>
                  </a:schemeClr>
                </a:solidFill>
              </a:defRPr>
            </a:lvl3pPr>
            <a:lvl4pPr marL="1371406" indent="0" algn="ctr">
              <a:buNone/>
              <a:defRPr>
                <a:solidFill>
                  <a:schemeClr val="tx1">
                    <a:tint val="75000"/>
                  </a:schemeClr>
                </a:solidFill>
              </a:defRPr>
            </a:lvl4pPr>
            <a:lvl5pPr marL="1828540" indent="0" algn="ctr">
              <a:buNone/>
              <a:defRPr>
                <a:solidFill>
                  <a:schemeClr val="tx1">
                    <a:tint val="75000"/>
                  </a:schemeClr>
                </a:solidFill>
              </a:defRPr>
            </a:lvl5pPr>
            <a:lvl6pPr marL="2285676" indent="0" algn="ctr">
              <a:buNone/>
              <a:defRPr>
                <a:solidFill>
                  <a:schemeClr val="tx1">
                    <a:tint val="75000"/>
                  </a:schemeClr>
                </a:solidFill>
              </a:defRPr>
            </a:lvl6pPr>
            <a:lvl7pPr marL="2742810" indent="0" algn="ctr">
              <a:buNone/>
              <a:defRPr>
                <a:solidFill>
                  <a:schemeClr val="tx1">
                    <a:tint val="75000"/>
                  </a:schemeClr>
                </a:solidFill>
              </a:defRPr>
            </a:lvl7pPr>
            <a:lvl8pPr marL="3199945" indent="0" algn="ctr">
              <a:buNone/>
              <a:defRPr>
                <a:solidFill>
                  <a:schemeClr val="tx1">
                    <a:tint val="75000"/>
                  </a:schemeClr>
                </a:solidFill>
              </a:defRPr>
            </a:lvl8pPr>
            <a:lvl9pPr marL="3657080" indent="0" algn="ctr">
              <a:buNone/>
              <a:defRPr>
                <a:solidFill>
                  <a:schemeClr val="tx1">
                    <a:tint val="75000"/>
                  </a:schemeClr>
                </a:solidFill>
              </a:defRPr>
            </a:lvl9pPr>
          </a:lstStyle>
          <a:p>
            <a:r>
              <a:rPr lang="de-AT" dirty="0"/>
              <a:t>Bei Bedarf Untertitel hier eingeben</a:t>
            </a:r>
          </a:p>
        </p:txBody>
      </p:sp>
      <p:pic>
        <p:nvPicPr>
          <p:cNvPr id="11" name="Grafik 10">
            <a:extLst>
              <a:ext uri="{FF2B5EF4-FFF2-40B4-BE49-F238E27FC236}">
                <a16:creationId xmlns:a16="http://schemas.microsoft.com/office/drawing/2014/main" id="{E015221C-1ED6-4CE4-ACA4-1419DD3F972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53200" y="6262496"/>
            <a:ext cx="1889125" cy="326781"/>
          </a:xfrm>
          <a:prstGeom prst="rect">
            <a:avLst/>
          </a:prstGeom>
        </p:spPr>
      </p:pic>
    </p:spTree>
    <p:extLst>
      <p:ext uri="{BB962C8B-B14F-4D97-AF65-F5344CB8AC3E}">
        <p14:creationId xmlns:p14="http://schemas.microsoft.com/office/powerpoint/2010/main" val="418831637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elfolie Bild ´3 kurz">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5" name="Rechteck 24"/>
          <p:cNvSpPr/>
          <p:nvPr userDrawn="1"/>
        </p:nvSpPr>
        <p:spPr>
          <a:xfrm>
            <a:off x="6199684" y="706438"/>
            <a:ext cx="2648188" cy="2078015"/>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1800" dirty="0"/>
          </a:p>
        </p:txBody>
      </p:sp>
      <p:sp>
        <p:nvSpPr>
          <p:cNvPr id="26" name="Rechteck 25"/>
          <p:cNvSpPr/>
          <p:nvPr userDrawn="1"/>
        </p:nvSpPr>
        <p:spPr bwMode="blackWhite">
          <a:xfrm>
            <a:off x="288000" y="720000"/>
            <a:ext cx="5904662" cy="2078015"/>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sz="1800" dirty="0"/>
          </a:p>
        </p:txBody>
      </p:sp>
      <p:sp>
        <p:nvSpPr>
          <p:cNvPr id="2" name="Titel 1"/>
          <p:cNvSpPr>
            <a:spLocks noGrp="1"/>
          </p:cNvSpPr>
          <p:nvPr userDrawn="1">
            <p:ph type="ctrTitle" hasCustomPrompt="1"/>
          </p:nvPr>
        </p:nvSpPr>
        <p:spPr bwMode="black">
          <a:xfrm>
            <a:off x="605407" y="1555385"/>
            <a:ext cx="5436000" cy="620057"/>
          </a:xfrm>
          <a:prstGeom prst="rect">
            <a:avLst/>
          </a:prstGeom>
        </p:spPr>
        <p:txBody>
          <a:bodyPr tIns="0" anchor="b"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de-AT" dirty="0"/>
              <a:t>Einzeiligen Titel eingeben</a:t>
            </a:r>
          </a:p>
        </p:txBody>
      </p:sp>
      <p:sp>
        <p:nvSpPr>
          <p:cNvPr id="3" name="Untertitel 2"/>
          <p:cNvSpPr>
            <a:spLocks noGrp="1"/>
          </p:cNvSpPr>
          <p:nvPr userDrawn="1">
            <p:ph type="subTitle" idx="1" hasCustomPrompt="1"/>
          </p:nvPr>
        </p:nvSpPr>
        <p:spPr bwMode="black">
          <a:xfrm>
            <a:off x="605407" y="1191698"/>
            <a:ext cx="5436000" cy="365413"/>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35" indent="0" algn="ctr">
              <a:buNone/>
              <a:defRPr>
                <a:solidFill>
                  <a:schemeClr val="tx1">
                    <a:tint val="75000"/>
                  </a:schemeClr>
                </a:solidFill>
              </a:defRPr>
            </a:lvl2pPr>
            <a:lvl3pPr marL="914269" indent="0" algn="ctr">
              <a:buNone/>
              <a:defRPr>
                <a:solidFill>
                  <a:schemeClr val="tx1">
                    <a:tint val="75000"/>
                  </a:schemeClr>
                </a:solidFill>
              </a:defRPr>
            </a:lvl3pPr>
            <a:lvl4pPr marL="1371406" indent="0" algn="ctr">
              <a:buNone/>
              <a:defRPr>
                <a:solidFill>
                  <a:schemeClr val="tx1">
                    <a:tint val="75000"/>
                  </a:schemeClr>
                </a:solidFill>
              </a:defRPr>
            </a:lvl4pPr>
            <a:lvl5pPr marL="1828540" indent="0" algn="ctr">
              <a:buNone/>
              <a:defRPr>
                <a:solidFill>
                  <a:schemeClr val="tx1">
                    <a:tint val="75000"/>
                  </a:schemeClr>
                </a:solidFill>
              </a:defRPr>
            </a:lvl5pPr>
            <a:lvl6pPr marL="2285676" indent="0" algn="ctr">
              <a:buNone/>
              <a:defRPr>
                <a:solidFill>
                  <a:schemeClr val="tx1">
                    <a:tint val="75000"/>
                  </a:schemeClr>
                </a:solidFill>
              </a:defRPr>
            </a:lvl6pPr>
            <a:lvl7pPr marL="2742810" indent="0" algn="ctr">
              <a:buNone/>
              <a:defRPr>
                <a:solidFill>
                  <a:schemeClr val="tx1">
                    <a:tint val="75000"/>
                  </a:schemeClr>
                </a:solidFill>
              </a:defRPr>
            </a:lvl7pPr>
            <a:lvl8pPr marL="3199945" indent="0" algn="ctr">
              <a:buNone/>
              <a:defRPr>
                <a:solidFill>
                  <a:schemeClr val="tx1">
                    <a:tint val="75000"/>
                  </a:schemeClr>
                </a:solidFill>
              </a:defRPr>
            </a:lvl8pPr>
            <a:lvl9pPr marL="3657080" indent="0" algn="ctr">
              <a:buNone/>
              <a:defRPr>
                <a:solidFill>
                  <a:schemeClr val="tx1">
                    <a:tint val="75000"/>
                  </a:schemeClr>
                </a:solidFill>
              </a:defRPr>
            </a:lvl9pPr>
          </a:lstStyle>
          <a:p>
            <a:r>
              <a:rPr lang="de-AT" dirty="0"/>
              <a:t>Bei Bedarf Untertitel hier eingeben</a:t>
            </a:r>
          </a:p>
        </p:txBody>
      </p:sp>
      <p:sp>
        <p:nvSpPr>
          <p:cNvPr id="16" name="Textplatzhalter 9"/>
          <p:cNvSpPr>
            <a:spLocks noGrp="1"/>
          </p:cNvSpPr>
          <p:nvPr userDrawn="1">
            <p:ph type="body" sz="quarter" idx="11"/>
          </p:nvPr>
        </p:nvSpPr>
        <p:spPr bwMode="white">
          <a:xfrm>
            <a:off x="287338" y="3132000"/>
            <a:ext cx="4284662" cy="620885"/>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pPr marL="0" lvl="0" defTabSz="914364"/>
            <a:r>
              <a:rPr lang="en-US"/>
              <a:t>Click to edit Master text styles</a:t>
            </a:r>
          </a:p>
        </p:txBody>
      </p:sp>
      <p:sp>
        <p:nvSpPr>
          <p:cNvPr id="12" name="Textplatzhalter 7"/>
          <p:cNvSpPr>
            <a:spLocks noGrp="1"/>
          </p:cNvSpPr>
          <p:nvPr userDrawn="1">
            <p:ph type="body" sz="quarter" idx="12" hasCustomPrompt="1"/>
          </p:nvPr>
        </p:nvSpPr>
        <p:spPr>
          <a:xfrm>
            <a:off x="457200" y="6512313"/>
            <a:ext cx="1638300" cy="292348"/>
          </a:xfrm>
        </p:spPr>
        <p:txBody>
          <a:bodyPr>
            <a:noAutofit/>
          </a:bodyPr>
          <a:lstStyle>
            <a:lvl1pPr marL="0" indent="0">
              <a:buNone/>
              <a:defRPr sz="900" cap="all" baseline="0">
                <a:solidFill>
                  <a:schemeClr val="bg1"/>
                </a:solidFill>
              </a:defRPr>
            </a:lvl1pPr>
            <a:lvl2pPr marL="266689" indent="0">
              <a:buNone/>
              <a:defRPr sz="1050"/>
            </a:lvl2pPr>
            <a:lvl3pPr marL="541316" indent="0">
              <a:buNone/>
              <a:defRPr sz="1050"/>
            </a:lvl3pPr>
            <a:lvl4pPr marL="808006" indent="0">
              <a:buNone/>
              <a:defRPr sz="1000"/>
            </a:lvl4pPr>
            <a:lvl5pPr marL="1077870" indent="0">
              <a:buNone/>
              <a:defRPr sz="1000"/>
            </a:lvl5pPr>
          </a:lstStyle>
          <a:p>
            <a:pPr lvl="0"/>
            <a:r>
              <a:rPr lang="de-AT" dirty="0"/>
              <a:t>Stand: </a:t>
            </a:r>
            <a:r>
              <a:rPr lang="de-AT" dirty="0" err="1"/>
              <a:t>xx.xx.xxxx</a:t>
            </a:r>
            <a:endParaRPr lang="de-AT" dirty="0"/>
          </a:p>
        </p:txBody>
      </p:sp>
      <p:pic>
        <p:nvPicPr>
          <p:cNvPr id="13" name="Grafik 12">
            <a:extLst>
              <a:ext uri="{FF2B5EF4-FFF2-40B4-BE49-F238E27FC236}">
                <a16:creationId xmlns:a16="http://schemas.microsoft.com/office/drawing/2014/main" id="{63FE82C0-4FDB-4D2A-A182-623C852CF532}"/>
              </a:ext>
            </a:extLst>
          </p:cNvPr>
          <p:cNvPicPr>
            <a:picLocks noChangeAspect="1"/>
          </p:cNvPicPr>
          <p:nvPr userDrawn="1"/>
        </p:nvPicPr>
        <p:blipFill>
          <a:blip r:embed="rId3"/>
          <a:stretch>
            <a:fillRect/>
          </a:stretch>
        </p:blipFill>
        <p:spPr>
          <a:xfrm>
            <a:off x="6563181" y="1367582"/>
            <a:ext cx="1872000" cy="987648"/>
          </a:xfrm>
          <a:prstGeom prst="rect">
            <a:avLst/>
          </a:prstGeom>
        </p:spPr>
      </p:pic>
      <p:pic>
        <p:nvPicPr>
          <p:cNvPr id="11" name="Grafik 10">
            <a:extLst>
              <a:ext uri="{FF2B5EF4-FFF2-40B4-BE49-F238E27FC236}">
                <a16:creationId xmlns:a16="http://schemas.microsoft.com/office/drawing/2014/main" id="{1B0AEE84-E3C4-47D4-892D-1766F953ACD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53200" y="6262496"/>
            <a:ext cx="1889125" cy="326781"/>
          </a:xfrm>
          <a:prstGeom prst="rect">
            <a:avLst/>
          </a:prstGeom>
        </p:spPr>
      </p:pic>
    </p:spTree>
    <p:extLst>
      <p:ext uri="{BB962C8B-B14F-4D97-AF65-F5344CB8AC3E}">
        <p14:creationId xmlns:p14="http://schemas.microsoft.com/office/powerpoint/2010/main" val="38395811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02E84154-2F65-4807-B4F0-B7DA8E1E90BD}"/>
              </a:ext>
            </a:extLst>
          </p:cNvPr>
          <p:cNvPicPr>
            <a:picLocks noChangeAspect="1"/>
          </p:cNvPicPr>
          <p:nvPr userDrawn="1"/>
        </p:nvPicPr>
        <p:blipFill>
          <a:blip r:embed="rId19"/>
          <a:stretch>
            <a:fillRect/>
          </a:stretch>
        </p:blipFill>
        <p:spPr>
          <a:xfrm>
            <a:off x="7284076" y="346075"/>
            <a:ext cx="1396800" cy="736937"/>
          </a:xfrm>
          <a:prstGeom prst="rect">
            <a:avLst/>
          </a:prstGeom>
        </p:spPr>
      </p:pic>
      <p:sp>
        <p:nvSpPr>
          <p:cNvPr id="3" name="Textplatzhalter 2"/>
          <p:cNvSpPr>
            <a:spLocks noGrp="1"/>
          </p:cNvSpPr>
          <p:nvPr>
            <p:ph type="body" idx="1"/>
          </p:nvPr>
        </p:nvSpPr>
        <p:spPr>
          <a:xfrm>
            <a:off x="457200" y="1613536"/>
            <a:ext cx="7764463" cy="4631054"/>
          </a:xfrm>
          <a:prstGeom prst="rect">
            <a:avLst/>
          </a:prstGeom>
        </p:spPr>
        <p:txBody>
          <a:bodyPr vert="horz" lIns="0" tIns="45715" rIns="0" bIns="45715" rtlCol="0">
            <a:normAutofit/>
          </a:bodyPr>
          <a:lstStyle/>
          <a:p>
            <a:pPr lvl="0"/>
            <a:r>
              <a:rPr lang="de-AT" dirty="0"/>
              <a:t>Textmasterformate durch Klicken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5" name="Fußzeilenplatzhalter 4"/>
          <p:cNvSpPr>
            <a:spLocks noGrp="1"/>
          </p:cNvSpPr>
          <p:nvPr userDrawn="1">
            <p:ph type="ftr" sz="quarter" idx="3"/>
          </p:nvPr>
        </p:nvSpPr>
        <p:spPr>
          <a:xfrm>
            <a:off x="1354562" y="6494473"/>
            <a:ext cx="3217444" cy="309702"/>
          </a:xfrm>
          <a:prstGeom prst="rect">
            <a:avLst/>
          </a:prstGeom>
        </p:spPr>
        <p:txBody>
          <a:bodyPr vert="horz" lIns="91431" tIns="45715" rIns="91431" bIns="45715" rtlCol="0" anchor="ctr"/>
          <a:lstStyle>
            <a:lvl1pPr algn="l">
              <a:defRPr sz="800" cap="all" baseline="0">
                <a:solidFill>
                  <a:schemeClr val="tx1">
                    <a:tint val="75000"/>
                  </a:schemeClr>
                </a:solidFill>
              </a:defRPr>
            </a:lvl1pPr>
          </a:lstStyle>
          <a:p>
            <a:r>
              <a:rPr lang="de-AT" dirty="0"/>
              <a:t>Fusszeile</a:t>
            </a:r>
          </a:p>
        </p:txBody>
      </p:sp>
      <p:sp>
        <p:nvSpPr>
          <p:cNvPr id="6" name="Foliennummernplatzhalter 5"/>
          <p:cNvSpPr>
            <a:spLocks noGrp="1"/>
          </p:cNvSpPr>
          <p:nvPr userDrawn="1">
            <p:ph type="sldNum" sz="quarter" idx="4"/>
          </p:nvPr>
        </p:nvSpPr>
        <p:spPr>
          <a:xfrm>
            <a:off x="462407" y="6494473"/>
            <a:ext cx="892150" cy="309702"/>
          </a:xfrm>
          <a:prstGeom prst="rect">
            <a:avLst/>
          </a:prstGeom>
        </p:spPr>
        <p:txBody>
          <a:bodyPr vert="horz" lIns="0" tIns="45715" rIns="0" bIns="45715" rtlCol="0" anchor="ctr"/>
          <a:lstStyle>
            <a:lvl1pPr algn="l">
              <a:defRPr sz="800" cap="all" baseline="0">
                <a:solidFill>
                  <a:schemeClr val="tx1">
                    <a:tint val="75000"/>
                  </a:schemeClr>
                </a:solidFill>
              </a:defRPr>
            </a:lvl1pPr>
          </a:lstStyle>
          <a:p>
            <a:r>
              <a:rPr lang="de-AT" dirty="0"/>
              <a:t>SEITE </a:t>
            </a:r>
            <a:fld id="{BE3DC40E-DBBE-4E2D-9EEC-FBF0DA0E9179}" type="slidenum">
              <a:rPr lang="de-AT" smtClean="0"/>
              <a:pPr/>
              <a:t>‹#›</a:t>
            </a:fld>
            <a:endParaRPr lang="de-AT" dirty="0"/>
          </a:p>
        </p:txBody>
      </p:sp>
      <p:sp>
        <p:nvSpPr>
          <p:cNvPr id="7" name="Datumsplatzhalter 6"/>
          <p:cNvSpPr>
            <a:spLocks noGrp="1"/>
          </p:cNvSpPr>
          <p:nvPr userDrawn="1">
            <p:ph type="dt" sz="half" idx="2"/>
          </p:nvPr>
        </p:nvSpPr>
        <p:spPr>
          <a:xfrm>
            <a:off x="5745182" y="6494473"/>
            <a:ext cx="987407" cy="309702"/>
          </a:xfrm>
          <a:prstGeom prst="rect">
            <a:avLst/>
          </a:prstGeom>
        </p:spPr>
        <p:txBody>
          <a:bodyPr vert="horz" lIns="0" tIns="45715" rIns="0" bIns="45715" rtlCol="0" anchor="ctr"/>
          <a:lstStyle>
            <a:lvl1pPr algn="r">
              <a:defRPr lang="de-DE" sz="800" kern="1200" cap="all" baseline="0" smtClean="0">
                <a:solidFill>
                  <a:schemeClr val="tx1">
                    <a:tint val="75000"/>
                  </a:schemeClr>
                </a:solidFill>
                <a:latin typeface="+mn-lt"/>
                <a:ea typeface="+mn-ea"/>
                <a:cs typeface="+mn-cs"/>
              </a:defRPr>
            </a:lvl1pPr>
          </a:lstStyle>
          <a:p>
            <a:fld id="{EF16FBD4-A1A0-4C0D-8ECA-591A550A295A}" type="datetime1">
              <a:rPr lang="de-AT" smtClean="0"/>
              <a:pPr/>
              <a:t>22.05.25</a:t>
            </a:fld>
            <a:endParaRPr lang="de-AT" dirty="0"/>
          </a:p>
        </p:txBody>
      </p:sp>
      <p:sp>
        <p:nvSpPr>
          <p:cNvPr id="18" name="Rechteck 17"/>
          <p:cNvSpPr/>
          <p:nvPr userDrawn="1"/>
        </p:nvSpPr>
        <p:spPr bwMode="gray">
          <a:xfrm>
            <a:off x="0" y="1252226"/>
            <a:ext cx="9144000" cy="30240"/>
          </a:xfrm>
          <a:prstGeom prst="rect">
            <a:avLst/>
          </a:prstGeom>
          <a:solidFill>
            <a:srgbClr val="0C94B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800" dirty="0"/>
              <a:t>      </a:t>
            </a:r>
          </a:p>
        </p:txBody>
      </p:sp>
      <p:sp>
        <p:nvSpPr>
          <p:cNvPr id="15" name="Titelplatzhalter 14"/>
          <p:cNvSpPr>
            <a:spLocks noGrp="1"/>
          </p:cNvSpPr>
          <p:nvPr userDrawn="1">
            <p:ph type="title"/>
          </p:nvPr>
        </p:nvSpPr>
        <p:spPr bwMode="auto">
          <a:xfrm>
            <a:off x="462408" y="167640"/>
            <a:ext cx="6646730" cy="1084586"/>
          </a:xfrm>
          <a:prstGeom prst="rect">
            <a:avLst/>
          </a:prstGeom>
        </p:spPr>
        <p:txBody>
          <a:bodyPr vert="horz" lIns="0" tIns="0" rIns="0" bIns="0" rtlCol="0" anchor="ctr">
            <a:normAutofit/>
          </a:bodyPr>
          <a:lstStyle/>
          <a:p>
            <a:r>
              <a:rPr lang="de-AT" dirty="0"/>
              <a:t>Titelmasterformat durch </a:t>
            </a:r>
            <a:br>
              <a:rPr lang="de-AT" dirty="0"/>
            </a:br>
            <a:r>
              <a:rPr lang="de-AT" dirty="0"/>
              <a:t>Klicken bearbeiten</a:t>
            </a:r>
          </a:p>
        </p:txBody>
      </p:sp>
      <p:pic>
        <p:nvPicPr>
          <p:cNvPr id="11" name="Grafik 10">
            <a:extLst>
              <a:ext uri="{FF2B5EF4-FFF2-40B4-BE49-F238E27FC236}">
                <a16:creationId xmlns:a16="http://schemas.microsoft.com/office/drawing/2014/main" id="{9DB27540-BA36-424B-8F70-11086F282888}"/>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7272338" y="6448659"/>
            <a:ext cx="1408538" cy="244241"/>
          </a:xfrm>
          <a:prstGeom prst="rect">
            <a:avLst/>
          </a:prstGeom>
        </p:spPr>
      </p:pic>
    </p:spTree>
  </p:cSld>
  <p:clrMap bg1="lt1" tx1="dk1" bg2="lt2" tx2="dk2" accent1="accent1" accent2="accent2" accent3="accent3" accent4="accent4" accent5="accent5" accent6="accent6" hlink="hlink" folHlink="folHlink"/>
  <p:sldLayoutIdLst>
    <p:sldLayoutId id="2147483671" r:id="rId1"/>
    <p:sldLayoutId id="2147483661" r:id="rId2"/>
    <p:sldLayoutId id="2147483663" r:id="rId3"/>
    <p:sldLayoutId id="2147483675" r:id="rId4"/>
    <p:sldLayoutId id="2147483676" r:id="rId5"/>
    <p:sldLayoutId id="2147483686" r:id="rId6"/>
    <p:sldLayoutId id="2147483687" r:id="rId7"/>
    <p:sldLayoutId id="2147483681" r:id="rId8"/>
    <p:sldLayoutId id="2147483682" r:id="rId9"/>
    <p:sldLayoutId id="2147483688" r:id="rId10"/>
    <p:sldLayoutId id="2147483691" r:id="rId11"/>
    <p:sldLayoutId id="2147483664" r:id="rId12"/>
    <p:sldLayoutId id="2147483667" r:id="rId13"/>
    <p:sldLayoutId id="2147483668" r:id="rId14"/>
    <p:sldLayoutId id="2147483670" r:id="rId15"/>
    <p:sldLayoutId id="2147483692" r:id="rId16"/>
    <p:sldLayoutId id="2147483693" r:id="rId17"/>
  </p:sldLayoutIdLst>
  <p:transition>
    <p:fade/>
  </p:transition>
  <p:hf hdr="0" dt="0"/>
  <p:txStyles>
    <p:titleStyle>
      <a:lvl1pPr algn="l" defTabSz="914269" rtl="0" eaLnBrk="1" latinLnBrk="0" hangingPunct="1">
        <a:lnSpc>
          <a:spcPct val="100000"/>
        </a:lnSpc>
        <a:spcBef>
          <a:spcPct val="0"/>
        </a:spcBef>
        <a:buNone/>
        <a:defRPr sz="2400" b="1" kern="1200">
          <a:solidFill>
            <a:schemeClr val="tx1"/>
          </a:solidFill>
          <a:latin typeface="Georgia" charset="0"/>
          <a:ea typeface="Georgia" charset="0"/>
          <a:cs typeface="Georgia" charset="0"/>
        </a:defRPr>
      </a:lvl1pPr>
    </p:titleStyle>
    <p:bodyStyle>
      <a:lvl1pPr marL="266689" indent="-266689" algn="l" defTabSz="914269" rtl="0" eaLnBrk="1" latinLnBrk="0" hangingPunct="1">
        <a:lnSpc>
          <a:spcPct val="100000"/>
        </a:lnSpc>
        <a:spcBef>
          <a:spcPts val="0"/>
        </a:spcBef>
        <a:spcAft>
          <a:spcPts val="600"/>
        </a:spcAft>
        <a:buClr>
          <a:schemeClr val="accent1"/>
        </a:buClr>
        <a:buFont typeface="Wingdings" charset="2"/>
        <a:buChar char="§"/>
        <a:defRPr sz="1600" kern="1200">
          <a:solidFill>
            <a:schemeClr val="tx1"/>
          </a:solidFill>
          <a:latin typeface="+mn-lt"/>
          <a:ea typeface="+mn-ea"/>
          <a:cs typeface="+mn-cs"/>
        </a:defRPr>
      </a:lvl1pPr>
      <a:lvl2pPr marL="539729" indent="-273040" algn="l" defTabSz="914269" rtl="0" eaLnBrk="1" latinLnBrk="0" hangingPunct="1">
        <a:lnSpc>
          <a:spcPct val="100000"/>
        </a:lnSpc>
        <a:spcBef>
          <a:spcPts val="0"/>
        </a:spcBef>
        <a:spcAft>
          <a:spcPts val="400"/>
        </a:spcAft>
        <a:buClr>
          <a:schemeClr val="accent1"/>
        </a:buClr>
        <a:buSzPct val="100000"/>
        <a:buFont typeface="Wingdings" charset="2"/>
        <a:buChar char="§"/>
        <a:defRPr sz="1500" kern="1200">
          <a:solidFill>
            <a:schemeClr val="tx1"/>
          </a:solidFill>
          <a:latin typeface="+mn-lt"/>
          <a:ea typeface="+mn-ea"/>
          <a:cs typeface="+mn-cs"/>
        </a:defRPr>
      </a:lvl2pPr>
      <a:lvl3pPr marL="814356" indent="-273040" algn="l" defTabSz="914269" rtl="0" eaLnBrk="1" latinLnBrk="0" hangingPunct="1">
        <a:lnSpc>
          <a:spcPct val="100000"/>
        </a:lnSpc>
        <a:spcBef>
          <a:spcPts val="0"/>
        </a:spcBef>
        <a:spcAft>
          <a:spcPts val="400"/>
        </a:spcAft>
        <a:buClr>
          <a:schemeClr val="accent1"/>
        </a:buClr>
        <a:buFont typeface="Wingdings" charset="2"/>
        <a:buChar char="§"/>
        <a:defRPr sz="1400" kern="1200">
          <a:solidFill>
            <a:schemeClr val="tx1"/>
          </a:solidFill>
          <a:latin typeface="+mn-lt"/>
          <a:ea typeface="+mn-ea"/>
          <a:cs typeface="+mn-cs"/>
        </a:defRPr>
      </a:lvl3pPr>
      <a:lvl4pPr marL="1074695" indent="-266689" algn="l" defTabSz="914269" rtl="0" eaLnBrk="1" latinLnBrk="0" hangingPunct="1">
        <a:lnSpc>
          <a:spcPct val="100000"/>
        </a:lnSpc>
        <a:spcBef>
          <a:spcPts val="0"/>
        </a:spcBef>
        <a:spcAft>
          <a:spcPts val="400"/>
        </a:spcAft>
        <a:buClr>
          <a:schemeClr val="accent1"/>
        </a:buClr>
        <a:buFont typeface="Wingdings" charset="2"/>
        <a:buChar char="§"/>
        <a:defRPr sz="1200" kern="1200">
          <a:solidFill>
            <a:schemeClr val="tx1"/>
          </a:solidFill>
          <a:latin typeface="+mn-lt"/>
          <a:ea typeface="+mn-ea"/>
          <a:cs typeface="+mn-cs"/>
        </a:defRPr>
      </a:lvl4pPr>
      <a:lvl5pPr marL="1341384" indent="-263514" algn="l" defTabSz="914269" rtl="0" eaLnBrk="1" latinLnBrk="0" hangingPunct="1">
        <a:lnSpc>
          <a:spcPct val="100000"/>
        </a:lnSpc>
        <a:spcBef>
          <a:spcPts val="0"/>
        </a:spcBef>
        <a:spcAft>
          <a:spcPts val="400"/>
        </a:spcAft>
        <a:buClr>
          <a:schemeClr val="accent1"/>
        </a:buClr>
        <a:buFont typeface="Wingdings" charset="2"/>
        <a:buChar char="§"/>
        <a:defRPr sz="1200" kern="1200">
          <a:solidFill>
            <a:schemeClr val="tx1"/>
          </a:solidFill>
          <a:latin typeface="+mn-lt"/>
          <a:ea typeface="+mn-ea"/>
          <a:cs typeface="+mn-cs"/>
        </a:defRPr>
      </a:lvl5pPr>
      <a:lvl6pPr marL="2514242" indent="-228568" algn="l" defTabSz="91426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78" indent="-228568" algn="l" defTabSz="91426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13" indent="-228568" algn="l" defTabSz="91426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48" indent="-228568" algn="l" defTabSz="91426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269" rtl="0" eaLnBrk="1" latinLnBrk="0" hangingPunct="1">
        <a:defRPr sz="1800" kern="1200">
          <a:solidFill>
            <a:schemeClr val="tx1"/>
          </a:solidFill>
          <a:latin typeface="+mn-lt"/>
          <a:ea typeface="+mn-ea"/>
          <a:cs typeface="+mn-cs"/>
        </a:defRPr>
      </a:lvl1pPr>
      <a:lvl2pPr marL="457135" algn="l" defTabSz="914269" rtl="0" eaLnBrk="1" latinLnBrk="0" hangingPunct="1">
        <a:defRPr sz="1800" kern="1200">
          <a:solidFill>
            <a:schemeClr val="tx1"/>
          </a:solidFill>
          <a:latin typeface="+mn-lt"/>
          <a:ea typeface="+mn-ea"/>
          <a:cs typeface="+mn-cs"/>
        </a:defRPr>
      </a:lvl2pPr>
      <a:lvl3pPr marL="914269" algn="l" defTabSz="914269" rtl="0" eaLnBrk="1" latinLnBrk="0" hangingPunct="1">
        <a:defRPr sz="1800" kern="1200">
          <a:solidFill>
            <a:schemeClr val="tx1"/>
          </a:solidFill>
          <a:latin typeface="+mn-lt"/>
          <a:ea typeface="+mn-ea"/>
          <a:cs typeface="+mn-cs"/>
        </a:defRPr>
      </a:lvl3pPr>
      <a:lvl4pPr marL="1371406" algn="l" defTabSz="914269" rtl="0" eaLnBrk="1" latinLnBrk="0" hangingPunct="1">
        <a:defRPr sz="1800" kern="1200">
          <a:solidFill>
            <a:schemeClr val="tx1"/>
          </a:solidFill>
          <a:latin typeface="+mn-lt"/>
          <a:ea typeface="+mn-ea"/>
          <a:cs typeface="+mn-cs"/>
        </a:defRPr>
      </a:lvl4pPr>
      <a:lvl5pPr marL="1828540" algn="l" defTabSz="914269" rtl="0" eaLnBrk="1" latinLnBrk="0" hangingPunct="1">
        <a:defRPr sz="1800" kern="1200">
          <a:solidFill>
            <a:schemeClr val="tx1"/>
          </a:solidFill>
          <a:latin typeface="+mn-lt"/>
          <a:ea typeface="+mn-ea"/>
          <a:cs typeface="+mn-cs"/>
        </a:defRPr>
      </a:lvl5pPr>
      <a:lvl6pPr marL="2285676" algn="l" defTabSz="914269" rtl="0" eaLnBrk="1" latinLnBrk="0" hangingPunct="1">
        <a:defRPr sz="1800" kern="1200">
          <a:solidFill>
            <a:schemeClr val="tx1"/>
          </a:solidFill>
          <a:latin typeface="+mn-lt"/>
          <a:ea typeface="+mn-ea"/>
          <a:cs typeface="+mn-cs"/>
        </a:defRPr>
      </a:lvl6pPr>
      <a:lvl7pPr marL="2742810" algn="l" defTabSz="914269" rtl="0" eaLnBrk="1" latinLnBrk="0" hangingPunct="1">
        <a:defRPr sz="1800" kern="1200">
          <a:solidFill>
            <a:schemeClr val="tx1"/>
          </a:solidFill>
          <a:latin typeface="+mn-lt"/>
          <a:ea typeface="+mn-ea"/>
          <a:cs typeface="+mn-cs"/>
        </a:defRPr>
      </a:lvl7pPr>
      <a:lvl8pPr marL="3199945" algn="l" defTabSz="914269" rtl="0" eaLnBrk="1" latinLnBrk="0" hangingPunct="1">
        <a:defRPr sz="1800" kern="1200">
          <a:solidFill>
            <a:schemeClr val="tx1"/>
          </a:solidFill>
          <a:latin typeface="+mn-lt"/>
          <a:ea typeface="+mn-ea"/>
          <a:cs typeface="+mn-cs"/>
        </a:defRPr>
      </a:lvl8pPr>
      <a:lvl9pPr marL="3657080" algn="l" defTabSz="91426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userDrawn="1">
          <p15:clr>
            <a:srgbClr val="F26B43"/>
          </p15:clr>
        </p15:guide>
        <p15:guide id="3" pos="288" userDrawn="1">
          <p15:clr>
            <a:srgbClr val="F26B43"/>
          </p15:clr>
        </p15:guide>
        <p15:guide id="4" pos="5179" userDrawn="1">
          <p15:clr>
            <a:srgbClr val="F26B43"/>
          </p15:clr>
        </p15:guide>
        <p15:guide id="5" pos="5467" userDrawn="1">
          <p15:clr>
            <a:srgbClr val="F26B43"/>
          </p15:clr>
        </p15:guide>
        <p15:guide id="7" orient="horz" pos="3934" userDrawn="1">
          <p15:clr>
            <a:srgbClr val="F26B43"/>
          </p15:clr>
        </p15:guide>
        <p15:guide id="9" orient="horz" pos="218" userDrawn="1">
          <p15:clr>
            <a:srgbClr val="F26B43"/>
          </p15:clr>
        </p15:guide>
        <p15:guide id="10" orient="horz" pos="1016" userDrawn="1">
          <p15:clr>
            <a:srgbClr val="F26B43"/>
          </p15:clr>
        </p15:guide>
        <p15:guide id="11" orient="horz" pos="4216" userDrawn="1">
          <p15:clr>
            <a:srgbClr val="F26B43"/>
          </p15:clr>
        </p15:guide>
        <p15:guide id="16" orient="horz" pos="2160" userDrawn="1">
          <p15:clr>
            <a:srgbClr val="F26B43"/>
          </p15:clr>
        </p15:guide>
        <p15:guide id="19" pos="390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550FEF-5E65-B339-E346-524E070C12E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AT"/>
          </a:p>
        </p:txBody>
      </p:sp>
      <p:sp>
        <p:nvSpPr>
          <p:cNvPr id="3" name="Text Placeholder 2">
            <a:extLst>
              <a:ext uri="{FF2B5EF4-FFF2-40B4-BE49-F238E27FC236}">
                <a16:creationId xmlns:a16="http://schemas.microsoft.com/office/drawing/2014/main" id="{ECEC0C59-B93E-C143-149A-8F6B50F0AFF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Date Placeholder 3">
            <a:extLst>
              <a:ext uri="{FF2B5EF4-FFF2-40B4-BE49-F238E27FC236}">
                <a16:creationId xmlns:a16="http://schemas.microsoft.com/office/drawing/2014/main" id="{CBFBAEBA-CEA6-689C-3C50-D2C3F48A32D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D030636-B787-0849-A113-D7F2EA51F5B2}" type="datetime1">
              <a:rPr lang="en-US" smtClean="0"/>
              <a:t>5/22/25</a:t>
            </a:fld>
            <a:endParaRPr lang="en-AT"/>
          </a:p>
        </p:txBody>
      </p:sp>
      <p:sp>
        <p:nvSpPr>
          <p:cNvPr id="5" name="Footer Placeholder 4">
            <a:extLst>
              <a:ext uri="{FF2B5EF4-FFF2-40B4-BE49-F238E27FC236}">
                <a16:creationId xmlns:a16="http://schemas.microsoft.com/office/drawing/2014/main" id="{A199322B-7F97-3B91-1FE6-9288375B3C6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T"/>
          </a:p>
        </p:txBody>
      </p:sp>
      <p:sp>
        <p:nvSpPr>
          <p:cNvPr id="6" name="Slide Number Placeholder 5">
            <a:extLst>
              <a:ext uri="{FF2B5EF4-FFF2-40B4-BE49-F238E27FC236}">
                <a16:creationId xmlns:a16="http://schemas.microsoft.com/office/drawing/2014/main" id="{FA25D69F-6BC9-21D8-5343-E86D415DCD5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8AA9B8F-E99E-F249-967A-8EA2BC104B71}" type="slidenum">
              <a:rPr lang="en-AT" smtClean="0"/>
              <a:t>‹#›</a:t>
            </a:fld>
            <a:endParaRPr lang="en-AT"/>
          </a:p>
        </p:txBody>
      </p:sp>
    </p:spTree>
    <p:extLst>
      <p:ext uri="{BB962C8B-B14F-4D97-AF65-F5344CB8AC3E}">
        <p14:creationId xmlns:p14="http://schemas.microsoft.com/office/powerpoint/2010/main" val="113704804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A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youtube.com/watch?v=ww99npDh4cg" TargetMode="External"/><Relationship Id="rId1" Type="http://schemas.openxmlformats.org/officeDocument/2006/relationships/slideLayout" Target="../slideLayouts/slideLayout3.xml"/><Relationship Id="rId5" Type="http://schemas.openxmlformats.org/officeDocument/2006/relationships/image" Target="../media/image33.jp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hyperlink" Target="https://en.wikipedia.org/wiki/London" TargetMode="External"/><Relationship Id="rId7"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hyperlink" Target="https://api.triplydb.com/s/gZZskqRpQ" TargetMode="External"/><Relationship Id="rId5" Type="http://schemas.openxmlformats.org/officeDocument/2006/relationships/hyperlink" Target="http://dbpedia.org/resource/London" TargetMode="Externa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hyperlink" Target="https://query.wikidata.org/#SELECT DISTINCT %3Fcity WHERE { %0A%09%3Fcity wdt%3AP31%2Fwdt%3AP279* wd%3AQ515.%0A %09%3Fcity wdt%3AP1082 %3Fpopulation .%0A %09%3Fcity wdt%3AP17 wd%3AQ145 .%0A %09FILTER (%3Fpopulation > 1000000) }%0A" TargetMode="External"/>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iki/BqRX" TargetMode="Externa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iki/BqRj" TargetMode="External"/><Relationship Id="rId1" Type="http://schemas.openxmlformats.org/officeDocument/2006/relationships/slideLayout" Target="../slideLayouts/slideLayout3.xml"/><Relationship Id="rId4" Type="http://schemas.openxmlformats.org/officeDocument/2006/relationships/hyperlink" Target="https://ww101.ai.wu.ac.a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iki/CLw9" TargetMode="External"/><Relationship Id="rId1" Type="http://schemas.openxmlformats.org/officeDocument/2006/relationships/slideLayout" Target="../slideLayouts/slideLayout3.xml"/><Relationship Id="rId4" Type="http://schemas.openxmlformats.org/officeDocument/2006/relationships/hyperlink" Target="https://chatgpt.com/share/675585c7-04cc-8006-a20e-c70d75619e13"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49.jpe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hyperlink" Target="https://www.w3.org/Submission/HD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62.jpe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hyperlink" Target="https://github.com/rdfhdt" TargetMode="External"/><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hyperlink" Target="https://dl.acm.org/doi/10.1145/3132847.3132921" TargetMode="External"/><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68.png"/><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3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68.png"/><Relationship Id="rId7" Type="http://schemas.openxmlformats.org/officeDocument/2006/relationships/image" Target="../media/image76.png"/><Relationship Id="rId2" Type="http://schemas.openxmlformats.org/officeDocument/2006/relationships/image" Target="../media/image77.png"/><Relationship Id="rId1" Type="http://schemas.openxmlformats.org/officeDocument/2006/relationships/slideLayout" Target="../slideLayouts/slideLayout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68.png"/><Relationship Id="rId2" Type="http://schemas.openxmlformats.org/officeDocument/2006/relationships/image" Target="../media/image77.png"/><Relationship Id="rId1" Type="http://schemas.openxmlformats.org/officeDocument/2006/relationships/slideLayout" Target="../slideLayouts/slideLayout3.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4.em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3.xml"/><Relationship Id="rId5" Type="http://schemas.openxmlformats.org/officeDocument/2006/relationships/image" Target="../media/image87.png"/><Relationship Id="rId4" Type="http://schemas.openxmlformats.org/officeDocument/2006/relationships/image" Target="../media/image1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88.png"/></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hyperlink" Target="http://dx.doi.org/10.1145/3696410.3714694" TargetMode="External"/><Relationship Id="rId2" Type="http://schemas.openxmlformats.org/officeDocument/2006/relationships/hyperlink" Target="https://journals.sagepub.com/doi/epub/10.3233/SW-243611"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hyperlink" Target="https://ww101.ai.wu.ac.a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hyperlink" Target="https://w.wiki/EDWH" TargetMode="External"/><Relationship Id="rId3" Type="http://schemas.openxmlformats.org/officeDocument/2006/relationships/image" Target="../media/image26.png"/><Relationship Id="rId7" Type="http://schemas.openxmlformats.org/officeDocument/2006/relationships/hyperlink" Target="https://w.wiki/EDWL" TargetMode="External"/><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hyperlink" Target="https://www.wikidata.org/wiki/Special:Statistics" TargetMode="External"/><Relationship Id="rId5" Type="http://schemas.openxmlformats.org/officeDocument/2006/relationships/image" Target="../media/image28.png"/><Relationship Id="rId10" Type="http://schemas.openxmlformats.org/officeDocument/2006/relationships/image" Target="../media/image29.png"/><Relationship Id="rId4" Type="http://schemas.openxmlformats.org/officeDocument/2006/relationships/image" Target="../media/image27.png"/><Relationship Id="rId9" Type="http://schemas.openxmlformats.org/officeDocument/2006/relationships/hyperlink" Target="https://w.wiki/EDWw"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arxiv.org/abs/2005.00687" TargetMode="External"/><Relationship Id="rId2" Type="http://schemas.openxmlformats.org/officeDocument/2006/relationships/hyperlink" Target="https://arxiv.org/abs/2312.02783" TargetMode="External"/><Relationship Id="rId1" Type="http://schemas.openxmlformats.org/officeDocument/2006/relationships/slideLayout" Target="../slideLayouts/slideLayout3.xml"/><Relationship Id="rId5" Type="http://schemas.openxmlformats.org/officeDocument/2006/relationships/hyperlink" Target="https://ogb.stanford.edu/docs/linkprop/#ogbl-wikikg2" TargetMode="Externa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p:cNvSpPr>
            <a:spLocks noGrp="1"/>
          </p:cNvSpPr>
          <p:nvPr>
            <p:ph type="body" sz="quarter" idx="13"/>
          </p:nvPr>
        </p:nvSpPr>
        <p:spPr>
          <a:xfrm>
            <a:off x="358987" y="3474033"/>
            <a:ext cx="5873977" cy="1667325"/>
          </a:xfrm>
          <a:solidFill>
            <a:schemeClr val="bg1">
              <a:alpha val="87000"/>
            </a:schemeClr>
          </a:solidFill>
        </p:spPr>
        <p:txBody>
          <a:bodyPr/>
          <a:lstStyle/>
          <a:p>
            <a:r>
              <a:rPr lang="en-US" sz="1400" b="1" dirty="0"/>
              <a:t>Axel Polleres</a:t>
            </a:r>
          </a:p>
          <a:p>
            <a:endParaRPr lang="en-US" sz="1400" b="1" dirty="0"/>
          </a:p>
          <a:p>
            <a:r>
              <a:rPr lang="en-US" sz="1400" dirty="0"/>
              <a:t>Vienna University of Economics and Business (WU)</a:t>
            </a:r>
            <a:br>
              <a:rPr lang="en-US" sz="1400" dirty="0"/>
            </a:br>
            <a:r>
              <a:rPr lang="en-US" sz="1400" dirty="0"/>
              <a:t>Institute for Data, Process and Knowledge Management</a:t>
            </a:r>
            <a:br>
              <a:rPr lang="en-US" sz="1400" dirty="0"/>
            </a:br>
            <a:endParaRPr lang="en-US" sz="1400" i="1" dirty="0"/>
          </a:p>
        </p:txBody>
      </p:sp>
      <p:sp>
        <p:nvSpPr>
          <p:cNvPr id="5" name="Titel 4"/>
          <p:cNvSpPr>
            <a:spLocks noGrp="1"/>
          </p:cNvSpPr>
          <p:nvPr>
            <p:ph type="ctrTitle"/>
          </p:nvPr>
        </p:nvSpPr>
        <p:spPr>
          <a:xfrm>
            <a:off x="457200" y="1239903"/>
            <a:ext cx="5704114" cy="1677467"/>
          </a:xfrm>
        </p:spPr>
        <p:txBody>
          <a:bodyPr/>
          <a:lstStyle/>
          <a:p>
            <a:pPr algn="ctr"/>
            <a:r>
              <a:rPr lang="en-US" sz="2400" dirty="0"/>
              <a:t>Querying (Knowledge) Graphs </a:t>
            </a:r>
            <a:br>
              <a:rPr lang="en-US" sz="2400" dirty="0"/>
            </a:br>
            <a:r>
              <a:rPr lang="en-US" sz="2400" dirty="0"/>
              <a:t>(vs. Graph Learning and LLMs?)</a:t>
            </a:r>
            <a:br>
              <a:rPr lang="en-US" sz="2400" dirty="0"/>
            </a:br>
            <a:br>
              <a:rPr lang="en-US" sz="2400" dirty="0"/>
            </a:br>
            <a:r>
              <a:rPr lang="en-US" sz="1400" b="0" i="1" dirty="0"/>
              <a:t>Recap of some past work and how it could connect to the present</a:t>
            </a:r>
            <a:endParaRPr lang="en-US" sz="2400" b="0" i="1" dirty="0"/>
          </a:p>
        </p:txBody>
      </p:sp>
      <p:sp>
        <p:nvSpPr>
          <p:cNvPr id="2" name="TextBox 1">
            <a:extLst>
              <a:ext uri="{FF2B5EF4-FFF2-40B4-BE49-F238E27FC236}">
                <a16:creationId xmlns:a16="http://schemas.microsoft.com/office/drawing/2014/main" id="{4B51F26D-F31B-9E99-F35A-A67FDB5FAF1C}"/>
              </a:ext>
            </a:extLst>
          </p:cNvPr>
          <p:cNvSpPr txBox="1"/>
          <p:nvPr/>
        </p:nvSpPr>
        <p:spPr>
          <a:xfrm>
            <a:off x="358987" y="5594773"/>
            <a:ext cx="4585546" cy="1113327"/>
          </a:xfrm>
          <a:prstGeom prst="rect">
            <a:avLst/>
          </a:prstGeom>
          <a:solidFill>
            <a:schemeClr val="bg1">
              <a:alpha val="71393"/>
            </a:schemeClr>
          </a:solidFill>
        </p:spPr>
        <p:txBody>
          <a:bodyPr vert="horz" wrap="square" lIns="324000" tIns="216000" rIns="324000" bIns="216000" rtlCol="0" anchor="t" anchorCtr="0">
            <a:spAutoFit/>
          </a:bodyPr>
          <a:lstStyle>
            <a:lvl1pPr indent="0" defTabSz="914269">
              <a:lnSpc>
                <a:spcPct val="100000"/>
              </a:lnSpc>
              <a:spcBef>
                <a:spcPts val="0"/>
              </a:spcBef>
              <a:spcAft>
                <a:spcPts val="600"/>
              </a:spcAft>
              <a:buClr>
                <a:schemeClr val="accent1"/>
              </a:buClr>
              <a:buFont typeface="Wingdings" charset="2"/>
              <a:buNone/>
              <a:defRPr lang="de-DE" sz="1400" b="1" dirty="0" smtClean="0"/>
            </a:lvl1pPr>
            <a:lvl2pPr marL="539729" indent="-273040" defTabSz="914269">
              <a:lnSpc>
                <a:spcPct val="100000"/>
              </a:lnSpc>
              <a:spcBef>
                <a:spcPts val="0"/>
              </a:spcBef>
              <a:spcAft>
                <a:spcPts val="400"/>
              </a:spcAft>
              <a:buClr>
                <a:schemeClr val="accent1"/>
              </a:buClr>
              <a:buSzPct val="100000"/>
              <a:buFont typeface="Wingdings" charset="2"/>
              <a:buChar char="§"/>
              <a:defRPr sz="1500"/>
            </a:lvl2pPr>
            <a:lvl3pPr marL="814356" indent="-273040" defTabSz="914269">
              <a:lnSpc>
                <a:spcPct val="100000"/>
              </a:lnSpc>
              <a:spcBef>
                <a:spcPts val="0"/>
              </a:spcBef>
              <a:spcAft>
                <a:spcPts val="400"/>
              </a:spcAft>
              <a:buClr>
                <a:schemeClr val="accent1"/>
              </a:buClr>
              <a:buFont typeface="Wingdings" charset="2"/>
              <a:buChar char="§"/>
              <a:defRPr sz="1400"/>
            </a:lvl3pPr>
            <a:lvl4pPr marL="1074695" indent="-266689" defTabSz="914269">
              <a:lnSpc>
                <a:spcPct val="100000"/>
              </a:lnSpc>
              <a:spcBef>
                <a:spcPts val="0"/>
              </a:spcBef>
              <a:spcAft>
                <a:spcPts val="400"/>
              </a:spcAft>
              <a:buClr>
                <a:schemeClr val="accent1"/>
              </a:buClr>
              <a:buFont typeface="Wingdings" charset="2"/>
              <a:buChar char="§"/>
              <a:defRPr sz="1200"/>
            </a:lvl4pPr>
            <a:lvl5pPr marL="1341384" indent="-263514" defTabSz="914269">
              <a:lnSpc>
                <a:spcPct val="100000"/>
              </a:lnSpc>
              <a:spcBef>
                <a:spcPts val="0"/>
              </a:spcBef>
              <a:spcAft>
                <a:spcPts val="400"/>
              </a:spcAft>
              <a:buClr>
                <a:schemeClr val="accent1"/>
              </a:buClr>
              <a:buFont typeface="Wingdings" charset="2"/>
              <a:buChar char="§"/>
              <a:defRPr sz="1200"/>
            </a:lvl5pPr>
            <a:lvl6pPr marL="2514242" indent="-228568" defTabSz="914269">
              <a:spcBef>
                <a:spcPct val="20000"/>
              </a:spcBef>
              <a:buFont typeface="Arial" pitchFamily="34" charset="0"/>
              <a:buChar char="•"/>
              <a:defRPr sz="2000"/>
            </a:lvl6pPr>
            <a:lvl7pPr marL="2971378" indent="-228568" defTabSz="914269">
              <a:spcBef>
                <a:spcPct val="20000"/>
              </a:spcBef>
              <a:buFont typeface="Arial" pitchFamily="34" charset="0"/>
              <a:buChar char="•"/>
              <a:defRPr sz="2000"/>
            </a:lvl7pPr>
            <a:lvl8pPr marL="3428513" indent="-228568" defTabSz="914269">
              <a:spcBef>
                <a:spcPct val="20000"/>
              </a:spcBef>
              <a:buFont typeface="Arial" pitchFamily="34" charset="0"/>
              <a:buChar char="•"/>
              <a:defRPr sz="2000"/>
            </a:lvl8pPr>
            <a:lvl9pPr marL="3885648" indent="-228568" defTabSz="914269">
              <a:spcBef>
                <a:spcPct val="20000"/>
              </a:spcBef>
              <a:buFont typeface="Arial" pitchFamily="34" charset="0"/>
              <a:buChar char="•"/>
              <a:defRPr sz="2000"/>
            </a:lvl9pPr>
          </a:lstStyle>
          <a:p>
            <a:r>
              <a:rPr lang="en-AT" sz="1100" b="0" dirty="0"/>
              <a:t>		</a:t>
            </a:r>
            <a:r>
              <a:rPr lang="en-GB" sz="1100" b="0" i="1" dirty="0"/>
              <a:t>The presented research was 		funded in whole or in part 		by the Austrian Science Fund 		(FWF) [10.55776/COE12]</a:t>
            </a:r>
            <a:endParaRPr lang="en-AT" sz="1100" b="0" i="1" dirty="0"/>
          </a:p>
        </p:txBody>
      </p:sp>
      <p:pic>
        <p:nvPicPr>
          <p:cNvPr id="1026" name="Picture 2" descr="Logo:">
            <a:extLst>
              <a:ext uri="{FF2B5EF4-FFF2-40B4-BE49-F238E27FC236}">
                <a16:creationId xmlns:a16="http://schemas.microsoft.com/office/drawing/2014/main" id="{8B6B092F-96F4-0046-E75D-DF868C7A60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773" y="5733955"/>
            <a:ext cx="781521" cy="3150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B25DF5C-0153-2CA4-E39D-46369108F632}"/>
              </a:ext>
            </a:extLst>
          </p:cNvPr>
          <p:cNvPicPr>
            <a:picLocks noChangeAspect="1"/>
          </p:cNvPicPr>
          <p:nvPr/>
        </p:nvPicPr>
        <p:blipFill>
          <a:blip r:embed="rId4"/>
          <a:stretch>
            <a:fillRect/>
          </a:stretch>
        </p:blipFill>
        <p:spPr>
          <a:xfrm>
            <a:off x="457200" y="6151436"/>
            <a:ext cx="1457113" cy="280629"/>
          </a:xfrm>
          <a:prstGeom prst="rect">
            <a:avLst/>
          </a:prstGeom>
        </p:spPr>
      </p:pic>
    </p:spTree>
    <p:extLst>
      <p:ext uri="{BB962C8B-B14F-4D97-AF65-F5344CB8AC3E}">
        <p14:creationId xmlns:p14="http://schemas.microsoft.com/office/powerpoint/2010/main" val="198723101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78832-83CD-DF4B-40E1-CAC8BF5FC98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87DCF3-2BDA-F411-7613-0A3A8B9072D9}"/>
              </a:ext>
            </a:extLst>
          </p:cNvPr>
          <p:cNvSpPr>
            <a:spLocks noGrp="1"/>
          </p:cNvSpPr>
          <p:nvPr>
            <p:ph idx="1"/>
          </p:nvPr>
        </p:nvSpPr>
        <p:spPr>
          <a:xfrm>
            <a:off x="4218709" y="2125266"/>
            <a:ext cx="4925291" cy="3228346"/>
          </a:xfrm>
        </p:spPr>
        <p:txBody>
          <a:bodyPr/>
          <a:lstStyle/>
          <a:p>
            <a:r>
              <a:rPr lang="en-GB" dirty="0"/>
              <a:t>KGC23 Keynote: “The Future of Knowledge Graphs in a World of LLMs — Denny </a:t>
            </a:r>
            <a:r>
              <a:rPr lang="en-GB" dirty="0" err="1"/>
              <a:t>Vrandečić</a:t>
            </a:r>
            <a:r>
              <a:rPr lang="en-GB" dirty="0"/>
              <a:t>, Wikimedia”</a:t>
            </a:r>
          </a:p>
          <a:p>
            <a:pPr marL="0" indent="0">
              <a:buNone/>
            </a:pPr>
            <a:r>
              <a:rPr lang="en-GB" sz="1200" dirty="0"/>
              <a:t>     </a:t>
            </a:r>
            <a:r>
              <a:rPr lang="en-GB" sz="1200" dirty="0">
                <a:hlinkClick r:id="rId2"/>
              </a:rPr>
              <a:t>https://www.youtube.com/watch?v=ww99npDh4cg</a:t>
            </a:r>
            <a:r>
              <a:rPr lang="en-GB" sz="1200" dirty="0"/>
              <a:t> </a:t>
            </a:r>
            <a:endParaRPr lang="en-AT" sz="1200" dirty="0"/>
          </a:p>
        </p:txBody>
      </p:sp>
      <p:sp>
        <p:nvSpPr>
          <p:cNvPr id="3" name="Title 2">
            <a:extLst>
              <a:ext uri="{FF2B5EF4-FFF2-40B4-BE49-F238E27FC236}">
                <a16:creationId xmlns:a16="http://schemas.microsoft.com/office/drawing/2014/main" id="{0A3883C3-1D1C-0D51-3C42-9737BA2ED34E}"/>
              </a:ext>
            </a:extLst>
          </p:cNvPr>
          <p:cNvSpPr>
            <a:spLocks noGrp="1"/>
          </p:cNvSpPr>
          <p:nvPr>
            <p:ph type="title"/>
          </p:nvPr>
        </p:nvSpPr>
        <p:spPr>
          <a:xfrm>
            <a:off x="137159" y="136922"/>
            <a:ext cx="6954521" cy="994172"/>
          </a:xfrm>
        </p:spPr>
        <p:txBody>
          <a:bodyPr>
            <a:normAutofit/>
          </a:bodyPr>
          <a:lstStyle/>
          <a:p>
            <a:r>
              <a:rPr lang="en-AT" dirty="0"/>
              <a:t>So, for what are these KGs actually good for in the age of LLMs and AI? </a:t>
            </a:r>
          </a:p>
        </p:txBody>
      </p:sp>
      <p:pic>
        <p:nvPicPr>
          <p:cNvPr id="4" name="Picture 3">
            <a:extLst>
              <a:ext uri="{FF2B5EF4-FFF2-40B4-BE49-F238E27FC236}">
                <a16:creationId xmlns:a16="http://schemas.microsoft.com/office/drawing/2014/main" id="{3E6A252B-AEA7-5DE3-DC1B-C97ABD83D973}"/>
              </a:ext>
            </a:extLst>
          </p:cNvPr>
          <p:cNvPicPr>
            <a:picLocks noChangeAspect="1"/>
          </p:cNvPicPr>
          <p:nvPr/>
        </p:nvPicPr>
        <p:blipFill>
          <a:blip r:embed="rId3"/>
          <a:stretch>
            <a:fillRect/>
          </a:stretch>
        </p:blipFill>
        <p:spPr>
          <a:xfrm>
            <a:off x="137159" y="2125266"/>
            <a:ext cx="3963838" cy="3719621"/>
          </a:xfrm>
          <a:prstGeom prst="rect">
            <a:avLst/>
          </a:prstGeom>
          <a:ln>
            <a:solidFill>
              <a:schemeClr val="accent1"/>
            </a:solidFill>
          </a:ln>
        </p:spPr>
      </p:pic>
      <p:pic>
        <p:nvPicPr>
          <p:cNvPr id="5" name="Picture 4">
            <a:extLst>
              <a:ext uri="{FF2B5EF4-FFF2-40B4-BE49-F238E27FC236}">
                <a16:creationId xmlns:a16="http://schemas.microsoft.com/office/drawing/2014/main" id="{B39535FF-9829-2211-8B09-211D9D404335}"/>
              </a:ext>
            </a:extLst>
          </p:cNvPr>
          <p:cNvPicPr>
            <a:picLocks noChangeAspect="1"/>
          </p:cNvPicPr>
          <p:nvPr/>
        </p:nvPicPr>
        <p:blipFill>
          <a:blip r:embed="rId4"/>
          <a:srcRect b="2547"/>
          <a:stretch/>
        </p:blipFill>
        <p:spPr>
          <a:xfrm>
            <a:off x="4412537" y="3365918"/>
            <a:ext cx="4206775" cy="1987694"/>
          </a:xfrm>
          <a:prstGeom prst="rect">
            <a:avLst/>
          </a:prstGeom>
          <a:ln>
            <a:solidFill>
              <a:schemeClr val="accent1"/>
            </a:solidFill>
          </a:ln>
        </p:spPr>
      </p:pic>
      <p:pic>
        <p:nvPicPr>
          <p:cNvPr id="10" name="Picture 9" descr="A person wearing glasses and smiling&#10;&#10;Description automatically generated">
            <a:extLst>
              <a:ext uri="{FF2B5EF4-FFF2-40B4-BE49-F238E27FC236}">
                <a16:creationId xmlns:a16="http://schemas.microsoft.com/office/drawing/2014/main" id="{15ADA5D2-AEFB-98AC-CEC6-4F2D4E41FDC2}"/>
              </a:ext>
            </a:extLst>
          </p:cNvPr>
          <p:cNvPicPr>
            <a:picLocks noChangeAspect="1"/>
          </p:cNvPicPr>
          <p:nvPr/>
        </p:nvPicPr>
        <p:blipFill>
          <a:blip r:embed="rId5"/>
          <a:stretch>
            <a:fillRect/>
          </a:stretch>
        </p:blipFill>
        <p:spPr>
          <a:xfrm>
            <a:off x="8367645" y="2426149"/>
            <a:ext cx="503334" cy="628624"/>
          </a:xfrm>
          <a:prstGeom prst="rect">
            <a:avLst/>
          </a:prstGeom>
        </p:spPr>
      </p:pic>
      <p:sp>
        <p:nvSpPr>
          <p:cNvPr id="7" name="TextBox 6">
            <a:extLst>
              <a:ext uri="{FF2B5EF4-FFF2-40B4-BE49-F238E27FC236}">
                <a16:creationId xmlns:a16="http://schemas.microsoft.com/office/drawing/2014/main" id="{2C660EE4-7C80-BF00-0EFB-9FB28288115D}"/>
              </a:ext>
            </a:extLst>
          </p:cNvPr>
          <p:cNvSpPr txBox="1"/>
          <p:nvPr/>
        </p:nvSpPr>
        <p:spPr>
          <a:xfrm>
            <a:off x="1254759" y="1384918"/>
            <a:ext cx="6256868" cy="584775"/>
          </a:xfrm>
          <a:prstGeom prst="rect">
            <a:avLst/>
          </a:prstGeom>
          <a:noFill/>
        </p:spPr>
        <p:txBody>
          <a:bodyPr wrap="square">
            <a:spAutoFit/>
          </a:bodyPr>
          <a:lstStyle/>
          <a:p>
            <a:r>
              <a:rPr lang="en-AT" sz="1600" i="1" dirty="0"/>
              <a:t>Main task: </a:t>
            </a:r>
            <a:br>
              <a:rPr lang="en-AT" sz="1600" i="1" dirty="0"/>
            </a:br>
            <a:r>
              <a:rPr lang="en-AT" sz="1600" i="1" dirty="0"/>
              <a:t>Complete, factually reliable, efficient query answering</a:t>
            </a:r>
          </a:p>
        </p:txBody>
      </p:sp>
    </p:spTree>
    <p:extLst>
      <p:ext uri="{BB962C8B-B14F-4D97-AF65-F5344CB8AC3E}">
        <p14:creationId xmlns:p14="http://schemas.microsoft.com/office/powerpoint/2010/main" val="363365358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BF7BB-D1B0-6B48-B669-BF733D7F6E26}"/>
              </a:ext>
            </a:extLst>
          </p:cNvPr>
          <p:cNvSpPr>
            <a:spLocks noGrp="1"/>
          </p:cNvSpPr>
          <p:nvPr>
            <p:ph type="title"/>
          </p:nvPr>
        </p:nvSpPr>
        <p:spPr/>
        <p:txBody>
          <a:bodyPr>
            <a:normAutofit/>
          </a:bodyPr>
          <a:lstStyle/>
          <a:p>
            <a:r>
              <a:rPr lang="en-US" dirty="0"/>
              <a:t>SPARQL: Using KGs to answer questions:</a:t>
            </a:r>
          </a:p>
        </p:txBody>
      </p:sp>
      <p:sp>
        <p:nvSpPr>
          <p:cNvPr id="3" name="Content Placeholder 2">
            <a:extLst>
              <a:ext uri="{FF2B5EF4-FFF2-40B4-BE49-F238E27FC236}">
                <a16:creationId xmlns:a16="http://schemas.microsoft.com/office/drawing/2014/main" id="{0646A28E-F70D-B047-AECA-5DD36F737BA7}"/>
              </a:ext>
            </a:extLst>
          </p:cNvPr>
          <p:cNvSpPr>
            <a:spLocks noGrp="1"/>
          </p:cNvSpPr>
          <p:nvPr>
            <p:ph idx="1"/>
          </p:nvPr>
        </p:nvSpPr>
        <p:spPr>
          <a:xfrm>
            <a:off x="669352" y="1508013"/>
            <a:ext cx="5915025" cy="3263504"/>
          </a:xfrm>
        </p:spPr>
        <p:txBody>
          <a:bodyPr/>
          <a:lstStyle/>
          <a:p>
            <a:r>
              <a:rPr lang="en-US" dirty="0"/>
              <a:t>E.g. from</a:t>
            </a:r>
          </a:p>
        </p:txBody>
      </p:sp>
      <p:sp>
        <p:nvSpPr>
          <p:cNvPr id="4" name="Inhaltsplatzhalter 2">
            <a:extLst>
              <a:ext uri="{FF2B5EF4-FFF2-40B4-BE49-F238E27FC236}">
                <a16:creationId xmlns:a16="http://schemas.microsoft.com/office/drawing/2014/main" id="{CDEDDA13-2515-6340-BAD5-1B4B564A33EC}"/>
              </a:ext>
            </a:extLst>
          </p:cNvPr>
          <p:cNvSpPr txBox="1">
            <a:spLocks/>
          </p:cNvSpPr>
          <p:nvPr/>
        </p:nvSpPr>
        <p:spPr>
          <a:xfrm>
            <a:off x="1781720" y="2025722"/>
            <a:ext cx="5339937" cy="260537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215" dirty="0" err="1"/>
              <a:t>You</a:t>
            </a:r>
            <a:r>
              <a:rPr lang="de-DE" sz="1215" dirty="0"/>
              <a:t> </a:t>
            </a:r>
            <a:r>
              <a:rPr lang="de-DE" sz="1215" dirty="0" err="1"/>
              <a:t>can</a:t>
            </a:r>
            <a:r>
              <a:rPr lang="de-DE" sz="1215" dirty="0"/>
              <a:t> </a:t>
            </a:r>
            <a:r>
              <a:rPr lang="de-DE" sz="1215" dirty="0" err="1"/>
              <a:t>use</a:t>
            </a:r>
            <a:r>
              <a:rPr lang="de-DE" sz="1215" dirty="0"/>
              <a:t> a </a:t>
            </a:r>
            <a:r>
              <a:rPr lang="de-DE" sz="1215" dirty="0" err="1"/>
              <a:t>language</a:t>
            </a:r>
            <a:r>
              <a:rPr lang="de-DE" sz="1215" dirty="0"/>
              <a:t> </a:t>
            </a:r>
            <a:r>
              <a:rPr lang="de-DE" sz="1215" dirty="0" err="1"/>
              <a:t>called</a:t>
            </a:r>
            <a:r>
              <a:rPr lang="de-DE" sz="1215" dirty="0"/>
              <a:t> SPARQL </a:t>
            </a:r>
            <a:r>
              <a:rPr lang="de-DE" sz="1215" dirty="0" err="1"/>
              <a:t>endpoint</a:t>
            </a:r>
            <a:r>
              <a:rPr lang="de-DE" sz="1215" dirty="0"/>
              <a:t> (</a:t>
            </a:r>
            <a:r>
              <a:rPr lang="de-DE" sz="1215" dirty="0" err="1"/>
              <a:t>roughly</a:t>
            </a:r>
            <a:r>
              <a:rPr lang="de-DE" sz="1215" dirty="0"/>
              <a:t>: SQL </a:t>
            </a:r>
            <a:r>
              <a:rPr lang="de-DE" sz="1215" dirty="0" err="1"/>
              <a:t>for</a:t>
            </a:r>
            <a:r>
              <a:rPr lang="de-DE" sz="1215" dirty="0"/>
              <a:t> RDF) </a:t>
            </a:r>
            <a:r>
              <a:rPr lang="de-DE" sz="1215" dirty="0" err="1"/>
              <a:t>to</a:t>
            </a:r>
            <a:r>
              <a:rPr lang="de-DE" sz="1215" dirty="0"/>
              <a:t> do </a:t>
            </a:r>
            <a:r>
              <a:rPr lang="de-DE" sz="1215" b="1" i="1" dirty="0" err="1"/>
              <a:t>structured</a:t>
            </a:r>
            <a:r>
              <a:rPr lang="de-DE" sz="1215" b="1" i="1" dirty="0"/>
              <a:t> </a:t>
            </a:r>
            <a:r>
              <a:rPr lang="de-DE" sz="1215" b="1" i="1" dirty="0" err="1"/>
              <a:t>queries</a:t>
            </a:r>
            <a:r>
              <a:rPr lang="de-DE" sz="1215" b="1" i="1" dirty="0"/>
              <a:t> </a:t>
            </a:r>
            <a:r>
              <a:rPr lang="de-DE" sz="1215" dirty="0" err="1"/>
              <a:t>over</a:t>
            </a:r>
            <a:r>
              <a:rPr lang="de-DE" sz="1215" dirty="0"/>
              <a:t> RDF: </a:t>
            </a:r>
          </a:p>
          <a:p>
            <a:pPr lvl="1"/>
            <a:r>
              <a:rPr lang="de-DE" sz="1080" dirty="0"/>
              <a:t>„Cities in </a:t>
            </a:r>
            <a:r>
              <a:rPr lang="de-DE" sz="1080" dirty="0" err="1"/>
              <a:t>the</a:t>
            </a:r>
            <a:r>
              <a:rPr lang="de-DE" sz="1080" dirty="0"/>
              <a:t> UK </a:t>
            </a:r>
            <a:r>
              <a:rPr lang="de-DE" sz="1080" dirty="0" err="1"/>
              <a:t>with</a:t>
            </a:r>
            <a:r>
              <a:rPr lang="de-DE" sz="1080" dirty="0"/>
              <a:t> </a:t>
            </a:r>
            <a:r>
              <a:rPr lang="de-DE" sz="1080" dirty="0" err="1"/>
              <a:t>more</a:t>
            </a:r>
            <a:r>
              <a:rPr lang="de-DE" sz="1080" dirty="0"/>
              <a:t> </a:t>
            </a:r>
            <a:r>
              <a:rPr lang="de-DE" sz="1080" dirty="0" err="1"/>
              <a:t>than</a:t>
            </a:r>
            <a:r>
              <a:rPr lang="de-DE" sz="1080" dirty="0"/>
              <a:t> 1M </a:t>
            </a:r>
            <a:r>
              <a:rPr lang="de-DE" sz="1080" dirty="0" err="1"/>
              <a:t>population</a:t>
            </a:r>
            <a:r>
              <a:rPr lang="de-DE" sz="1080" dirty="0"/>
              <a:t>“:</a:t>
            </a:r>
          </a:p>
          <a:p>
            <a:pPr lvl="2"/>
            <a:endParaRPr lang="de-DE" sz="945" dirty="0"/>
          </a:p>
        </p:txBody>
      </p:sp>
      <p:pic>
        <p:nvPicPr>
          <p:cNvPr id="5" name="Picture 4">
            <a:extLst>
              <a:ext uri="{FF2B5EF4-FFF2-40B4-BE49-F238E27FC236}">
                <a16:creationId xmlns:a16="http://schemas.microsoft.com/office/drawing/2014/main" id="{0ECE4A44-EC86-2445-9604-4A1D0E7B1B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9634" y="2001008"/>
            <a:ext cx="1512084" cy="3046737"/>
          </a:xfrm>
          <a:prstGeom prst="rect">
            <a:avLst/>
          </a:prstGeom>
          <a:ln>
            <a:solidFill>
              <a:srgbClr val="5B9BD5"/>
            </a:solidFill>
          </a:ln>
        </p:spPr>
      </p:pic>
      <p:sp>
        <p:nvSpPr>
          <p:cNvPr id="6" name="Rectangle 5">
            <a:extLst>
              <a:ext uri="{FF2B5EF4-FFF2-40B4-BE49-F238E27FC236}">
                <a16:creationId xmlns:a16="http://schemas.microsoft.com/office/drawing/2014/main" id="{B121CEA0-D1E0-A244-B0AE-41DC89CBD32E}"/>
              </a:ext>
            </a:extLst>
          </p:cNvPr>
          <p:cNvSpPr/>
          <p:nvPr/>
        </p:nvSpPr>
        <p:spPr>
          <a:xfrm>
            <a:off x="300609" y="3762063"/>
            <a:ext cx="1510350" cy="175433"/>
          </a:xfrm>
          <a:prstGeom prst="rect">
            <a:avLst/>
          </a:prstGeom>
          <a:solidFill>
            <a:schemeClr val="bg1"/>
          </a:solidFill>
        </p:spPr>
        <p:txBody>
          <a:bodyPr wrap="none">
            <a:spAutoFit/>
          </a:bodyPr>
          <a:lstStyle/>
          <a:p>
            <a:r>
              <a:rPr lang="en-US" sz="540" dirty="0">
                <a:hlinkClick r:id="rId3"/>
              </a:rPr>
              <a:t>https://en.wikipedia.org/wiki/London</a:t>
            </a:r>
            <a:r>
              <a:rPr lang="en-US" sz="540" dirty="0"/>
              <a:t> </a:t>
            </a:r>
          </a:p>
        </p:txBody>
      </p:sp>
      <p:grpSp>
        <p:nvGrpSpPr>
          <p:cNvPr id="7" name="Group 6">
            <a:extLst>
              <a:ext uri="{FF2B5EF4-FFF2-40B4-BE49-F238E27FC236}">
                <a16:creationId xmlns:a16="http://schemas.microsoft.com/office/drawing/2014/main" id="{10D47B51-06FF-F448-8B45-72C5035C583F}"/>
              </a:ext>
            </a:extLst>
          </p:cNvPr>
          <p:cNvGrpSpPr/>
          <p:nvPr/>
        </p:nvGrpSpPr>
        <p:grpSpPr>
          <a:xfrm>
            <a:off x="1618154" y="3342042"/>
            <a:ext cx="2385485" cy="1429475"/>
            <a:chOff x="1997807" y="3429113"/>
            <a:chExt cx="3534051" cy="2117741"/>
          </a:xfrm>
        </p:grpSpPr>
        <p:pic>
          <p:nvPicPr>
            <p:cNvPr id="8" name="Picture 7">
              <a:extLst>
                <a:ext uri="{FF2B5EF4-FFF2-40B4-BE49-F238E27FC236}">
                  <a16:creationId xmlns:a16="http://schemas.microsoft.com/office/drawing/2014/main" id="{1601B5F5-814D-8F41-A541-BB74AFED84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17249" y="3429113"/>
              <a:ext cx="2514609" cy="2117741"/>
            </a:xfrm>
            <a:prstGeom prst="rect">
              <a:avLst/>
            </a:prstGeom>
            <a:ln>
              <a:solidFill>
                <a:srgbClr val="5B9BD5"/>
              </a:solidFill>
            </a:ln>
          </p:spPr>
        </p:pic>
        <p:sp>
          <p:nvSpPr>
            <p:cNvPr id="9" name="Rectangle 8">
              <a:extLst>
                <a:ext uri="{FF2B5EF4-FFF2-40B4-BE49-F238E27FC236}">
                  <a16:creationId xmlns:a16="http://schemas.microsoft.com/office/drawing/2014/main" id="{E8558CDE-6C14-2D48-8367-D800C4544A59}"/>
                </a:ext>
              </a:extLst>
            </p:cNvPr>
            <p:cNvSpPr/>
            <p:nvPr/>
          </p:nvSpPr>
          <p:spPr>
            <a:xfrm>
              <a:off x="3063776" y="4045343"/>
              <a:ext cx="2350783" cy="413978"/>
            </a:xfrm>
            <a:prstGeom prst="rect">
              <a:avLst/>
            </a:prstGeom>
            <a:solidFill>
              <a:schemeClr val="bg1"/>
            </a:solidFill>
          </p:spPr>
          <p:txBody>
            <a:bodyPr wrap="square">
              <a:spAutoFit/>
            </a:bodyPr>
            <a:lstStyle/>
            <a:p>
              <a:pPr algn="ctr"/>
              <a:r>
                <a:rPr lang="en-US" sz="608" dirty="0">
                  <a:hlinkClick r:id="rId5"/>
                </a:rPr>
                <a:t>http://dbpedia.org/resource/London</a:t>
              </a:r>
              <a:endParaRPr lang="en-US" sz="608" dirty="0"/>
            </a:p>
          </p:txBody>
        </p:sp>
        <p:sp>
          <p:nvSpPr>
            <p:cNvPr id="10" name="Right Arrow 9">
              <a:extLst>
                <a:ext uri="{FF2B5EF4-FFF2-40B4-BE49-F238E27FC236}">
                  <a16:creationId xmlns:a16="http://schemas.microsoft.com/office/drawing/2014/main" id="{181E339C-7A90-ED4E-B72F-C5A6CEC9CB38}"/>
                </a:ext>
              </a:extLst>
            </p:cNvPr>
            <p:cNvSpPr/>
            <p:nvPr/>
          </p:nvSpPr>
          <p:spPr>
            <a:xfrm>
              <a:off x="1997807" y="4273589"/>
              <a:ext cx="1257219" cy="9132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8" dirty="0"/>
                <a:t>Automatic </a:t>
              </a:r>
              <a:r>
                <a:rPr lang="en-US" sz="708" dirty="0" err="1"/>
                <a:t>Exctractors</a:t>
              </a:r>
              <a:endParaRPr lang="en-US" sz="708" dirty="0"/>
            </a:p>
          </p:txBody>
        </p:sp>
      </p:grpSp>
      <p:grpSp>
        <p:nvGrpSpPr>
          <p:cNvPr id="11" name="Group 10">
            <a:extLst>
              <a:ext uri="{FF2B5EF4-FFF2-40B4-BE49-F238E27FC236}">
                <a16:creationId xmlns:a16="http://schemas.microsoft.com/office/drawing/2014/main" id="{A0DCE6F5-9778-C54F-908B-37A65428A400}"/>
              </a:ext>
            </a:extLst>
          </p:cNvPr>
          <p:cNvGrpSpPr/>
          <p:nvPr/>
        </p:nvGrpSpPr>
        <p:grpSpPr>
          <a:xfrm>
            <a:off x="4250494" y="3216145"/>
            <a:ext cx="4592897" cy="2488374"/>
            <a:chOff x="5897568" y="3001516"/>
            <a:chExt cx="6804290" cy="3686479"/>
          </a:xfrm>
        </p:grpSpPr>
        <p:sp>
          <p:nvSpPr>
            <p:cNvPr id="12" name="TextBox 11">
              <a:extLst>
                <a:ext uri="{FF2B5EF4-FFF2-40B4-BE49-F238E27FC236}">
                  <a16:creationId xmlns:a16="http://schemas.microsoft.com/office/drawing/2014/main" id="{E0DB4D36-4441-0E44-89BF-FA5A5A63C866}"/>
                </a:ext>
              </a:extLst>
            </p:cNvPr>
            <p:cNvSpPr txBox="1"/>
            <p:nvPr/>
          </p:nvSpPr>
          <p:spPr>
            <a:xfrm>
              <a:off x="6329048" y="3918006"/>
              <a:ext cx="6372810" cy="2769989"/>
            </a:xfrm>
            <a:prstGeom prst="rect">
              <a:avLst/>
            </a:prstGeom>
            <a:solidFill>
              <a:schemeClr val="bg1"/>
            </a:solidFill>
            <a:ln>
              <a:solidFill>
                <a:srgbClr val="5B9BD5"/>
              </a:solidFill>
            </a:ln>
          </p:spPr>
          <p:txBody>
            <a:bodyPr wrap="square" rtlCol="0">
              <a:spAutoFit/>
            </a:bodyPr>
            <a:lstStyle/>
            <a:p>
              <a:r>
                <a:rPr lang="en-US" sz="1050" dirty="0">
                  <a:latin typeface="Courier New" charset="0"/>
                  <a:ea typeface="Courier New" charset="0"/>
                  <a:cs typeface="Courier New" charset="0"/>
                </a:rPr>
                <a:t>PREFIX : &lt;http://</a:t>
              </a:r>
              <a:r>
                <a:rPr lang="en-US" sz="1050" dirty="0" err="1">
                  <a:latin typeface="Courier New" charset="0"/>
                  <a:ea typeface="Courier New" charset="0"/>
                  <a:cs typeface="Courier New" charset="0"/>
                </a:rPr>
                <a:t>dbpedia.org</a:t>
              </a:r>
              <a:r>
                <a:rPr lang="en-US" sz="1050" dirty="0">
                  <a:latin typeface="Courier New" charset="0"/>
                  <a:ea typeface="Courier New" charset="0"/>
                  <a:cs typeface="Courier New" charset="0"/>
                </a:rPr>
                <a:t>/resource/&gt;</a:t>
              </a:r>
            </a:p>
            <a:p>
              <a:r>
                <a:rPr lang="en-US" sz="1050" dirty="0">
                  <a:latin typeface="Courier New" charset="0"/>
                  <a:ea typeface="Courier New" charset="0"/>
                  <a:cs typeface="Courier New" charset="0"/>
                </a:rPr>
                <a:t>PREFIX </a:t>
              </a:r>
              <a:r>
                <a:rPr lang="en-US" sz="1050" dirty="0" err="1">
                  <a:latin typeface="Courier New" charset="0"/>
                  <a:ea typeface="Courier New" charset="0"/>
                  <a:cs typeface="Courier New" charset="0"/>
                </a:rPr>
                <a:t>dbo</a:t>
              </a:r>
              <a:r>
                <a:rPr lang="en-US" sz="1050" dirty="0">
                  <a:latin typeface="Courier New" charset="0"/>
                  <a:ea typeface="Courier New" charset="0"/>
                  <a:cs typeface="Courier New" charset="0"/>
                </a:rPr>
                <a:t>: &lt;http://dbpedia.org/ontology/&gt;</a:t>
              </a:r>
            </a:p>
            <a:p>
              <a:r>
                <a:rPr lang="en-US" sz="1050" dirty="0">
                  <a:latin typeface="Courier New" charset="0"/>
                  <a:ea typeface="Courier New" charset="0"/>
                  <a:cs typeface="Courier New" charset="0"/>
                </a:rPr>
                <a:t>PREFIX </a:t>
              </a:r>
              <a:r>
                <a:rPr lang="en-US" sz="1050" dirty="0" err="1">
                  <a:latin typeface="Courier New" charset="0"/>
                  <a:ea typeface="Courier New" charset="0"/>
                  <a:cs typeface="Courier New" charset="0"/>
                </a:rPr>
                <a:t>yago</a:t>
              </a:r>
              <a:r>
                <a:rPr lang="en-US" sz="1050" dirty="0">
                  <a:latin typeface="Courier New" charset="0"/>
                  <a:ea typeface="Courier New" charset="0"/>
                  <a:cs typeface="Courier New" charset="0"/>
                </a:rPr>
                <a:t>: &lt;http://</a:t>
              </a:r>
              <a:r>
                <a:rPr lang="en-US" sz="1050" dirty="0" err="1">
                  <a:latin typeface="Courier New" charset="0"/>
                  <a:ea typeface="Courier New" charset="0"/>
                  <a:cs typeface="Courier New" charset="0"/>
                </a:rPr>
                <a:t>dbpedia.org</a:t>
              </a:r>
              <a:r>
                <a:rPr lang="en-US" sz="1050" dirty="0">
                  <a:latin typeface="Courier New" charset="0"/>
                  <a:ea typeface="Courier New" charset="0"/>
                  <a:cs typeface="Courier New" charset="0"/>
                </a:rPr>
                <a:t>/class/</a:t>
              </a:r>
              <a:r>
                <a:rPr lang="en-US" sz="1050" dirty="0" err="1">
                  <a:latin typeface="Courier New" charset="0"/>
                  <a:ea typeface="Courier New" charset="0"/>
                  <a:cs typeface="Courier New" charset="0"/>
                </a:rPr>
                <a:t>yago</a:t>
              </a:r>
              <a:r>
                <a:rPr lang="en-US" sz="1050" dirty="0">
                  <a:latin typeface="Courier New" charset="0"/>
                  <a:ea typeface="Courier New" charset="0"/>
                  <a:cs typeface="Courier New" charset="0"/>
                </a:rPr>
                <a:t>/&gt;</a:t>
              </a:r>
            </a:p>
            <a:p>
              <a:endParaRPr lang="en-US" sz="1050" dirty="0">
                <a:latin typeface="Courier New" charset="0"/>
                <a:ea typeface="Courier New" charset="0"/>
                <a:cs typeface="Courier New" charset="0"/>
              </a:endParaRPr>
            </a:p>
            <a:p>
              <a:r>
                <a:rPr lang="en-US" sz="1050" dirty="0">
                  <a:latin typeface="Courier New" charset="0"/>
                  <a:ea typeface="Courier New" charset="0"/>
                  <a:cs typeface="Courier New" charset="0"/>
                </a:rPr>
                <a:t>SELECT DISTINCT ?city ?pop WHERE { </a:t>
              </a:r>
            </a:p>
            <a:p>
              <a:r>
                <a:rPr lang="en-US" sz="1050" dirty="0">
                  <a:latin typeface="Courier New" charset="0"/>
                  <a:ea typeface="Courier New" charset="0"/>
                  <a:cs typeface="Courier New" charset="0"/>
                </a:rPr>
                <a:t>   ?city a </a:t>
              </a:r>
              <a:r>
                <a:rPr lang="en-US" sz="1050" dirty="0" err="1">
                  <a:latin typeface="Courier New" charset="0"/>
                  <a:ea typeface="Courier New" charset="0"/>
                  <a:cs typeface="Courier New" charset="0"/>
                </a:rPr>
                <a:t>schema:City</a:t>
              </a:r>
              <a:r>
                <a:rPr lang="en-US" sz="1050" dirty="0">
                  <a:latin typeface="Courier New" charset="0"/>
                  <a:ea typeface="Courier New" charset="0"/>
                  <a:cs typeface="Courier New" charset="0"/>
                </a:rPr>
                <a:t> . </a:t>
              </a:r>
            </a:p>
            <a:p>
              <a:r>
                <a:rPr lang="en-US" sz="1050" dirty="0">
                  <a:latin typeface="Courier New" charset="0"/>
                  <a:ea typeface="Courier New" charset="0"/>
                  <a:cs typeface="Courier New" charset="0"/>
                </a:rPr>
                <a:t>   ?city </a:t>
              </a:r>
              <a:r>
                <a:rPr lang="en-US" sz="1050" dirty="0" err="1">
                  <a:latin typeface="Courier New" charset="0"/>
                  <a:ea typeface="Courier New" charset="0"/>
                  <a:cs typeface="Courier New" charset="0"/>
                </a:rPr>
                <a:t>dbo:country</a:t>
              </a:r>
              <a:r>
                <a:rPr lang="en-US" sz="1050" dirty="0">
                  <a:latin typeface="Courier New" charset="0"/>
                  <a:ea typeface="Courier New" charset="0"/>
                  <a:cs typeface="Courier New" charset="0"/>
                </a:rPr>
                <a:t> :</a:t>
              </a:r>
              <a:r>
                <a:rPr lang="en-US" sz="1050" dirty="0" err="1">
                  <a:latin typeface="Courier New" charset="0"/>
                  <a:ea typeface="Courier New" charset="0"/>
                  <a:cs typeface="Courier New" charset="0"/>
                </a:rPr>
                <a:t>United_Kingdom</a:t>
              </a:r>
              <a:r>
                <a:rPr lang="en-US" sz="1050" dirty="0">
                  <a:latin typeface="Courier New" charset="0"/>
                  <a:ea typeface="Courier New" charset="0"/>
                  <a:cs typeface="Courier New" charset="0"/>
                </a:rPr>
                <a:t>.</a:t>
              </a:r>
            </a:p>
            <a:p>
              <a:r>
                <a:rPr lang="en-US" sz="1050" dirty="0">
                  <a:latin typeface="Courier New" charset="0"/>
                  <a:ea typeface="Courier New" charset="0"/>
                  <a:cs typeface="Courier New" charset="0"/>
                </a:rPr>
                <a:t>   ?city </a:t>
              </a:r>
              <a:r>
                <a:rPr lang="en-US" sz="1050" dirty="0" err="1">
                  <a:latin typeface="Courier New" charset="0"/>
                  <a:ea typeface="Courier New" charset="0"/>
                  <a:cs typeface="Courier New" charset="0"/>
                </a:rPr>
                <a:t>dbo:populationTotal</a:t>
              </a:r>
              <a:r>
                <a:rPr lang="en-US" sz="1050" dirty="0">
                  <a:latin typeface="Courier New" charset="0"/>
                  <a:ea typeface="Courier New" charset="0"/>
                  <a:cs typeface="Courier New" charset="0"/>
                </a:rPr>
                <a:t> ?pop </a:t>
              </a:r>
            </a:p>
            <a:p>
              <a:endParaRPr lang="en-US" sz="1050" dirty="0">
                <a:latin typeface="Courier New" charset="0"/>
                <a:ea typeface="Courier New" charset="0"/>
                <a:cs typeface="Courier New" charset="0"/>
              </a:endParaRPr>
            </a:p>
            <a:p>
              <a:r>
                <a:rPr lang="en-US" sz="1050" dirty="0">
                  <a:latin typeface="Courier New" charset="0"/>
                  <a:ea typeface="Courier New" charset="0"/>
                  <a:cs typeface="Courier New" charset="0"/>
                </a:rPr>
                <a:t>   FILTER ( ?pop &gt; 1000000 )</a:t>
              </a:r>
            </a:p>
            <a:p>
              <a:r>
                <a:rPr lang="en-US" sz="1050" dirty="0">
                  <a:latin typeface="Courier New" charset="0"/>
                  <a:ea typeface="Courier New" charset="0"/>
                  <a:cs typeface="Courier New" charset="0"/>
                </a:rPr>
                <a:t>} </a:t>
              </a:r>
            </a:p>
          </p:txBody>
        </p:sp>
        <p:sp>
          <p:nvSpPr>
            <p:cNvPr id="13" name="Rectangle 12">
              <a:extLst>
                <a:ext uri="{FF2B5EF4-FFF2-40B4-BE49-F238E27FC236}">
                  <a16:creationId xmlns:a16="http://schemas.microsoft.com/office/drawing/2014/main" id="{5809F8A7-E069-514D-99DD-0FF77013E2D8}"/>
                </a:ext>
              </a:extLst>
            </p:cNvPr>
            <p:cNvSpPr/>
            <p:nvPr/>
          </p:nvSpPr>
          <p:spPr>
            <a:xfrm>
              <a:off x="6329048" y="3001516"/>
              <a:ext cx="3132452" cy="576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15" dirty="0"/>
                <a:t>Structured queries (</a:t>
              </a:r>
              <a:r>
                <a:rPr lang="en-US" sz="1215" b="1" dirty="0"/>
                <a:t>SPARQL</a:t>
              </a:r>
              <a:r>
                <a:rPr lang="en-US" sz="1215" dirty="0"/>
                <a:t>):</a:t>
              </a:r>
            </a:p>
          </p:txBody>
        </p:sp>
        <p:sp>
          <p:nvSpPr>
            <p:cNvPr id="14" name="Rectangle 13">
              <a:extLst>
                <a:ext uri="{FF2B5EF4-FFF2-40B4-BE49-F238E27FC236}">
                  <a16:creationId xmlns:a16="http://schemas.microsoft.com/office/drawing/2014/main" id="{2A1E1693-3823-F549-99E0-F4F0C4856FA3}"/>
                </a:ext>
              </a:extLst>
            </p:cNvPr>
            <p:cNvSpPr/>
            <p:nvPr/>
          </p:nvSpPr>
          <p:spPr>
            <a:xfrm>
              <a:off x="5897568" y="3632380"/>
              <a:ext cx="2514610" cy="275385"/>
            </a:xfrm>
            <a:prstGeom prst="rect">
              <a:avLst/>
            </a:prstGeom>
            <a:solidFill>
              <a:schemeClr val="bg1"/>
            </a:solidFill>
          </p:spPr>
          <p:txBody>
            <a:bodyPr wrap="square">
              <a:spAutoFit/>
            </a:bodyPr>
            <a:lstStyle/>
            <a:p>
              <a:pPr algn="ctr"/>
              <a:r>
                <a:rPr lang="en-US" sz="608" dirty="0">
                  <a:hlinkClick r:id="rId6"/>
                </a:rPr>
                <a:t>https://api.triplydb.com/s/gZZskqRpQ</a:t>
              </a:r>
              <a:r>
                <a:rPr lang="en-US" sz="608" dirty="0"/>
                <a:t>  </a:t>
              </a:r>
            </a:p>
          </p:txBody>
        </p:sp>
      </p:grpSp>
      <p:pic>
        <p:nvPicPr>
          <p:cNvPr id="2050" name="Picture 2" descr="Image result for dbpedia logo">
            <a:extLst>
              <a:ext uri="{FF2B5EF4-FFF2-40B4-BE49-F238E27FC236}">
                <a16:creationId xmlns:a16="http://schemas.microsoft.com/office/drawing/2014/main" id="{7E86F9F5-570F-1946-9737-876528AB2FD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938463" y="1347142"/>
            <a:ext cx="798443" cy="491042"/>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3">
            <a:extLst>
              <a:ext uri="{FF2B5EF4-FFF2-40B4-BE49-F238E27FC236}">
                <a16:creationId xmlns:a16="http://schemas.microsoft.com/office/drawing/2014/main" id="{1D7D9B38-6B7D-7694-CB0E-0F96985D8071}"/>
              </a:ext>
            </a:extLst>
          </p:cNvPr>
          <p:cNvSpPr txBox="1">
            <a:spLocks/>
          </p:cNvSpPr>
          <p:nvPr/>
        </p:nvSpPr>
        <p:spPr>
          <a:xfrm>
            <a:off x="162455" y="6447059"/>
            <a:ext cx="3217444" cy="309702"/>
          </a:xfrm>
          <a:prstGeom prst="rect">
            <a:avLst/>
          </a:prstGeom>
        </p:spPr>
        <p:txBody>
          <a:bodyPr vert="horz" lIns="0" tIns="45715" rIns="0" bIns="45715" rtlCol="0" anchor="ctr"/>
          <a:lstStyle>
            <a:defPPr>
              <a:defRPr lang="de-DE"/>
            </a:defPPr>
            <a:lvl1pPr marL="0" algn="l" defTabSz="1097280" rtl="0" eaLnBrk="1" latinLnBrk="0" hangingPunct="1">
              <a:defRPr sz="800" kern="1200" cap="all" baseline="0">
                <a:solidFill>
                  <a:schemeClr val="tx1">
                    <a:tint val="75000"/>
                  </a:schemeClr>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defRPr/>
            </a:pPr>
            <a:fld id="{7577982A-DDFB-4222-B698-AC97F124F091}" type="slidenum">
              <a:rPr lang="de-AT" altLang="de-DE" smtClean="0"/>
              <a:pPr>
                <a:defRPr/>
              </a:pPr>
              <a:t>11</a:t>
            </a:fld>
            <a:endParaRPr lang="de-AT" altLang="de-DE" dirty="0"/>
          </a:p>
        </p:txBody>
      </p:sp>
    </p:spTree>
    <p:extLst>
      <p:ext uri="{BB962C8B-B14F-4D97-AF65-F5344CB8AC3E}">
        <p14:creationId xmlns:p14="http://schemas.microsoft.com/office/powerpoint/2010/main" val="37907162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4025" y="2292172"/>
            <a:ext cx="6879654" cy="2799371"/>
          </a:xfrm>
        </p:spPr>
        <p:txBody>
          <a:bodyPr>
            <a:normAutofit fontScale="92500" lnSpcReduction="20000"/>
          </a:bodyPr>
          <a:lstStyle/>
          <a:p>
            <a:r>
              <a:rPr lang="en-US" dirty="0"/>
              <a:t>“Simple” surface </a:t>
            </a:r>
            <a:r>
              <a:rPr lang="en-US" dirty="0">
                <a:hlinkClick r:id="rId2"/>
              </a:rPr>
              <a:t>query</a:t>
            </a:r>
            <a:r>
              <a:rPr lang="en-US" dirty="0"/>
              <a:t>:</a:t>
            </a:r>
          </a:p>
          <a:p>
            <a:pPr marL="0" indent="0">
              <a:buNone/>
            </a:pPr>
            <a:r>
              <a:rPr lang="en-US" dirty="0"/>
              <a:t>	</a:t>
            </a:r>
            <a:r>
              <a:rPr lang="en-US" b="1" dirty="0"/>
              <a:t>Which cities in the UK have more than 1M people?</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r>
              <a:rPr lang="en-US" dirty="0"/>
              <a:t>What’s this?</a:t>
            </a:r>
          </a:p>
        </p:txBody>
      </p:sp>
      <p:sp>
        <p:nvSpPr>
          <p:cNvPr id="5" name="Slide Number Placeholder 4"/>
          <p:cNvSpPr>
            <a:spLocks noGrp="1"/>
          </p:cNvSpPr>
          <p:nvPr>
            <p:ph type="sldNum" sz="quarter" idx="12"/>
          </p:nvPr>
        </p:nvSpPr>
        <p:spPr/>
        <p:txBody>
          <a:bodyPr/>
          <a:lstStyle/>
          <a:p>
            <a:r>
              <a:rPr lang="de-AT" dirty="0"/>
              <a:t> </a:t>
            </a:r>
          </a:p>
        </p:txBody>
      </p:sp>
      <p:pic>
        <p:nvPicPr>
          <p:cNvPr id="8" name="Picture 7"/>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320836" y="4880318"/>
            <a:ext cx="1442843" cy="499952"/>
          </a:xfrm>
          <a:prstGeom prst="rect">
            <a:avLst/>
          </a:prstGeom>
        </p:spPr>
      </p:pic>
      <p:pic>
        <p:nvPicPr>
          <p:cNvPr id="9" name="Picture 8"/>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334341" y="4417782"/>
            <a:ext cx="1383945" cy="462537"/>
          </a:xfrm>
          <a:prstGeom prst="rect">
            <a:avLst/>
          </a:prstGeom>
        </p:spPr>
      </p:pic>
      <p:pic>
        <p:nvPicPr>
          <p:cNvPr id="10" name="Picture 9"/>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350871" y="3514585"/>
            <a:ext cx="1723061" cy="908769"/>
          </a:xfrm>
          <a:prstGeom prst="rect">
            <a:avLst/>
          </a:prstGeom>
        </p:spPr>
      </p:pic>
      <p:pic>
        <p:nvPicPr>
          <p:cNvPr id="11" name="Picture 10"/>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359682" y="2831459"/>
            <a:ext cx="1714250" cy="706835"/>
          </a:xfrm>
          <a:prstGeom prst="rect">
            <a:avLst/>
          </a:prstGeom>
        </p:spPr>
      </p:pic>
      <p:pic>
        <p:nvPicPr>
          <p:cNvPr id="12" name="Picture 11"/>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4473704" y="3988750"/>
            <a:ext cx="1711503" cy="1228631"/>
          </a:xfrm>
          <a:prstGeom prst="rect">
            <a:avLst/>
          </a:prstGeom>
        </p:spPr>
      </p:pic>
      <p:pic>
        <p:nvPicPr>
          <p:cNvPr id="13" name="Picture 12"/>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2738060" y="3988749"/>
            <a:ext cx="1735644" cy="1337561"/>
          </a:xfrm>
          <a:prstGeom prst="rect">
            <a:avLst/>
          </a:prstGeom>
        </p:spPr>
      </p:pic>
      <p:sp>
        <p:nvSpPr>
          <p:cNvPr id="6" name="Rectangle 5">
            <a:extLst>
              <a:ext uri="{FF2B5EF4-FFF2-40B4-BE49-F238E27FC236}">
                <a16:creationId xmlns:a16="http://schemas.microsoft.com/office/drawing/2014/main" id="{306C474F-45B0-D740-BECF-3FFE52A5F8CB}"/>
              </a:ext>
            </a:extLst>
          </p:cNvPr>
          <p:cNvSpPr/>
          <p:nvPr/>
        </p:nvSpPr>
        <p:spPr>
          <a:xfrm>
            <a:off x="2310783" y="2953609"/>
            <a:ext cx="3856278" cy="871713"/>
          </a:xfrm>
          <a:prstGeom prst="rect">
            <a:avLst/>
          </a:prstGeom>
        </p:spPr>
        <p:txBody>
          <a:bodyPr wrap="square">
            <a:spAutoFit/>
          </a:bodyPr>
          <a:lstStyle/>
          <a:p>
            <a:r>
              <a:rPr lang="en-US" sz="1013" b="1" dirty="0">
                <a:solidFill>
                  <a:srgbClr val="C00000"/>
                </a:solidFill>
                <a:latin typeface="Courier New" panose="02070309020205020404" pitchFamily="49" charset="0"/>
                <a:cs typeface="Courier New" panose="02070309020205020404" pitchFamily="49" charset="0"/>
              </a:rPr>
              <a:t>SELECT DISTINCT</a:t>
            </a:r>
            <a:r>
              <a:rPr lang="en-US" sz="1013" b="1" dirty="0">
                <a:latin typeface="Courier New" panose="02070309020205020404" pitchFamily="49" charset="0"/>
                <a:cs typeface="Courier New" panose="02070309020205020404" pitchFamily="49" charset="0"/>
              </a:rPr>
              <a:t> </a:t>
            </a:r>
            <a:r>
              <a:rPr lang="en-US" sz="1013" b="1" dirty="0">
                <a:solidFill>
                  <a:schemeClr val="accent6">
                    <a:lumMod val="75000"/>
                  </a:schemeClr>
                </a:solidFill>
                <a:latin typeface="Courier New" panose="02070309020205020404" pitchFamily="49" charset="0"/>
                <a:cs typeface="Courier New" panose="02070309020205020404" pitchFamily="49" charset="0"/>
              </a:rPr>
              <a:t>?city </a:t>
            </a:r>
            <a:r>
              <a:rPr lang="en-US" sz="1013" b="1" dirty="0">
                <a:solidFill>
                  <a:srgbClr val="C00000"/>
                </a:solidFill>
                <a:latin typeface="Courier New" panose="02070309020205020404" pitchFamily="49" charset="0"/>
                <a:cs typeface="Courier New" panose="02070309020205020404" pitchFamily="49" charset="0"/>
              </a:rPr>
              <a:t>WHERE</a:t>
            </a:r>
            <a:r>
              <a:rPr lang="en-US" sz="1013" b="1" dirty="0">
                <a:latin typeface="Courier New" panose="02070309020205020404" pitchFamily="49" charset="0"/>
                <a:cs typeface="Courier New" panose="02070309020205020404" pitchFamily="49" charset="0"/>
              </a:rPr>
              <a:t> { </a:t>
            </a:r>
          </a:p>
          <a:p>
            <a:r>
              <a:rPr lang="en-US" sz="1013" b="1" dirty="0">
                <a:latin typeface="Courier New" panose="02070309020205020404" pitchFamily="49" charset="0"/>
                <a:cs typeface="Courier New" panose="02070309020205020404" pitchFamily="49" charset="0"/>
              </a:rPr>
              <a:t>	</a:t>
            </a:r>
            <a:r>
              <a:rPr lang="en-US" sz="1013" b="1" dirty="0">
                <a:solidFill>
                  <a:schemeClr val="accent6">
                    <a:lumMod val="75000"/>
                  </a:schemeClr>
                </a:solidFill>
                <a:latin typeface="Courier New" panose="02070309020205020404" pitchFamily="49" charset="0"/>
                <a:cs typeface="Courier New" panose="02070309020205020404" pitchFamily="49" charset="0"/>
              </a:rPr>
              <a:t>?city </a:t>
            </a:r>
            <a:r>
              <a:rPr lang="en-US" sz="1013" b="1" dirty="0">
                <a:latin typeface="Courier New" panose="02070309020205020404" pitchFamily="49" charset="0"/>
                <a:cs typeface="Courier New" panose="02070309020205020404" pitchFamily="49" charset="0"/>
              </a:rPr>
              <a:t>wdt:P31/wdt:P279* wd:Q515.</a:t>
            </a:r>
          </a:p>
          <a:p>
            <a:r>
              <a:rPr lang="en-US" sz="1013" b="1" dirty="0">
                <a:latin typeface="Courier New" panose="02070309020205020404" pitchFamily="49" charset="0"/>
                <a:cs typeface="Courier New" panose="02070309020205020404" pitchFamily="49" charset="0"/>
              </a:rPr>
              <a:t> 	</a:t>
            </a:r>
            <a:r>
              <a:rPr lang="en-US" sz="1013" b="1" dirty="0">
                <a:solidFill>
                  <a:schemeClr val="accent6">
                    <a:lumMod val="75000"/>
                  </a:schemeClr>
                </a:solidFill>
                <a:latin typeface="Courier New" panose="02070309020205020404" pitchFamily="49" charset="0"/>
                <a:cs typeface="Courier New" panose="02070309020205020404" pitchFamily="49" charset="0"/>
              </a:rPr>
              <a:t>?city </a:t>
            </a:r>
            <a:r>
              <a:rPr lang="en-US" sz="1013" b="1" dirty="0">
                <a:latin typeface="Courier New" panose="02070309020205020404" pitchFamily="49" charset="0"/>
                <a:cs typeface="Courier New" panose="02070309020205020404" pitchFamily="49" charset="0"/>
              </a:rPr>
              <a:t>wdt:P1082 </a:t>
            </a:r>
            <a:r>
              <a:rPr lang="en-US" sz="1013" b="1" dirty="0">
                <a:solidFill>
                  <a:schemeClr val="accent6">
                    <a:lumMod val="75000"/>
                  </a:schemeClr>
                </a:solidFill>
                <a:latin typeface="Courier New" panose="02070309020205020404" pitchFamily="49" charset="0"/>
                <a:cs typeface="Courier New" panose="02070309020205020404" pitchFamily="49" charset="0"/>
              </a:rPr>
              <a:t>?population </a:t>
            </a:r>
            <a:r>
              <a:rPr lang="en-US" sz="1013" b="1" dirty="0">
                <a:latin typeface="Courier New" panose="02070309020205020404" pitchFamily="49" charset="0"/>
                <a:cs typeface="Courier New" panose="02070309020205020404" pitchFamily="49" charset="0"/>
              </a:rPr>
              <a:t>.</a:t>
            </a:r>
          </a:p>
          <a:p>
            <a:r>
              <a:rPr lang="en-US" sz="1013" b="1" dirty="0">
                <a:latin typeface="Courier New" panose="02070309020205020404" pitchFamily="49" charset="0"/>
                <a:cs typeface="Courier New" panose="02070309020205020404" pitchFamily="49" charset="0"/>
              </a:rPr>
              <a:t> 	</a:t>
            </a:r>
            <a:r>
              <a:rPr lang="en-US" sz="1013" b="1" dirty="0">
                <a:solidFill>
                  <a:schemeClr val="accent6">
                    <a:lumMod val="75000"/>
                  </a:schemeClr>
                </a:solidFill>
                <a:latin typeface="Courier New" panose="02070309020205020404" pitchFamily="49" charset="0"/>
                <a:cs typeface="Courier New" panose="02070309020205020404" pitchFamily="49" charset="0"/>
              </a:rPr>
              <a:t>?city </a:t>
            </a:r>
            <a:r>
              <a:rPr lang="en-US" sz="1013" b="1" dirty="0">
                <a:latin typeface="Courier New" panose="02070309020205020404" pitchFamily="49" charset="0"/>
                <a:cs typeface="Courier New" panose="02070309020205020404" pitchFamily="49" charset="0"/>
              </a:rPr>
              <a:t>wdt:P17 wd:Q38 .</a:t>
            </a:r>
          </a:p>
          <a:p>
            <a:r>
              <a:rPr lang="en-US" sz="1013" b="1" dirty="0">
                <a:latin typeface="Courier New" panose="02070309020205020404" pitchFamily="49" charset="0"/>
                <a:cs typeface="Courier New" panose="02070309020205020404" pitchFamily="49" charset="0"/>
              </a:rPr>
              <a:t> 	</a:t>
            </a:r>
            <a:r>
              <a:rPr lang="en-US" sz="1013" b="1" dirty="0">
                <a:solidFill>
                  <a:srgbClr val="C00000"/>
                </a:solidFill>
                <a:latin typeface="Courier New" panose="02070309020205020404" pitchFamily="49" charset="0"/>
                <a:cs typeface="Courier New" panose="02070309020205020404" pitchFamily="49" charset="0"/>
              </a:rPr>
              <a:t>FILTER</a:t>
            </a:r>
            <a:r>
              <a:rPr lang="en-US" sz="1013" b="1" dirty="0">
                <a:latin typeface="Courier New" panose="02070309020205020404" pitchFamily="49" charset="0"/>
                <a:cs typeface="Courier New" panose="02070309020205020404" pitchFamily="49" charset="0"/>
              </a:rPr>
              <a:t> (</a:t>
            </a:r>
            <a:r>
              <a:rPr lang="en-US" sz="1013" b="1" dirty="0">
                <a:solidFill>
                  <a:schemeClr val="accent6">
                    <a:lumMod val="75000"/>
                  </a:schemeClr>
                </a:solidFill>
                <a:latin typeface="Courier New" panose="02070309020205020404" pitchFamily="49" charset="0"/>
                <a:cs typeface="Courier New" panose="02070309020205020404" pitchFamily="49" charset="0"/>
              </a:rPr>
              <a:t>?population </a:t>
            </a:r>
            <a:r>
              <a:rPr lang="en-US" sz="1013" b="1" dirty="0">
                <a:latin typeface="Courier New" panose="02070309020205020404" pitchFamily="49" charset="0"/>
                <a:cs typeface="Courier New" panose="02070309020205020404" pitchFamily="49" charset="0"/>
              </a:rPr>
              <a:t>&gt; 1000000) }</a:t>
            </a:r>
          </a:p>
        </p:txBody>
      </p:sp>
      <p:sp>
        <p:nvSpPr>
          <p:cNvPr id="14" name="Title 3">
            <a:extLst>
              <a:ext uri="{FF2B5EF4-FFF2-40B4-BE49-F238E27FC236}">
                <a16:creationId xmlns:a16="http://schemas.microsoft.com/office/drawing/2014/main" id="{D6C52CA7-DDB9-BE45-B2F5-0CC8E4EF211C}"/>
              </a:ext>
            </a:extLst>
          </p:cNvPr>
          <p:cNvSpPr>
            <a:spLocks noGrp="1"/>
          </p:cNvSpPr>
          <p:nvPr>
            <p:ph type="title"/>
          </p:nvPr>
        </p:nvSpPr>
        <p:spPr>
          <a:xfrm>
            <a:off x="296643" y="415927"/>
            <a:ext cx="6618478" cy="813440"/>
          </a:xfrm>
        </p:spPr>
        <p:txBody>
          <a:bodyPr>
            <a:normAutofit/>
          </a:bodyPr>
          <a:lstStyle/>
          <a:p>
            <a:r>
              <a:rPr lang="en-AT" dirty="0"/>
              <a:t>The same question as before in Wikidata:</a:t>
            </a:r>
          </a:p>
        </p:txBody>
      </p:sp>
      <p:sp>
        <p:nvSpPr>
          <p:cNvPr id="7" name="Rounded Rectangular Callout 6">
            <a:extLst>
              <a:ext uri="{FF2B5EF4-FFF2-40B4-BE49-F238E27FC236}">
                <a16:creationId xmlns:a16="http://schemas.microsoft.com/office/drawing/2014/main" id="{32766B80-A769-74EA-5FE3-E65FE616DD31}"/>
              </a:ext>
            </a:extLst>
          </p:cNvPr>
          <p:cNvSpPr/>
          <p:nvPr/>
        </p:nvSpPr>
        <p:spPr>
          <a:xfrm>
            <a:off x="7130412" y="894993"/>
            <a:ext cx="1589809" cy="1018037"/>
          </a:xfrm>
          <a:prstGeom prst="wedgeRoundRectCallout">
            <a:avLst>
              <a:gd name="adj1" fmla="val -196650"/>
              <a:gd name="adj2" fmla="val 174775"/>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t>Note: </a:t>
            </a:r>
            <a:r>
              <a:rPr lang="en-US" sz="1200" dirty="0" err="1"/>
              <a:t>Wikidata</a:t>
            </a:r>
            <a:r>
              <a:rPr lang="en-US" sz="1200" dirty="0"/>
              <a:t> does not use standard OWL</a:t>
            </a:r>
          </a:p>
        </p:txBody>
      </p:sp>
      <p:sp>
        <p:nvSpPr>
          <p:cNvPr id="16" name="Rounded Rectangular Callout 15">
            <a:extLst>
              <a:ext uri="{FF2B5EF4-FFF2-40B4-BE49-F238E27FC236}">
                <a16:creationId xmlns:a16="http://schemas.microsoft.com/office/drawing/2014/main" id="{FF8FE415-BF0D-8298-BC8F-F4F3AF6AA268}"/>
              </a:ext>
            </a:extLst>
          </p:cNvPr>
          <p:cNvSpPr/>
          <p:nvPr/>
        </p:nvSpPr>
        <p:spPr>
          <a:xfrm>
            <a:off x="7673586" y="2129281"/>
            <a:ext cx="1589809" cy="601672"/>
          </a:xfrm>
          <a:prstGeom prst="wedgeRoundRectCallout">
            <a:avLst>
              <a:gd name="adj1" fmla="val -179067"/>
              <a:gd name="adj2" fmla="val 124493"/>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t>Note: </a:t>
            </a:r>
            <a:r>
              <a:rPr lang="en-US" sz="1200" dirty="0" err="1"/>
              <a:t>Wikidata</a:t>
            </a:r>
            <a:r>
              <a:rPr lang="en-US" sz="1200" dirty="0"/>
              <a:t> uses numeric IDs</a:t>
            </a:r>
          </a:p>
        </p:txBody>
      </p:sp>
      <p:sp>
        <p:nvSpPr>
          <p:cNvPr id="2" name="Slide Number Placeholder 3">
            <a:extLst>
              <a:ext uri="{FF2B5EF4-FFF2-40B4-BE49-F238E27FC236}">
                <a16:creationId xmlns:a16="http://schemas.microsoft.com/office/drawing/2014/main" id="{0F0E0AAF-0825-5905-B551-1D1013723E2D}"/>
              </a:ext>
            </a:extLst>
          </p:cNvPr>
          <p:cNvSpPr txBox="1">
            <a:spLocks/>
          </p:cNvSpPr>
          <p:nvPr/>
        </p:nvSpPr>
        <p:spPr>
          <a:xfrm>
            <a:off x="162455" y="6447059"/>
            <a:ext cx="3217444" cy="309702"/>
          </a:xfrm>
          <a:prstGeom prst="rect">
            <a:avLst/>
          </a:prstGeom>
        </p:spPr>
        <p:txBody>
          <a:bodyPr vert="horz" lIns="0" tIns="45715" rIns="0" bIns="45715" rtlCol="0" anchor="ctr"/>
          <a:lstStyle>
            <a:defPPr>
              <a:defRPr lang="de-DE"/>
            </a:defPPr>
            <a:lvl1pPr marL="0" algn="l" defTabSz="1097280" rtl="0" eaLnBrk="1" latinLnBrk="0" hangingPunct="1">
              <a:defRPr sz="800" kern="1200" cap="all" baseline="0">
                <a:solidFill>
                  <a:schemeClr val="tx1">
                    <a:tint val="75000"/>
                  </a:schemeClr>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defRPr/>
            </a:pPr>
            <a:fld id="{7577982A-DDFB-4222-B698-AC97F124F091}" type="slidenum">
              <a:rPr lang="de-AT" altLang="de-DE" smtClean="0"/>
              <a:pPr>
                <a:defRPr/>
              </a:pPr>
              <a:t>12</a:t>
            </a:fld>
            <a:endParaRPr lang="de-AT" altLang="de-DE" dirty="0"/>
          </a:p>
        </p:txBody>
      </p:sp>
    </p:spTree>
    <p:extLst>
      <p:ext uri="{BB962C8B-B14F-4D97-AF65-F5344CB8AC3E}">
        <p14:creationId xmlns:p14="http://schemas.microsoft.com/office/powerpoint/2010/main" val="38220571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6875A-451F-AA23-CC0A-3F8B8CDB6FF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7F588C-C574-655F-17F9-A84D2F108610}"/>
              </a:ext>
            </a:extLst>
          </p:cNvPr>
          <p:cNvSpPr>
            <a:spLocks noGrp="1"/>
          </p:cNvSpPr>
          <p:nvPr>
            <p:ph idx="1"/>
          </p:nvPr>
        </p:nvSpPr>
        <p:spPr>
          <a:xfrm>
            <a:off x="884024" y="2292172"/>
            <a:ext cx="7725585" cy="2799371"/>
          </a:xfrm>
        </p:spPr>
        <p:txBody>
          <a:bodyPr>
            <a:normAutofit fontScale="92500" lnSpcReduction="10000"/>
          </a:bodyPr>
          <a:lstStyle/>
          <a:p>
            <a:pPr marL="0" indent="0">
              <a:buNone/>
            </a:pPr>
            <a:r>
              <a:rPr lang="en-GB" dirty="0">
                <a:hlinkClick r:id="rId2"/>
              </a:rPr>
              <a:t>https://w.wiki/BqRX</a:t>
            </a:r>
            <a:r>
              <a:rPr lang="en-GB" dirty="0"/>
              <a:t> </a:t>
            </a:r>
            <a:endParaRPr lang="en-US" dirty="0"/>
          </a:p>
          <a:p>
            <a:pPr marL="0" indent="0">
              <a:buNone/>
            </a:pPr>
            <a:r>
              <a:rPr lang="en-US" dirty="0"/>
              <a:t>	</a:t>
            </a:r>
            <a:r>
              <a:rPr lang="en-US" b="1" dirty="0"/>
              <a:t>Which cities in the Austria have more than 1M/2M people?</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marL="342900" lvl="1" indent="0">
              <a:buNone/>
            </a:pPr>
            <a:r>
              <a:rPr lang="en-US" dirty="0"/>
              <a:t>So, WHEN did Vienna have 2M inhabitants?</a:t>
            </a:r>
          </a:p>
        </p:txBody>
      </p:sp>
      <p:sp>
        <p:nvSpPr>
          <p:cNvPr id="5" name="Slide Number Placeholder 4">
            <a:extLst>
              <a:ext uri="{FF2B5EF4-FFF2-40B4-BE49-F238E27FC236}">
                <a16:creationId xmlns:a16="http://schemas.microsoft.com/office/drawing/2014/main" id="{42C94B2B-F3A0-D17F-EBB9-0CA2EDAEE852}"/>
              </a:ext>
            </a:extLst>
          </p:cNvPr>
          <p:cNvSpPr>
            <a:spLocks noGrp="1"/>
          </p:cNvSpPr>
          <p:nvPr>
            <p:ph type="sldNum" sz="quarter" idx="12"/>
          </p:nvPr>
        </p:nvSpPr>
        <p:spPr/>
        <p:txBody>
          <a:bodyPr/>
          <a:lstStyle/>
          <a:p>
            <a:r>
              <a:rPr lang="de-AT" dirty="0"/>
              <a:t> </a:t>
            </a:r>
          </a:p>
        </p:txBody>
      </p:sp>
      <p:sp>
        <p:nvSpPr>
          <p:cNvPr id="14" name="Title 3">
            <a:extLst>
              <a:ext uri="{FF2B5EF4-FFF2-40B4-BE49-F238E27FC236}">
                <a16:creationId xmlns:a16="http://schemas.microsoft.com/office/drawing/2014/main" id="{CBBF58F9-E217-BC2B-E49A-F5D3F57EF08D}"/>
              </a:ext>
            </a:extLst>
          </p:cNvPr>
          <p:cNvSpPr>
            <a:spLocks noGrp="1"/>
          </p:cNvSpPr>
          <p:nvPr>
            <p:ph type="title"/>
          </p:nvPr>
        </p:nvSpPr>
        <p:spPr>
          <a:xfrm>
            <a:off x="138772" y="234888"/>
            <a:ext cx="6618478" cy="813440"/>
          </a:xfrm>
        </p:spPr>
        <p:txBody>
          <a:bodyPr>
            <a:normAutofit/>
          </a:bodyPr>
          <a:lstStyle/>
          <a:p>
            <a:r>
              <a:rPr lang="en-AT" dirty="0"/>
              <a:t>The same question as before in Wikidata:</a:t>
            </a:r>
          </a:p>
        </p:txBody>
      </p:sp>
      <p:pic>
        <p:nvPicPr>
          <p:cNvPr id="17" name="Picture 16">
            <a:extLst>
              <a:ext uri="{FF2B5EF4-FFF2-40B4-BE49-F238E27FC236}">
                <a16:creationId xmlns:a16="http://schemas.microsoft.com/office/drawing/2014/main" id="{DA5A36EC-39FA-5ED9-64EF-BE6EB3AECFC2}"/>
              </a:ext>
            </a:extLst>
          </p:cNvPr>
          <p:cNvPicPr>
            <a:picLocks noChangeAspect="1"/>
          </p:cNvPicPr>
          <p:nvPr/>
        </p:nvPicPr>
        <p:blipFill>
          <a:blip r:embed="rId3"/>
          <a:stretch>
            <a:fillRect/>
          </a:stretch>
        </p:blipFill>
        <p:spPr>
          <a:xfrm>
            <a:off x="1595745" y="2948421"/>
            <a:ext cx="4266948" cy="1524866"/>
          </a:xfrm>
          <a:prstGeom prst="rect">
            <a:avLst/>
          </a:prstGeom>
        </p:spPr>
      </p:pic>
      <p:sp>
        <p:nvSpPr>
          <p:cNvPr id="18" name="Rounded Rectangular Callout 17">
            <a:extLst>
              <a:ext uri="{FF2B5EF4-FFF2-40B4-BE49-F238E27FC236}">
                <a16:creationId xmlns:a16="http://schemas.microsoft.com/office/drawing/2014/main" id="{126B3469-98F0-A070-E4BB-3732D4485DDA}"/>
              </a:ext>
            </a:extLst>
          </p:cNvPr>
          <p:cNvSpPr/>
          <p:nvPr/>
        </p:nvSpPr>
        <p:spPr>
          <a:xfrm>
            <a:off x="1" y="3182839"/>
            <a:ext cx="1384769" cy="1018037"/>
          </a:xfrm>
          <a:prstGeom prst="wedgeRoundRectCallout">
            <a:avLst>
              <a:gd name="adj1" fmla="val 41491"/>
              <a:gd name="adj2" fmla="val 103327"/>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350" dirty="0"/>
              <a:t>Note: </a:t>
            </a:r>
            <a:r>
              <a:rPr lang="en-US" sz="1350" dirty="0" err="1"/>
              <a:t>Wikidata</a:t>
            </a:r>
            <a:r>
              <a:rPr lang="en-US" sz="1350" dirty="0"/>
              <a:t> also has such contextual information!!!!</a:t>
            </a:r>
          </a:p>
        </p:txBody>
      </p:sp>
      <p:pic>
        <p:nvPicPr>
          <p:cNvPr id="19" name="Picture 18">
            <a:extLst>
              <a:ext uri="{FF2B5EF4-FFF2-40B4-BE49-F238E27FC236}">
                <a16:creationId xmlns:a16="http://schemas.microsoft.com/office/drawing/2014/main" id="{DECBCB3B-1C86-17E4-0501-B278060FB252}"/>
              </a:ext>
            </a:extLst>
          </p:cNvPr>
          <p:cNvPicPr>
            <a:picLocks noChangeAspect="1"/>
          </p:cNvPicPr>
          <p:nvPr/>
        </p:nvPicPr>
        <p:blipFill>
          <a:blip r:embed="rId4"/>
          <a:stretch>
            <a:fillRect/>
          </a:stretch>
        </p:blipFill>
        <p:spPr>
          <a:xfrm>
            <a:off x="5585188" y="2838419"/>
            <a:ext cx="3450635" cy="1499786"/>
          </a:xfrm>
          <a:prstGeom prst="rect">
            <a:avLst/>
          </a:prstGeom>
        </p:spPr>
      </p:pic>
      <p:pic>
        <p:nvPicPr>
          <p:cNvPr id="20" name="Picture 19">
            <a:extLst>
              <a:ext uri="{FF2B5EF4-FFF2-40B4-BE49-F238E27FC236}">
                <a16:creationId xmlns:a16="http://schemas.microsoft.com/office/drawing/2014/main" id="{7C933FBD-B8C3-DA89-06A7-5614057C5A04}"/>
              </a:ext>
            </a:extLst>
          </p:cNvPr>
          <p:cNvPicPr>
            <a:picLocks noChangeAspect="1"/>
          </p:cNvPicPr>
          <p:nvPr/>
        </p:nvPicPr>
        <p:blipFill>
          <a:blip r:embed="rId5"/>
          <a:stretch>
            <a:fillRect/>
          </a:stretch>
        </p:blipFill>
        <p:spPr>
          <a:xfrm>
            <a:off x="5606776" y="4381056"/>
            <a:ext cx="3450635" cy="779511"/>
          </a:xfrm>
          <a:prstGeom prst="rect">
            <a:avLst/>
          </a:prstGeom>
        </p:spPr>
      </p:pic>
      <p:pic>
        <p:nvPicPr>
          <p:cNvPr id="21" name="Picture 20">
            <a:extLst>
              <a:ext uri="{FF2B5EF4-FFF2-40B4-BE49-F238E27FC236}">
                <a16:creationId xmlns:a16="http://schemas.microsoft.com/office/drawing/2014/main" id="{F5332E0F-396C-B4E2-8DD8-496965112F69}"/>
              </a:ext>
            </a:extLst>
          </p:cNvPr>
          <p:cNvPicPr>
            <a:picLocks noChangeAspect="1"/>
          </p:cNvPicPr>
          <p:nvPr/>
        </p:nvPicPr>
        <p:blipFill>
          <a:blip r:embed="rId6"/>
          <a:stretch>
            <a:fillRect/>
          </a:stretch>
        </p:blipFill>
        <p:spPr>
          <a:xfrm>
            <a:off x="5606776" y="5172135"/>
            <a:ext cx="2539697" cy="637537"/>
          </a:xfrm>
          <a:prstGeom prst="rect">
            <a:avLst/>
          </a:prstGeom>
        </p:spPr>
      </p:pic>
      <p:sp>
        <p:nvSpPr>
          <p:cNvPr id="22" name="Rectangle 21">
            <a:extLst>
              <a:ext uri="{FF2B5EF4-FFF2-40B4-BE49-F238E27FC236}">
                <a16:creationId xmlns:a16="http://schemas.microsoft.com/office/drawing/2014/main" id="{B69611D2-CF92-E8C8-331B-49F35F7DFD0B}"/>
              </a:ext>
            </a:extLst>
          </p:cNvPr>
          <p:cNvSpPr/>
          <p:nvPr/>
        </p:nvSpPr>
        <p:spPr>
          <a:xfrm>
            <a:off x="5585994" y="2838419"/>
            <a:ext cx="3450635" cy="3057936"/>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T" sz="1620"/>
          </a:p>
        </p:txBody>
      </p:sp>
      <p:sp>
        <p:nvSpPr>
          <p:cNvPr id="2" name="Slide Number Placeholder 3">
            <a:extLst>
              <a:ext uri="{FF2B5EF4-FFF2-40B4-BE49-F238E27FC236}">
                <a16:creationId xmlns:a16="http://schemas.microsoft.com/office/drawing/2014/main" id="{EED48574-D7CC-F50B-DA4E-3130197BA036}"/>
              </a:ext>
            </a:extLst>
          </p:cNvPr>
          <p:cNvSpPr txBox="1">
            <a:spLocks/>
          </p:cNvSpPr>
          <p:nvPr/>
        </p:nvSpPr>
        <p:spPr>
          <a:xfrm>
            <a:off x="162455" y="6447059"/>
            <a:ext cx="3217444" cy="309702"/>
          </a:xfrm>
          <a:prstGeom prst="rect">
            <a:avLst/>
          </a:prstGeom>
        </p:spPr>
        <p:txBody>
          <a:bodyPr vert="horz" lIns="0" tIns="45715" rIns="0" bIns="45715" rtlCol="0" anchor="ctr"/>
          <a:lstStyle>
            <a:defPPr>
              <a:defRPr lang="de-DE"/>
            </a:defPPr>
            <a:lvl1pPr marL="0" algn="l" defTabSz="1097280" rtl="0" eaLnBrk="1" latinLnBrk="0" hangingPunct="1">
              <a:defRPr sz="800" kern="1200" cap="all" baseline="0">
                <a:solidFill>
                  <a:schemeClr val="tx1">
                    <a:tint val="75000"/>
                  </a:schemeClr>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defRPr/>
            </a:pPr>
            <a:fld id="{7577982A-DDFB-4222-B698-AC97F124F091}" type="slidenum">
              <a:rPr lang="de-AT" altLang="de-DE" smtClean="0"/>
              <a:pPr>
                <a:defRPr/>
              </a:pPr>
              <a:t>13</a:t>
            </a:fld>
            <a:endParaRPr lang="de-AT" altLang="de-DE" dirty="0"/>
          </a:p>
        </p:txBody>
      </p:sp>
    </p:spTree>
    <p:extLst>
      <p:ext uri="{BB962C8B-B14F-4D97-AF65-F5344CB8AC3E}">
        <p14:creationId xmlns:p14="http://schemas.microsoft.com/office/powerpoint/2010/main" val="389714999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5A8E7-9209-48E7-C325-0AD4718F89C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D1EB14-54ED-AF9F-AEF3-6EAF604935A3}"/>
              </a:ext>
            </a:extLst>
          </p:cNvPr>
          <p:cNvSpPr>
            <a:spLocks noGrp="1"/>
          </p:cNvSpPr>
          <p:nvPr>
            <p:ph idx="1"/>
          </p:nvPr>
        </p:nvSpPr>
        <p:spPr>
          <a:xfrm>
            <a:off x="884025" y="2292172"/>
            <a:ext cx="7467165" cy="3690923"/>
          </a:xfrm>
        </p:spPr>
        <p:txBody>
          <a:bodyPr>
            <a:normAutofit fontScale="92500" lnSpcReduction="10000"/>
          </a:bodyPr>
          <a:lstStyle/>
          <a:p>
            <a:pPr marL="0" indent="0">
              <a:buNone/>
            </a:pPr>
            <a:r>
              <a:rPr lang="en-GB" dirty="0">
                <a:hlinkClick r:id="rId2"/>
              </a:rPr>
              <a:t>https://w.wiki/BqRj</a:t>
            </a:r>
            <a:r>
              <a:rPr lang="en-GB" dirty="0"/>
              <a:t>  </a:t>
            </a:r>
            <a:endParaRPr lang="en-US" dirty="0"/>
          </a:p>
          <a:p>
            <a:pPr marL="0" indent="0">
              <a:buNone/>
            </a:pPr>
            <a:r>
              <a:rPr lang="en-US" dirty="0"/>
              <a:t>	</a:t>
            </a:r>
            <a:r>
              <a:rPr lang="en-US" b="1" dirty="0"/>
              <a:t>Which cities in the Austria have more than 1M/2M people?</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marL="342900" lvl="1" indent="0">
              <a:buNone/>
            </a:pPr>
            <a:r>
              <a:rPr lang="en-US" dirty="0"/>
              <a:t>So, WHEN did Vienna have 2M inhabitants? Works!!!!</a:t>
            </a:r>
          </a:p>
          <a:p>
            <a:pPr marL="342900" lvl="1" indent="0">
              <a:buNone/>
            </a:pPr>
            <a:endParaRPr lang="en-US" dirty="0"/>
          </a:p>
          <a:p>
            <a:pPr marL="342900" lvl="1" indent="0">
              <a:buNone/>
            </a:pPr>
            <a:r>
              <a:rPr lang="en-US" dirty="0"/>
              <a:t>But needs an understanding of </a:t>
            </a:r>
            <a:r>
              <a:rPr lang="en-US" b="1" dirty="0" err="1"/>
              <a:t>Wikidata’s</a:t>
            </a:r>
            <a:r>
              <a:rPr lang="en-US" b="1" dirty="0"/>
              <a:t> proprietary RDF reification model </a:t>
            </a:r>
            <a:r>
              <a:rPr lang="en-US" dirty="0"/>
              <a:t>to model context!</a:t>
            </a:r>
          </a:p>
          <a:p>
            <a:pPr marL="342900" lvl="1" indent="0">
              <a:buNone/>
            </a:pPr>
            <a:endParaRPr lang="en-US" dirty="0"/>
          </a:p>
        </p:txBody>
      </p:sp>
      <p:sp>
        <p:nvSpPr>
          <p:cNvPr id="5" name="Slide Number Placeholder 4">
            <a:extLst>
              <a:ext uri="{FF2B5EF4-FFF2-40B4-BE49-F238E27FC236}">
                <a16:creationId xmlns:a16="http://schemas.microsoft.com/office/drawing/2014/main" id="{AA343A30-DA97-C1F8-FA0C-D711FD59AA5B}"/>
              </a:ext>
            </a:extLst>
          </p:cNvPr>
          <p:cNvSpPr>
            <a:spLocks noGrp="1"/>
          </p:cNvSpPr>
          <p:nvPr>
            <p:ph type="sldNum" sz="quarter" idx="12"/>
          </p:nvPr>
        </p:nvSpPr>
        <p:spPr/>
        <p:txBody>
          <a:bodyPr/>
          <a:lstStyle/>
          <a:p>
            <a:r>
              <a:rPr lang="de-AT" dirty="0"/>
              <a:t> </a:t>
            </a:r>
          </a:p>
        </p:txBody>
      </p:sp>
      <p:sp>
        <p:nvSpPr>
          <p:cNvPr id="14" name="Title 3">
            <a:extLst>
              <a:ext uri="{FF2B5EF4-FFF2-40B4-BE49-F238E27FC236}">
                <a16:creationId xmlns:a16="http://schemas.microsoft.com/office/drawing/2014/main" id="{17E6D897-7203-65E2-C566-4DEF1276943A}"/>
              </a:ext>
            </a:extLst>
          </p:cNvPr>
          <p:cNvSpPr>
            <a:spLocks noGrp="1"/>
          </p:cNvSpPr>
          <p:nvPr>
            <p:ph type="title"/>
          </p:nvPr>
        </p:nvSpPr>
        <p:spPr>
          <a:xfrm>
            <a:off x="268617" y="259904"/>
            <a:ext cx="6618478" cy="813440"/>
          </a:xfrm>
        </p:spPr>
        <p:txBody>
          <a:bodyPr>
            <a:normAutofit/>
          </a:bodyPr>
          <a:lstStyle/>
          <a:p>
            <a:r>
              <a:rPr lang="en-AT" dirty="0"/>
              <a:t>The same question as before in Wikidata:</a:t>
            </a:r>
          </a:p>
        </p:txBody>
      </p:sp>
      <p:pic>
        <p:nvPicPr>
          <p:cNvPr id="2" name="Picture 1">
            <a:extLst>
              <a:ext uri="{FF2B5EF4-FFF2-40B4-BE49-F238E27FC236}">
                <a16:creationId xmlns:a16="http://schemas.microsoft.com/office/drawing/2014/main" id="{78BA004C-6740-53DC-E1E8-265885A1003B}"/>
              </a:ext>
            </a:extLst>
          </p:cNvPr>
          <p:cNvPicPr>
            <a:picLocks noChangeAspect="1"/>
          </p:cNvPicPr>
          <p:nvPr/>
        </p:nvPicPr>
        <p:blipFill>
          <a:blip r:embed="rId3"/>
          <a:stretch>
            <a:fillRect/>
          </a:stretch>
        </p:blipFill>
        <p:spPr>
          <a:xfrm>
            <a:off x="1595745" y="2873519"/>
            <a:ext cx="3964222" cy="1807586"/>
          </a:xfrm>
          <a:prstGeom prst="rect">
            <a:avLst/>
          </a:prstGeom>
        </p:spPr>
      </p:pic>
      <p:sp>
        <p:nvSpPr>
          <p:cNvPr id="6" name="TextBox 5">
            <a:extLst>
              <a:ext uri="{FF2B5EF4-FFF2-40B4-BE49-F238E27FC236}">
                <a16:creationId xmlns:a16="http://schemas.microsoft.com/office/drawing/2014/main" id="{3DE110C1-5C01-71EB-150A-DA66CBD4A252}"/>
              </a:ext>
            </a:extLst>
          </p:cNvPr>
          <p:cNvSpPr txBox="1"/>
          <p:nvPr/>
        </p:nvSpPr>
        <p:spPr>
          <a:xfrm>
            <a:off x="1923394" y="5612320"/>
            <a:ext cx="4572000" cy="590931"/>
          </a:xfrm>
          <a:prstGeom prst="rect">
            <a:avLst/>
          </a:prstGeom>
          <a:noFill/>
        </p:spPr>
        <p:txBody>
          <a:bodyPr wrap="square">
            <a:spAutoFit/>
          </a:bodyPr>
          <a:lstStyle/>
          <a:p>
            <a:r>
              <a:rPr lang="en-GB" sz="1620" dirty="0"/>
              <a:t>See our recent ISWC2024 tutorial: </a:t>
            </a:r>
            <a:r>
              <a:rPr lang="en-GB" sz="1620" dirty="0">
                <a:hlinkClick r:id="rId4"/>
              </a:rPr>
              <a:t>https://ww101.ai.wu.ac.at/</a:t>
            </a:r>
            <a:r>
              <a:rPr lang="en-GB" sz="1620" dirty="0"/>
              <a:t>  </a:t>
            </a:r>
          </a:p>
        </p:txBody>
      </p:sp>
      <p:sp>
        <p:nvSpPr>
          <p:cNvPr id="4" name="Slide Number Placeholder 3">
            <a:extLst>
              <a:ext uri="{FF2B5EF4-FFF2-40B4-BE49-F238E27FC236}">
                <a16:creationId xmlns:a16="http://schemas.microsoft.com/office/drawing/2014/main" id="{819CC7CD-91CE-0C6A-437A-D77BBD1B63B3}"/>
              </a:ext>
            </a:extLst>
          </p:cNvPr>
          <p:cNvSpPr txBox="1">
            <a:spLocks/>
          </p:cNvSpPr>
          <p:nvPr/>
        </p:nvSpPr>
        <p:spPr>
          <a:xfrm>
            <a:off x="162455" y="6447059"/>
            <a:ext cx="3217444" cy="309702"/>
          </a:xfrm>
          <a:prstGeom prst="rect">
            <a:avLst/>
          </a:prstGeom>
        </p:spPr>
        <p:txBody>
          <a:bodyPr vert="horz" lIns="0" tIns="45715" rIns="0" bIns="45715" rtlCol="0" anchor="ctr"/>
          <a:lstStyle>
            <a:defPPr>
              <a:defRPr lang="de-DE"/>
            </a:defPPr>
            <a:lvl1pPr marL="0" algn="l" defTabSz="1097280" rtl="0" eaLnBrk="1" latinLnBrk="0" hangingPunct="1">
              <a:defRPr sz="800" kern="1200" cap="all" baseline="0">
                <a:solidFill>
                  <a:schemeClr val="tx1">
                    <a:tint val="75000"/>
                  </a:schemeClr>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defRPr/>
            </a:pPr>
            <a:fld id="{7577982A-DDFB-4222-B698-AC97F124F091}" type="slidenum">
              <a:rPr lang="de-AT" altLang="de-DE" smtClean="0"/>
              <a:pPr>
                <a:defRPr/>
              </a:pPr>
              <a:t>14</a:t>
            </a:fld>
            <a:endParaRPr lang="de-AT" altLang="de-DE" dirty="0"/>
          </a:p>
        </p:txBody>
      </p:sp>
    </p:spTree>
    <p:extLst>
      <p:ext uri="{BB962C8B-B14F-4D97-AF65-F5344CB8AC3E}">
        <p14:creationId xmlns:p14="http://schemas.microsoft.com/office/powerpoint/2010/main" val="2864192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6080A7-29C6-DA49-9E10-9255845C30AF}"/>
              </a:ext>
            </a:extLst>
          </p:cNvPr>
          <p:cNvSpPr>
            <a:spLocks noGrp="1"/>
          </p:cNvSpPr>
          <p:nvPr>
            <p:ph idx="1"/>
          </p:nvPr>
        </p:nvSpPr>
        <p:spPr/>
        <p:txBody>
          <a:bodyPr>
            <a:normAutofit/>
          </a:bodyPr>
          <a:lstStyle/>
          <a:p>
            <a:pPr marL="0" indent="0">
              <a:buNone/>
            </a:pPr>
            <a:r>
              <a:rPr lang="en-AT" dirty="0"/>
              <a:t>… at least Wikidata also struggles on some questions:  </a:t>
            </a:r>
            <a:r>
              <a:rPr lang="en-GB" dirty="0">
                <a:hlinkClick r:id="rId2"/>
              </a:rPr>
              <a:t>https://w.wiki/CLw9</a:t>
            </a:r>
            <a:endParaRPr lang="en-GB" dirty="0"/>
          </a:p>
          <a:p>
            <a:r>
              <a:rPr lang="en-AT" dirty="0"/>
              <a:t>Public query endpoints (SPARQL) hard to host </a:t>
            </a:r>
          </a:p>
          <a:p>
            <a:pPr marL="0" indent="0">
              <a:buNone/>
            </a:pPr>
            <a:r>
              <a:rPr lang="en-AT" i="1" dirty="0">
                <a:solidFill>
                  <a:srgbClr val="FF0000"/>
                </a:solidFill>
              </a:rPr>
              <a:t>	</a:t>
            </a:r>
            <a:r>
              <a:rPr lang="en-GB" i="1" dirty="0">
                <a:solidFill>
                  <a:srgbClr val="FF0000"/>
                </a:solidFill>
              </a:rPr>
              <a:t>(</a:t>
            </a:r>
            <a:r>
              <a:rPr lang="en-GB" b="1" i="1" dirty="0">
                <a:solidFill>
                  <a:srgbClr val="FF0000"/>
                </a:solidFill>
              </a:rPr>
              <a:t>Note</a:t>
            </a:r>
            <a:r>
              <a:rPr lang="en-GB" i="1" dirty="0">
                <a:solidFill>
                  <a:srgbClr val="FF0000"/>
                </a:solidFill>
              </a:rPr>
              <a:t>: a bit like hosting/serving large LLMs to many users?)</a:t>
            </a:r>
            <a:endParaRPr lang="en-AT" dirty="0"/>
          </a:p>
          <a:p>
            <a:r>
              <a:rPr lang="en-AT" dirty="0"/>
              <a:t>Complex queries time out</a:t>
            </a:r>
          </a:p>
          <a:p>
            <a:pPr marL="0" indent="0">
              <a:buNone/>
            </a:pPr>
            <a:r>
              <a:rPr lang="en-GB" dirty="0"/>
              <a:t> </a:t>
            </a:r>
            <a:endParaRPr lang="en-AT" dirty="0"/>
          </a:p>
        </p:txBody>
      </p:sp>
      <p:sp>
        <p:nvSpPr>
          <p:cNvPr id="5" name="Title 4">
            <a:extLst>
              <a:ext uri="{FF2B5EF4-FFF2-40B4-BE49-F238E27FC236}">
                <a16:creationId xmlns:a16="http://schemas.microsoft.com/office/drawing/2014/main" id="{9F9D12D4-AB67-217F-C796-2A86F5BA4D3C}"/>
              </a:ext>
            </a:extLst>
          </p:cNvPr>
          <p:cNvSpPr>
            <a:spLocks noGrp="1"/>
          </p:cNvSpPr>
          <p:nvPr>
            <p:ph type="title"/>
          </p:nvPr>
        </p:nvSpPr>
        <p:spPr>
          <a:xfrm>
            <a:off x="159727" y="446525"/>
            <a:ext cx="8364227" cy="994172"/>
          </a:xfrm>
        </p:spPr>
        <p:txBody>
          <a:bodyPr/>
          <a:lstStyle/>
          <a:p>
            <a:r>
              <a:rPr lang="en-AT" dirty="0"/>
              <a:t>Admittedly, Denny didn’t talk about this…</a:t>
            </a:r>
          </a:p>
        </p:txBody>
      </p:sp>
      <p:pic>
        <p:nvPicPr>
          <p:cNvPr id="6" name="Picture 5">
            <a:extLst>
              <a:ext uri="{FF2B5EF4-FFF2-40B4-BE49-F238E27FC236}">
                <a16:creationId xmlns:a16="http://schemas.microsoft.com/office/drawing/2014/main" id="{9EBA554A-A903-682F-98F9-4E044FB0E04C}"/>
              </a:ext>
            </a:extLst>
          </p:cNvPr>
          <p:cNvPicPr>
            <a:picLocks noChangeAspect="1"/>
          </p:cNvPicPr>
          <p:nvPr/>
        </p:nvPicPr>
        <p:blipFill>
          <a:blip r:embed="rId3"/>
          <a:stretch>
            <a:fillRect/>
          </a:stretch>
        </p:blipFill>
        <p:spPr>
          <a:xfrm>
            <a:off x="385192" y="3098260"/>
            <a:ext cx="3573212" cy="2967123"/>
          </a:xfrm>
          <a:prstGeom prst="rect">
            <a:avLst/>
          </a:prstGeom>
        </p:spPr>
      </p:pic>
      <p:sp>
        <p:nvSpPr>
          <p:cNvPr id="7" name="TextBox 6">
            <a:extLst>
              <a:ext uri="{FF2B5EF4-FFF2-40B4-BE49-F238E27FC236}">
                <a16:creationId xmlns:a16="http://schemas.microsoft.com/office/drawing/2014/main" id="{3B179967-53EB-F2C0-7E52-D44F8FCC042B}"/>
              </a:ext>
            </a:extLst>
          </p:cNvPr>
          <p:cNvSpPr txBox="1"/>
          <p:nvPr/>
        </p:nvSpPr>
        <p:spPr>
          <a:xfrm>
            <a:off x="462019" y="6320551"/>
            <a:ext cx="7610481" cy="341632"/>
          </a:xfrm>
          <a:prstGeom prst="rect">
            <a:avLst/>
          </a:prstGeom>
          <a:noFill/>
        </p:spPr>
        <p:txBody>
          <a:bodyPr wrap="none" rtlCol="0">
            <a:spAutoFit/>
          </a:bodyPr>
          <a:lstStyle/>
          <a:p>
            <a:r>
              <a:rPr lang="en-GB" sz="1620" dirty="0">
                <a:hlinkClick r:id="rId4"/>
              </a:rPr>
              <a:t>https://chatgpt.com/share/675585c7-04cc-8006-a20e-c70d75619e13</a:t>
            </a:r>
            <a:r>
              <a:rPr lang="en-GB" sz="1620" dirty="0"/>
              <a:t> </a:t>
            </a:r>
            <a:endParaRPr lang="en-AT" sz="1620" dirty="0"/>
          </a:p>
        </p:txBody>
      </p:sp>
      <p:sp>
        <p:nvSpPr>
          <p:cNvPr id="8" name="TextBox 7">
            <a:extLst>
              <a:ext uri="{FF2B5EF4-FFF2-40B4-BE49-F238E27FC236}">
                <a16:creationId xmlns:a16="http://schemas.microsoft.com/office/drawing/2014/main" id="{56823256-17B1-0942-2280-78CBA99A1FA5}"/>
              </a:ext>
            </a:extLst>
          </p:cNvPr>
          <p:cNvSpPr txBox="1"/>
          <p:nvPr/>
        </p:nvSpPr>
        <p:spPr>
          <a:xfrm>
            <a:off x="462019" y="6022151"/>
            <a:ext cx="4504503" cy="341632"/>
          </a:xfrm>
          <a:prstGeom prst="rect">
            <a:avLst/>
          </a:prstGeom>
          <a:noFill/>
        </p:spPr>
        <p:txBody>
          <a:bodyPr wrap="none" rtlCol="0">
            <a:spAutoFit/>
          </a:bodyPr>
          <a:lstStyle/>
          <a:p>
            <a:r>
              <a:rPr lang="en-AT" sz="1620" dirty="0"/>
              <a:t>For the records: comparison with GPT ;-)</a:t>
            </a:r>
          </a:p>
        </p:txBody>
      </p:sp>
      <p:sp>
        <p:nvSpPr>
          <p:cNvPr id="3" name="Rounded Rectangular Callout 2">
            <a:extLst>
              <a:ext uri="{FF2B5EF4-FFF2-40B4-BE49-F238E27FC236}">
                <a16:creationId xmlns:a16="http://schemas.microsoft.com/office/drawing/2014/main" id="{B65E66C0-4E7D-3F09-0E04-507F9E86FC79}"/>
              </a:ext>
            </a:extLst>
          </p:cNvPr>
          <p:cNvSpPr/>
          <p:nvPr/>
        </p:nvSpPr>
        <p:spPr>
          <a:xfrm>
            <a:off x="5353147" y="2681249"/>
            <a:ext cx="2361680" cy="1626591"/>
          </a:xfrm>
          <a:prstGeom prst="wedgeRoundRectCallout">
            <a:avLst>
              <a:gd name="adj1" fmla="val -187943"/>
              <a:gd name="adj2" fmla="val 56947"/>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350" dirty="0"/>
              <a:t>Challenge: scaling queries to large-scale, </a:t>
            </a:r>
            <a:r>
              <a:rPr lang="en-US" sz="1350" dirty="0" err="1"/>
              <a:t>schemaless</a:t>
            </a:r>
            <a:r>
              <a:rPr lang="en-US" sz="1350" dirty="0"/>
              <a:t> KGs (complex joint, aggregations, … for many users)</a:t>
            </a:r>
          </a:p>
        </p:txBody>
      </p:sp>
    </p:spTree>
    <p:extLst>
      <p:ext uri="{BB962C8B-B14F-4D97-AF65-F5344CB8AC3E}">
        <p14:creationId xmlns:p14="http://schemas.microsoft.com/office/powerpoint/2010/main" val="129513779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DB2312-270A-7699-F238-9A5F811DEFFE}"/>
              </a:ext>
            </a:extLst>
          </p:cNvPr>
          <p:cNvSpPr>
            <a:spLocks noGrp="1"/>
          </p:cNvSpPr>
          <p:nvPr>
            <p:ph idx="1"/>
          </p:nvPr>
        </p:nvSpPr>
        <p:spPr/>
        <p:txBody>
          <a:bodyPr/>
          <a:lstStyle/>
          <a:p>
            <a:r>
              <a:rPr lang="en-AT" dirty="0"/>
              <a:t>Many queries on DBPEdia’s and Wikidata’s SPARQL endpoint </a:t>
            </a:r>
            <a:r>
              <a:rPr lang="en-AT" b="1" dirty="0"/>
              <a:t>time out</a:t>
            </a:r>
          </a:p>
          <a:p>
            <a:r>
              <a:rPr lang="en-AT" b="1" dirty="0"/>
              <a:t>What can we do about it?</a:t>
            </a:r>
          </a:p>
          <a:p>
            <a:endParaRPr lang="en-AT" b="1" dirty="0"/>
          </a:p>
          <a:p>
            <a:pPr lvl="1"/>
            <a:r>
              <a:rPr lang="en-AT" i="1" dirty="0"/>
              <a:t>Bespoke (Compressed) Indexing </a:t>
            </a:r>
            <a:r>
              <a:rPr lang="en-AT" b="1" i="1" dirty="0"/>
              <a:t>(HDT)</a:t>
            </a:r>
          </a:p>
          <a:p>
            <a:pPr lvl="1"/>
            <a:r>
              <a:rPr lang="en-AT" i="1" dirty="0"/>
              <a:t>Partitioning </a:t>
            </a:r>
            <a:r>
              <a:rPr lang="en-AT" b="1" i="1" dirty="0"/>
              <a:t>(smart-KG)</a:t>
            </a:r>
          </a:p>
          <a:p>
            <a:endParaRPr lang="en-AT" b="1" dirty="0"/>
          </a:p>
          <a:p>
            <a:pPr marL="0" indent="0">
              <a:buNone/>
            </a:pPr>
            <a:endParaRPr lang="en-AT" b="1" dirty="0"/>
          </a:p>
        </p:txBody>
      </p:sp>
      <p:sp>
        <p:nvSpPr>
          <p:cNvPr id="5" name="Title 4">
            <a:extLst>
              <a:ext uri="{FF2B5EF4-FFF2-40B4-BE49-F238E27FC236}">
                <a16:creationId xmlns:a16="http://schemas.microsoft.com/office/drawing/2014/main" id="{4C2622A3-CF89-C4A0-545A-0EF0E867C233}"/>
              </a:ext>
            </a:extLst>
          </p:cNvPr>
          <p:cNvSpPr>
            <a:spLocks noGrp="1"/>
          </p:cNvSpPr>
          <p:nvPr>
            <p:ph type="title"/>
          </p:nvPr>
        </p:nvSpPr>
        <p:spPr/>
        <p:txBody>
          <a:bodyPr/>
          <a:lstStyle/>
          <a:p>
            <a:r>
              <a:rPr lang="en-AT" dirty="0"/>
              <a:t>Challenges:</a:t>
            </a:r>
          </a:p>
        </p:txBody>
      </p:sp>
      <p:pic>
        <p:nvPicPr>
          <p:cNvPr id="3074" name="Picture 2" descr="3rd KEYSTONE Training School | Keyword ...">
            <a:extLst>
              <a:ext uri="{FF2B5EF4-FFF2-40B4-BE49-F238E27FC236}">
                <a16:creationId xmlns:a16="http://schemas.microsoft.com/office/drawing/2014/main" id="{59469A7E-118C-D802-1682-2E0AF00B40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1921" y="2356510"/>
            <a:ext cx="415390" cy="52893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mr Azzam – Senior Data Engineer – Porsche Informatik GmbH ...">
            <a:extLst>
              <a:ext uri="{FF2B5EF4-FFF2-40B4-BE49-F238E27FC236}">
                <a16:creationId xmlns:a16="http://schemas.microsoft.com/office/drawing/2014/main" id="{A7C13700-59BB-91E7-6689-461B5C2292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4561" y="2885440"/>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3">
            <a:extLst>
              <a:ext uri="{FF2B5EF4-FFF2-40B4-BE49-F238E27FC236}">
                <a16:creationId xmlns:a16="http://schemas.microsoft.com/office/drawing/2014/main" id="{4CD92DBF-4682-BB6E-80C9-4B411E1576E6}"/>
              </a:ext>
            </a:extLst>
          </p:cNvPr>
          <p:cNvSpPr txBox="1">
            <a:spLocks/>
          </p:cNvSpPr>
          <p:nvPr/>
        </p:nvSpPr>
        <p:spPr>
          <a:xfrm>
            <a:off x="162455" y="6447059"/>
            <a:ext cx="3217444" cy="309702"/>
          </a:xfrm>
          <a:prstGeom prst="rect">
            <a:avLst/>
          </a:prstGeom>
        </p:spPr>
        <p:txBody>
          <a:bodyPr vert="horz" lIns="0" tIns="45715" rIns="0" bIns="45715" rtlCol="0" anchor="ctr"/>
          <a:lstStyle>
            <a:defPPr>
              <a:defRPr lang="de-DE"/>
            </a:defPPr>
            <a:lvl1pPr marL="0" algn="l" defTabSz="1097280" rtl="0" eaLnBrk="1" latinLnBrk="0" hangingPunct="1">
              <a:defRPr sz="800" kern="1200" cap="all" baseline="0">
                <a:solidFill>
                  <a:schemeClr val="tx1">
                    <a:tint val="75000"/>
                  </a:schemeClr>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defRPr/>
            </a:pPr>
            <a:fld id="{7577982A-DDFB-4222-B698-AC97F124F091}" type="slidenum">
              <a:rPr lang="de-AT" altLang="de-DE" smtClean="0"/>
              <a:pPr>
                <a:defRPr/>
              </a:pPr>
              <a:t>16</a:t>
            </a:fld>
            <a:endParaRPr lang="de-AT" altLang="de-DE" dirty="0"/>
          </a:p>
        </p:txBody>
      </p:sp>
    </p:spTree>
    <p:extLst>
      <p:ext uri="{BB962C8B-B14F-4D97-AF65-F5344CB8AC3E}">
        <p14:creationId xmlns:p14="http://schemas.microsoft.com/office/powerpoint/2010/main" val="241795659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3"/>
          <p:cNvPicPr preferRelativeResize="0"/>
          <p:nvPr/>
        </p:nvPicPr>
        <p:blipFill rotWithShape="1">
          <a:blip r:embed="rId3">
            <a:alphaModFix/>
          </a:blip>
          <a:srcRect/>
          <a:stretch/>
        </p:blipFill>
        <p:spPr>
          <a:xfrm>
            <a:off x="7231993" y="123976"/>
            <a:ext cx="1718199" cy="1115301"/>
          </a:xfrm>
          <a:prstGeom prst="rect">
            <a:avLst/>
          </a:prstGeom>
          <a:noFill/>
          <a:ln>
            <a:noFill/>
          </a:ln>
        </p:spPr>
      </p:pic>
      <p:sp>
        <p:nvSpPr>
          <p:cNvPr id="185" name="Google Shape;185;p3"/>
          <p:cNvSpPr txBox="1">
            <a:spLocks noGrp="1"/>
          </p:cNvSpPr>
          <p:nvPr>
            <p:ph type="body" idx="1"/>
          </p:nvPr>
        </p:nvSpPr>
        <p:spPr>
          <a:xfrm>
            <a:off x="851283" y="1933750"/>
            <a:ext cx="8077174" cy="4092983"/>
          </a:xfrm>
          <a:prstGeom prst="rect">
            <a:avLst/>
          </a:prstGeom>
          <a:noFill/>
          <a:ln>
            <a:noFill/>
          </a:ln>
        </p:spPr>
        <p:txBody>
          <a:bodyPr spcFirstLastPara="1" vert="horz" wrap="square" lIns="0" tIns="34275" rIns="0" bIns="34275" rtlCol="0" anchor="t" anchorCtr="0">
            <a:normAutofit fontScale="92500" lnSpcReduction="10000"/>
          </a:bodyPr>
          <a:lstStyle/>
          <a:p>
            <a:pPr marL="514350" lvl="1" indent="-171481">
              <a:buSzPct val="96296"/>
            </a:pPr>
            <a:r>
              <a:rPr lang="en-GB" b="1" dirty="0"/>
              <a:t>Compressed, </a:t>
            </a:r>
            <a:r>
              <a:rPr lang="en-GB" b="1" dirty="0" err="1"/>
              <a:t>queryable</a:t>
            </a:r>
            <a:r>
              <a:rPr lang="en-GB" dirty="0"/>
              <a:t>  serialization of RDF</a:t>
            </a:r>
            <a:endParaRPr dirty="0"/>
          </a:p>
          <a:p>
            <a:pPr marL="514350" lvl="1" indent="-171481">
              <a:buSzPct val="96296"/>
            </a:pPr>
            <a:r>
              <a:rPr lang="en-GB" b="1" dirty="0"/>
              <a:t>Standardized?</a:t>
            </a:r>
            <a:r>
              <a:rPr lang="en-GB" dirty="0"/>
              <a:t> W3C member submission 2011: </a:t>
            </a:r>
            <a:r>
              <a:rPr lang="en-GB" u="sng" dirty="0">
                <a:solidFill>
                  <a:schemeClr val="hlink"/>
                </a:solidFill>
                <a:hlinkClick r:id="rId4"/>
              </a:rPr>
              <a:t>https://www.w3.org/Submission/HDT/</a:t>
            </a:r>
            <a:r>
              <a:rPr lang="en-GB" dirty="0"/>
              <a:t>  </a:t>
            </a:r>
          </a:p>
          <a:p>
            <a:pPr marL="514350" lvl="1" indent="-171481">
              <a:buSzPct val="96296"/>
            </a:pPr>
            <a:endParaRPr dirty="0"/>
          </a:p>
          <a:p>
            <a:pPr marL="514350" lvl="1" indent="-171481">
              <a:buSzPct val="96296"/>
            </a:pPr>
            <a:r>
              <a:rPr lang="en-GB" dirty="0"/>
              <a:t>Allows fast RDF retrieval in compressed space (without prior decompression)</a:t>
            </a:r>
            <a:endParaRPr dirty="0"/>
          </a:p>
          <a:p>
            <a:pPr marL="857250" lvl="2" indent="-171450">
              <a:buSzPct val="90774"/>
            </a:pPr>
            <a:r>
              <a:rPr lang="en-GB" dirty="0"/>
              <a:t>Includes internal indexes to solve basic queries with small memory footprint.</a:t>
            </a:r>
            <a:endParaRPr dirty="0"/>
          </a:p>
          <a:p>
            <a:pPr marL="1200150" lvl="3" indent="-171450">
              <a:buSzPct val="90020"/>
            </a:pPr>
            <a:r>
              <a:rPr lang="en-GB" dirty="0"/>
              <a:t>Very fast on basic queries (triple patterns), x 1.5 faster than Virtuoso, Jena, RDF3X.</a:t>
            </a:r>
            <a:endParaRPr dirty="0"/>
          </a:p>
          <a:p>
            <a:pPr marL="1200150" lvl="3" indent="-171450">
              <a:buSzPct val="90020"/>
            </a:pPr>
            <a:r>
              <a:rPr lang="en-GB" dirty="0"/>
              <a:t>Supports FULL SPARQL as the compressed backend store of </a:t>
            </a:r>
            <a:r>
              <a:rPr lang="en-GB" b="1" dirty="0"/>
              <a:t>Jena</a:t>
            </a:r>
            <a:r>
              <a:rPr lang="en-GB" dirty="0"/>
              <a:t>, with an efficiency on the same scale as current more optimized solutions</a:t>
            </a:r>
            <a:endParaRPr dirty="0"/>
          </a:p>
          <a:p>
            <a:pPr marL="857250" lvl="2" indent="-97441">
              <a:buSzPct val="100000"/>
              <a:buNone/>
            </a:pPr>
            <a:endParaRPr dirty="0"/>
          </a:p>
          <a:p>
            <a:pPr marL="857250" lvl="2" indent="-97441">
              <a:buSzPct val="100000"/>
              <a:buNone/>
            </a:pPr>
            <a:endParaRPr dirty="0"/>
          </a:p>
          <a:p>
            <a:pPr marL="0" indent="0">
              <a:buSzPct val="100000"/>
              <a:buNone/>
            </a:pPr>
            <a:endParaRPr dirty="0"/>
          </a:p>
          <a:p>
            <a:pPr marL="0" indent="0">
              <a:buSzPct val="100000"/>
              <a:buNone/>
            </a:pPr>
            <a:endParaRPr dirty="0"/>
          </a:p>
          <a:p>
            <a:pPr marL="0" indent="0">
              <a:buSzPct val="100000"/>
              <a:buNone/>
            </a:pPr>
            <a:endParaRPr dirty="0"/>
          </a:p>
          <a:p>
            <a:pPr marL="0" indent="0">
              <a:buSzPct val="100000"/>
              <a:buNone/>
            </a:pPr>
            <a:endParaRPr dirty="0"/>
          </a:p>
          <a:p>
            <a:pPr marL="514350" lvl="1" indent="-171481">
              <a:buSzPct val="96296"/>
            </a:pPr>
            <a:r>
              <a:rPr lang="en-GB" dirty="0"/>
              <a:t>Challenges:</a:t>
            </a:r>
            <a:endParaRPr dirty="0"/>
          </a:p>
          <a:p>
            <a:pPr marL="857250" lvl="2" indent="-171450">
              <a:buSzPct val="90774"/>
            </a:pPr>
            <a:r>
              <a:rPr lang="en-GB" dirty="0"/>
              <a:t>Publisher has to pay a bit of overhead to convert the RDF dataset to HDT (but then it is ready to consume efficiently!)</a:t>
            </a:r>
            <a:endParaRPr dirty="0"/>
          </a:p>
          <a:p>
            <a:pPr marL="857250" lvl="2" indent="-171450">
              <a:buSzPct val="90774"/>
            </a:pPr>
            <a:r>
              <a:rPr lang="en-GB" dirty="0"/>
              <a:t>Inefficient for (live) updates … </a:t>
            </a:r>
            <a:r>
              <a:rPr lang="en-GB" i="1" dirty="0">
                <a:solidFill>
                  <a:srgbClr val="FF0000"/>
                </a:solidFill>
              </a:rPr>
              <a:t>(</a:t>
            </a:r>
            <a:r>
              <a:rPr lang="en-GB" b="1" i="1" dirty="0">
                <a:solidFill>
                  <a:srgbClr val="FF0000"/>
                </a:solidFill>
              </a:rPr>
              <a:t>Note</a:t>
            </a:r>
            <a:r>
              <a:rPr lang="en-GB" i="1" dirty="0">
                <a:solidFill>
                  <a:srgbClr val="FF0000"/>
                </a:solidFill>
              </a:rPr>
              <a:t>: another parallel to LLMs?)</a:t>
            </a:r>
            <a:endParaRPr i="1" dirty="0">
              <a:solidFill>
                <a:srgbClr val="FF0000"/>
              </a:solidFill>
            </a:endParaRPr>
          </a:p>
        </p:txBody>
      </p:sp>
      <p:sp>
        <p:nvSpPr>
          <p:cNvPr id="186" name="Google Shape;186;p3"/>
          <p:cNvSpPr txBox="1">
            <a:spLocks noGrp="1"/>
          </p:cNvSpPr>
          <p:nvPr>
            <p:ph type="title"/>
          </p:nvPr>
        </p:nvSpPr>
        <p:spPr>
          <a:xfrm>
            <a:off x="193808" y="531777"/>
            <a:ext cx="7886700" cy="994172"/>
          </a:xfrm>
          <a:prstGeom prst="rect">
            <a:avLst/>
          </a:prstGeom>
          <a:noFill/>
          <a:ln>
            <a:noFill/>
          </a:ln>
        </p:spPr>
        <p:txBody>
          <a:bodyPr spcFirstLastPara="1" vert="horz" wrap="square" lIns="68550" tIns="34275" rIns="68550" bIns="34275" rtlCol="0" anchor="ctr" anchorCtr="0">
            <a:normAutofit/>
          </a:bodyPr>
          <a:lstStyle/>
          <a:p>
            <a:pPr>
              <a:buSzPts val="4400"/>
            </a:pPr>
            <a:r>
              <a:rPr lang="en-GB" dirty="0"/>
              <a:t>HDT - a “Knowledge Graph” hacker toolkit</a:t>
            </a:r>
            <a:endParaRPr dirty="0"/>
          </a:p>
        </p:txBody>
      </p:sp>
      <p:pic>
        <p:nvPicPr>
          <p:cNvPr id="187" name="Google Shape;187;p3" descr="C:\Users\JavierD\Dropbox\burocracia\plazaAxel\presentacion\dbpedia_logo.png"/>
          <p:cNvPicPr preferRelativeResize="0"/>
          <p:nvPr/>
        </p:nvPicPr>
        <p:blipFill rotWithShape="1">
          <a:blip r:embed="rId5">
            <a:alphaModFix/>
          </a:blip>
          <a:srcRect/>
          <a:stretch/>
        </p:blipFill>
        <p:spPr>
          <a:xfrm>
            <a:off x="2761563" y="3754377"/>
            <a:ext cx="631049" cy="390339"/>
          </a:xfrm>
          <a:prstGeom prst="rect">
            <a:avLst/>
          </a:prstGeom>
          <a:noFill/>
          <a:ln>
            <a:noFill/>
          </a:ln>
        </p:spPr>
      </p:pic>
      <p:sp>
        <p:nvSpPr>
          <p:cNvPr id="188" name="Google Shape;188;p3"/>
          <p:cNvSpPr txBox="1"/>
          <p:nvPr/>
        </p:nvSpPr>
        <p:spPr>
          <a:xfrm>
            <a:off x="6072270" y="4252589"/>
            <a:ext cx="1923892" cy="221569"/>
          </a:xfrm>
          <a:prstGeom prst="rect">
            <a:avLst/>
          </a:prstGeom>
          <a:noFill/>
          <a:ln>
            <a:noFill/>
          </a:ln>
        </p:spPr>
        <p:txBody>
          <a:bodyPr spcFirstLastPara="1" wrap="square" lIns="68550" tIns="34275" rIns="68550" bIns="34275" anchor="t" anchorCtr="0">
            <a:spAutoFit/>
          </a:bodyPr>
          <a:lstStyle/>
          <a:p>
            <a:r>
              <a:rPr lang="en-GB" sz="989">
                <a:solidFill>
                  <a:schemeClr val="dk1"/>
                </a:solidFill>
                <a:latin typeface="Calibri"/>
                <a:ea typeface="Calibri"/>
                <a:cs typeface="Calibri"/>
                <a:sym typeface="Calibri"/>
              </a:rPr>
              <a:t>▷Slightly more but you can query!</a:t>
            </a:r>
            <a:endParaRPr sz="1350">
              <a:solidFill>
                <a:schemeClr val="dk1"/>
              </a:solidFill>
              <a:latin typeface="Verdana"/>
              <a:ea typeface="Verdana"/>
              <a:cs typeface="Verdana"/>
              <a:sym typeface="Verdana"/>
            </a:endParaRPr>
          </a:p>
        </p:txBody>
      </p:sp>
      <p:pic>
        <p:nvPicPr>
          <p:cNvPr id="189" name="Google Shape;189;p3" descr="C:\Users\Javi\Documents\My Dropbox\HDT\Mendelzon 2011\presentacionSantiago\logo-hdt.png"/>
          <p:cNvPicPr preferRelativeResize="0"/>
          <p:nvPr/>
        </p:nvPicPr>
        <p:blipFill rotWithShape="1">
          <a:blip r:embed="rId6">
            <a:alphaModFix/>
          </a:blip>
          <a:srcRect/>
          <a:stretch/>
        </p:blipFill>
        <p:spPr>
          <a:xfrm>
            <a:off x="193808" y="3397066"/>
            <a:ext cx="1464906" cy="1239739"/>
          </a:xfrm>
          <a:prstGeom prst="rect">
            <a:avLst/>
          </a:prstGeom>
          <a:noFill/>
          <a:ln>
            <a:noFill/>
          </a:ln>
        </p:spPr>
      </p:pic>
      <p:sp>
        <p:nvSpPr>
          <p:cNvPr id="190" name="Google Shape;190;p3"/>
          <p:cNvSpPr txBox="1"/>
          <p:nvPr/>
        </p:nvSpPr>
        <p:spPr>
          <a:xfrm>
            <a:off x="3537547" y="3820744"/>
            <a:ext cx="934621" cy="392385"/>
          </a:xfrm>
          <a:prstGeom prst="rect">
            <a:avLst/>
          </a:prstGeom>
          <a:solidFill>
            <a:srgbClr val="00B0F0"/>
          </a:solidFill>
          <a:ln>
            <a:noFill/>
          </a:ln>
        </p:spPr>
        <p:txBody>
          <a:bodyPr spcFirstLastPara="1" wrap="square" lIns="68550" tIns="34275" rIns="68550" bIns="34275" anchor="t" anchorCtr="0">
            <a:spAutoFit/>
          </a:bodyPr>
          <a:lstStyle/>
          <a:p>
            <a:r>
              <a:rPr lang="en-GB" sz="1050">
                <a:solidFill>
                  <a:schemeClr val="lt1"/>
                </a:solidFill>
                <a:latin typeface="Arial"/>
                <a:ea typeface="Arial"/>
                <a:cs typeface="Arial"/>
                <a:sym typeface="Arial"/>
              </a:rPr>
              <a:t>837 M.triples  122 GB</a:t>
            </a:r>
            <a:endParaRPr sz="1350">
              <a:solidFill>
                <a:schemeClr val="dk1"/>
              </a:solidFill>
              <a:latin typeface="Verdana"/>
              <a:ea typeface="Verdana"/>
              <a:cs typeface="Verdana"/>
              <a:sym typeface="Verdana"/>
            </a:endParaRPr>
          </a:p>
        </p:txBody>
      </p:sp>
      <p:graphicFrame>
        <p:nvGraphicFramePr>
          <p:cNvPr id="191" name="Google Shape;191;p3"/>
          <p:cNvGraphicFramePr/>
          <p:nvPr/>
        </p:nvGraphicFramePr>
        <p:xfrm>
          <a:off x="4494046" y="3883878"/>
          <a:ext cx="2054050" cy="308600"/>
        </p:xfrm>
        <a:graphic>
          <a:graphicData uri="http://schemas.openxmlformats.org/drawingml/2006/table">
            <a:tbl>
              <a:tblPr>
                <a:noFill/>
              </a:tblPr>
              <a:tblGrid>
                <a:gridCol w="721700">
                  <a:extLst>
                    <a:ext uri="{9D8B030D-6E8A-4147-A177-3AD203B41FA5}">
                      <a16:colId xmlns:a16="http://schemas.microsoft.com/office/drawing/2014/main" val="20000"/>
                    </a:ext>
                  </a:extLst>
                </a:gridCol>
                <a:gridCol w="721700">
                  <a:extLst>
                    <a:ext uri="{9D8B030D-6E8A-4147-A177-3AD203B41FA5}">
                      <a16:colId xmlns:a16="http://schemas.microsoft.com/office/drawing/2014/main" val="20001"/>
                    </a:ext>
                  </a:extLst>
                </a:gridCol>
                <a:gridCol w="610650">
                  <a:extLst>
                    <a:ext uri="{9D8B030D-6E8A-4147-A177-3AD203B41FA5}">
                      <a16:colId xmlns:a16="http://schemas.microsoft.com/office/drawing/2014/main" val="20002"/>
                    </a:ext>
                  </a:extLst>
                </a:gridCol>
              </a:tblGrid>
              <a:tr h="308600">
                <a:tc>
                  <a:txBody>
                    <a:bodyPr/>
                    <a:lstStyle/>
                    <a:p>
                      <a:pPr marL="0" marR="0" lvl="0" indent="0" algn="r" rtl="0">
                        <a:spcBef>
                          <a:spcPts val="0"/>
                        </a:spcBef>
                        <a:spcAft>
                          <a:spcPts val="0"/>
                        </a:spcAft>
                        <a:buClr>
                          <a:schemeClr val="dk1"/>
                        </a:buClr>
                        <a:buSzPts val="800"/>
                        <a:buFont typeface="Verdana"/>
                        <a:buNone/>
                      </a:pPr>
                      <a:endParaRPr sz="800" u="none" strike="noStrike" cap="none">
                        <a:solidFill>
                          <a:srgbClr val="C55A11"/>
                        </a:solidFill>
                      </a:endParaRPr>
                    </a:p>
                  </a:txBody>
                  <a:tcPr marL="57150" marR="57150" marT="28575" marB="28575" anchor="ctr">
                    <a:solidFill>
                      <a:schemeClr val="lt1"/>
                    </a:solidFill>
                  </a:tcPr>
                </a:tc>
                <a:tc>
                  <a:txBody>
                    <a:bodyPr/>
                    <a:lstStyle/>
                    <a:p>
                      <a:pPr marL="0" marR="0" lvl="0" indent="0" algn="l" rtl="0">
                        <a:spcBef>
                          <a:spcPts val="0"/>
                        </a:spcBef>
                        <a:spcAft>
                          <a:spcPts val="0"/>
                        </a:spcAft>
                        <a:buClr>
                          <a:schemeClr val="dk1"/>
                        </a:buClr>
                        <a:buSzPts val="800"/>
                        <a:buFont typeface="Verdana"/>
                        <a:buNone/>
                      </a:pPr>
                      <a:r>
                        <a:rPr lang="en-GB" sz="800" u="none" strike="noStrike" cap="none"/>
                        <a:t>NT + gzip </a:t>
                      </a:r>
                      <a:endParaRPr sz="1400" u="none" strike="noStrike" cap="none"/>
                    </a:p>
                    <a:p>
                      <a:pPr marL="0" marR="0" lvl="0" indent="0" algn="l" rtl="0">
                        <a:spcBef>
                          <a:spcPts val="0"/>
                        </a:spcBef>
                        <a:spcAft>
                          <a:spcPts val="0"/>
                        </a:spcAft>
                        <a:buClr>
                          <a:schemeClr val="dk1"/>
                        </a:buClr>
                        <a:buSzPts val="800"/>
                        <a:buFont typeface="Verdana"/>
                        <a:buNone/>
                      </a:pPr>
                      <a:r>
                        <a:rPr lang="en-GB" sz="800" u="none" strike="noStrike" cap="none"/>
                        <a:t>9.6 GB</a:t>
                      </a:r>
                      <a:endParaRPr sz="800" u="none" strike="noStrike" cap="none"/>
                    </a:p>
                  </a:txBody>
                  <a:tcPr marL="57150" marR="57150" marT="28575" marB="28575">
                    <a:solidFill>
                      <a:srgbClr val="92D050"/>
                    </a:solidFill>
                  </a:tcPr>
                </a:tc>
                <a:tc>
                  <a:txBody>
                    <a:bodyPr/>
                    <a:lstStyle/>
                    <a:p>
                      <a:pPr marL="0" marR="0" lvl="0" indent="0" algn="l" rtl="0">
                        <a:spcBef>
                          <a:spcPts val="0"/>
                        </a:spcBef>
                        <a:spcAft>
                          <a:spcPts val="0"/>
                        </a:spcAft>
                        <a:buClr>
                          <a:schemeClr val="dk1"/>
                        </a:buClr>
                        <a:buSzPts val="800"/>
                        <a:buFont typeface="Verdana"/>
                        <a:buNone/>
                      </a:pPr>
                      <a:r>
                        <a:rPr lang="en-GB" sz="800" u="none" strike="noStrike" cap="none"/>
                        <a:t>HDT </a:t>
                      </a:r>
                      <a:endParaRPr sz="1400" u="none" strike="noStrike" cap="none"/>
                    </a:p>
                    <a:p>
                      <a:pPr marL="0" marR="0" lvl="0" indent="0" algn="l" rtl="0">
                        <a:spcBef>
                          <a:spcPts val="0"/>
                        </a:spcBef>
                        <a:spcAft>
                          <a:spcPts val="0"/>
                        </a:spcAft>
                        <a:buClr>
                          <a:schemeClr val="dk1"/>
                        </a:buClr>
                        <a:buSzPts val="800"/>
                        <a:buFont typeface="Verdana"/>
                        <a:buNone/>
                      </a:pPr>
                      <a:r>
                        <a:rPr lang="en-GB" sz="800" u="none" strike="noStrike" cap="none"/>
                        <a:t>13 GB</a:t>
                      </a:r>
                      <a:endParaRPr sz="800" u="none" strike="noStrike" cap="none"/>
                    </a:p>
                  </a:txBody>
                  <a:tcPr marL="57150" marR="57150" marT="28575" marB="28575">
                    <a:solidFill>
                      <a:srgbClr val="92D050"/>
                    </a:solidFill>
                  </a:tcPr>
                </a:tc>
                <a:extLst>
                  <a:ext uri="{0D108BD9-81ED-4DB2-BD59-A6C34878D82A}">
                    <a16:rowId xmlns:a16="http://schemas.microsoft.com/office/drawing/2014/main" val="10000"/>
                  </a:ext>
                </a:extLst>
              </a:tr>
            </a:tbl>
          </a:graphicData>
        </a:graphic>
      </p:graphicFrame>
      <p:sp>
        <p:nvSpPr>
          <p:cNvPr id="192" name="Google Shape;192;p3"/>
          <p:cNvSpPr/>
          <p:nvPr/>
        </p:nvSpPr>
        <p:spPr>
          <a:xfrm>
            <a:off x="4586486" y="3946425"/>
            <a:ext cx="606768" cy="252226"/>
          </a:xfrm>
          <a:prstGeom prst="rightArrow">
            <a:avLst>
              <a:gd name="adj1" fmla="val 50000"/>
              <a:gd name="adj2" fmla="val 50000"/>
            </a:avLst>
          </a:prstGeom>
          <a:gradFill>
            <a:gsLst>
              <a:gs pos="0">
                <a:srgbClr val="98C2F5"/>
              </a:gs>
              <a:gs pos="50000">
                <a:srgbClr val="BFD7F7"/>
              </a:gs>
              <a:gs pos="100000">
                <a:srgbClr val="92D050"/>
              </a:gs>
            </a:gsLst>
            <a:lin ang="0" scaled="0"/>
          </a:gradFill>
          <a:ln>
            <a:noFill/>
          </a:ln>
        </p:spPr>
        <p:txBody>
          <a:bodyPr spcFirstLastPara="1" wrap="square" lIns="68550" tIns="34275" rIns="68550" bIns="34275" anchor="ctr" anchorCtr="0">
            <a:noAutofit/>
          </a:bodyPr>
          <a:lstStyle/>
          <a:p>
            <a:pPr algn="ctr"/>
            <a:endParaRPr sz="1620">
              <a:solidFill>
                <a:schemeClr val="lt1"/>
              </a:solidFill>
              <a:latin typeface="Calibri"/>
              <a:ea typeface="Calibri"/>
              <a:cs typeface="Calibri"/>
              <a:sym typeface="Calibri"/>
            </a:endParaRPr>
          </a:p>
        </p:txBody>
      </p:sp>
      <p:pic>
        <p:nvPicPr>
          <p:cNvPr id="2" name="Picture 2" descr="3rd KEYSTONE Training School | Keyword ...">
            <a:extLst>
              <a:ext uri="{FF2B5EF4-FFF2-40B4-BE49-F238E27FC236}">
                <a16:creationId xmlns:a16="http://schemas.microsoft.com/office/drawing/2014/main" id="{07621C95-CD18-BB02-C247-400FDB1C1F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34216" y="710347"/>
            <a:ext cx="415390" cy="52893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3">
            <a:extLst>
              <a:ext uri="{FF2B5EF4-FFF2-40B4-BE49-F238E27FC236}">
                <a16:creationId xmlns:a16="http://schemas.microsoft.com/office/drawing/2014/main" id="{A6802B0E-3977-2FC5-201C-F56DC25371DD}"/>
              </a:ext>
            </a:extLst>
          </p:cNvPr>
          <p:cNvSpPr txBox="1">
            <a:spLocks/>
          </p:cNvSpPr>
          <p:nvPr/>
        </p:nvSpPr>
        <p:spPr>
          <a:xfrm>
            <a:off x="162455" y="6447059"/>
            <a:ext cx="3217444" cy="309702"/>
          </a:xfrm>
          <a:prstGeom prst="rect">
            <a:avLst/>
          </a:prstGeom>
        </p:spPr>
        <p:txBody>
          <a:bodyPr vert="horz" lIns="0" tIns="45715" rIns="0" bIns="45715" rtlCol="0" anchor="ctr"/>
          <a:lstStyle>
            <a:defPPr>
              <a:defRPr lang="de-DE"/>
            </a:defPPr>
            <a:lvl1pPr marL="0" algn="l" defTabSz="1097280" rtl="0" eaLnBrk="1" latinLnBrk="0" hangingPunct="1">
              <a:defRPr sz="800" kern="1200" cap="all" baseline="0">
                <a:solidFill>
                  <a:schemeClr val="tx1">
                    <a:tint val="75000"/>
                  </a:schemeClr>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defRPr/>
            </a:pPr>
            <a:fld id="{7577982A-DDFB-4222-B698-AC97F124F091}" type="slidenum">
              <a:rPr lang="de-AT" altLang="de-DE" smtClean="0"/>
              <a:pPr>
                <a:defRPr/>
              </a:pPr>
              <a:t>17</a:t>
            </a:fld>
            <a:endParaRPr lang="de-AT" altLang="de-DE" dirty="0"/>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4"/>
          <p:cNvSpPr txBox="1">
            <a:spLocks noGrp="1"/>
          </p:cNvSpPr>
          <p:nvPr>
            <p:ph type="title"/>
          </p:nvPr>
        </p:nvSpPr>
        <p:spPr>
          <a:xfrm>
            <a:off x="172014" y="403596"/>
            <a:ext cx="7886700" cy="994172"/>
          </a:xfrm>
          <a:prstGeom prst="rect">
            <a:avLst/>
          </a:prstGeom>
          <a:noFill/>
          <a:ln>
            <a:noFill/>
          </a:ln>
        </p:spPr>
        <p:txBody>
          <a:bodyPr spcFirstLastPara="1" vert="horz" wrap="square" lIns="68550" tIns="34275" rIns="68550" bIns="34275" rtlCol="0" anchor="ctr" anchorCtr="0">
            <a:normAutofit/>
          </a:bodyPr>
          <a:lstStyle/>
          <a:p>
            <a:pPr>
              <a:buSzPts val="4400"/>
            </a:pPr>
            <a:r>
              <a:rPr lang="en-GB" dirty="0"/>
              <a:t>HDT (Header-Dictionary-Triples) Overview</a:t>
            </a:r>
            <a:endParaRPr dirty="0"/>
          </a:p>
        </p:txBody>
      </p:sp>
      <p:sp>
        <p:nvSpPr>
          <p:cNvPr id="200" name="Google Shape;200;p4"/>
          <p:cNvSpPr/>
          <p:nvPr/>
        </p:nvSpPr>
        <p:spPr>
          <a:xfrm>
            <a:off x="4482196" y="3512686"/>
            <a:ext cx="3301093" cy="671513"/>
          </a:xfrm>
          <a:prstGeom prst="roundRect">
            <a:avLst>
              <a:gd name="adj" fmla="val 16667"/>
            </a:avLst>
          </a:prstGeom>
          <a:noFill/>
          <a:ln w="9525" cap="flat" cmpd="sng">
            <a:solidFill>
              <a:schemeClr val="accent1"/>
            </a:solidFill>
            <a:prstDash val="lgDash"/>
            <a:miter lim="800000"/>
            <a:headEnd type="none" w="sm" len="sm"/>
            <a:tailEnd type="none" w="sm" len="sm"/>
          </a:ln>
        </p:spPr>
        <p:txBody>
          <a:bodyPr spcFirstLastPara="1" wrap="square" lIns="68525" tIns="34275" rIns="68525" bIns="34275" anchor="ctr" anchorCtr="0">
            <a:noAutofit/>
          </a:bodyPr>
          <a:lstStyle/>
          <a:p>
            <a:pPr algn="ctr"/>
            <a:endParaRPr sz="1350">
              <a:solidFill>
                <a:schemeClr val="dk1"/>
              </a:solidFill>
              <a:latin typeface="Calibri"/>
              <a:ea typeface="Calibri"/>
              <a:cs typeface="Calibri"/>
              <a:sym typeface="Calibri"/>
            </a:endParaRPr>
          </a:p>
        </p:txBody>
      </p:sp>
      <p:sp>
        <p:nvSpPr>
          <p:cNvPr id="201" name="Google Shape;201;p4"/>
          <p:cNvSpPr/>
          <p:nvPr/>
        </p:nvSpPr>
        <p:spPr>
          <a:xfrm>
            <a:off x="4482196" y="4355648"/>
            <a:ext cx="3301093" cy="671513"/>
          </a:xfrm>
          <a:prstGeom prst="roundRect">
            <a:avLst>
              <a:gd name="adj" fmla="val 16667"/>
            </a:avLst>
          </a:prstGeom>
          <a:noFill/>
          <a:ln w="9525" cap="flat" cmpd="sng">
            <a:solidFill>
              <a:schemeClr val="accent1"/>
            </a:solidFill>
            <a:prstDash val="lgDash"/>
            <a:miter lim="800000"/>
            <a:headEnd type="none" w="sm" len="sm"/>
            <a:tailEnd type="none" w="sm" len="sm"/>
          </a:ln>
        </p:spPr>
        <p:txBody>
          <a:bodyPr spcFirstLastPara="1" wrap="square" lIns="68525" tIns="34275" rIns="68525" bIns="34275" anchor="ctr" anchorCtr="0">
            <a:noAutofit/>
          </a:bodyPr>
          <a:lstStyle/>
          <a:p>
            <a:pPr algn="ctr"/>
            <a:endParaRPr sz="1350">
              <a:solidFill>
                <a:schemeClr val="dk1"/>
              </a:solidFill>
              <a:latin typeface="Calibri"/>
              <a:ea typeface="Calibri"/>
              <a:cs typeface="Calibri"/>
              <a:sym typeface="Calibri"/>
            </a:endParaRPr>
          </a:p>
        </p:txBody>
      </p:sp>
      <p:sp>
        <p:nvSpPr>
          <p:cNvPr id="202" name="Google Shape;202;p4"/>
          <p:cNvSpPr/>
          <p:nvPr/>
        </p:nvSpPr>
        <p:spPr>
          <a:xfrm>
            <a:off x="4482196" y="2662580"/>
            <a:ext cx="3301093" cy="671513"/>
          </a:xfrm>
          <a:prstGeom prst="roundRect">
            <a:avLst>
              <a:gd name="adj" fmla="val 16667"/>
            </a:avLst>
          </a:prstGeom>
          <a:noFill/>
          <a:ln w="9525" cap="flat" cmpd="sng">
            <a:solidFill>
              <a:schemeClr val="accent1"/>
            </a:solidFill>
            <a:prstDash val="lgDash"/>
            <a:miter lim="800000"/>
            <a:headEnd type="none" w="sm" len="sm"/>
            <a:tailEnd type="none" w="sm" len="sm"/>
          </a:ln>
        </p:spPr>
        <p:txBody>
          <a:bodyPr spcFirstLastPara="1" wrap="square" lIns="68525" tIns="34275" rIns="68525" bIns="34275" anchor="ctr" anchorCtr="0">
            <a:noAutofit/>
          </a:bodyPr>
          <a:lstStyle/>
          <a:p>
            <a:pPr algn="ctr"/>
            <a:endParaRPr sz="1350">
              <a:solidFill>
                <a:schemeClr val="dk1"/>
              </a:solidFill>
              <a:latin typeface="Calibri"/>
              <a:ea typeface="Calibri"/>
              <a:cs typeface="Calibri"/>
              <a:sym typeface="Calibri"/>
            </a:endParaRPr>
          </a:p>
        </p:txBody>
      </p:sp>
      <p:sp>
        <p:nvSpPr>
          <p:cNvPr id="203" name="Google Shape;203;p4"/>
          <p:cNvSpPr txBox="1"/>
          <p:nvPr/>
        </p:nvSpPr>
        <p:spPr>
          <a:xfrm>
            <a:off x="1856868" y="2935232"/>
            <a:ext cx="673894" cy="334677"/>
          </a:xfrm>
          <a:prstGeom prst="rect">
            <a:avLst/>
          </a:prstGeom>
          <a:noFill/>
          <a:ln>
            <a:noFill/>
          </a:ln>
        </p:spPr>
        <p:txBody>
          <a:bodyPr spcFirstLastPara="1" wrap="square" lIns="68525" tIns="34275" rIns="68525" bIns="34275" anchor="t" anchorCtr="0">
            <a:spAutoFit/>
          </a:bodyPr>
          <a:lstStyle/>
          <a:p>
            <a:pPr algn="ctr"/>
            <a:r>
              <a:rPr lang="en-GB" sz="1725">
                <a:solidFill>
                  <a:schemeClr val="dk1"/>
                </a:solidFill>
                <a:latin typeface="Arial Black"/>
                <a:ea typeface="Arial Black"/>
                <a:cs typeface="Arial Black"/>
                <a:sym typeface="Arial Black"/>
              </a:rPr>
              <a:t>RDF</a:t>
            </a:r>
            <a:endParaRPr sz="1350">
              <a:solidFill>
                <a:schemeClr val="dk1"/>
              </a:solidFill>
              <a:latin typeface="Verdana"/>
              <a:ea typeface="Verdana"/>
              <a:cs typeface="Verdana"/>
              <a:sym typeface="Verdana"/>
            </a:endParaRPr>
          </a:p>
        </p:txBody>
      </p:sp>
      <p:pic>
        <p:nvPicPr>
          <p:cNvPr id="204" name="Google Shape;204;p4"/>
          <p:cNvPicPr preferRelativeResize="0"/>
          <p:nvPr/>
        </p:nvPicPr>
        <p:blipFill rotWithShape="1">
          <a:blip r:embed="rId3">
            <a:alphaModFix/>
          </a:blip>
          <a:srcRect/>
          <a:stretch/>
        </p:blipFill>
        <p:spPr>
          <a:xfrm>
            <a:off x="2496232" y="2945949"/>
            <a:ext cx="300038" cy="328613"/>
          </a:xfrm>
          <a:prstGeom prst="rect">
            <a:avLst/>
          </a:prstGeom>
          <a:noFill/>
          <a:ln>
            <a:noFill/>
          </a:ln>
        </p:spPr>
      </p:pic>
      <p:sp>
        <p:nvSpPr>
          <p:cNvPr id="205" name="Google Shape;205;p4"/>
          <p:cNvSpPr txBox="1"/>
          <p:nvPr/>
        </p:nvSpPr>
        <p:spPr>
          <a:xfrm>
            <a:off x="4441714" y="2442316"/>
            <a:ext cx="815579" cy="484718"/>
          </a:xfrm>
          <a:prstGeom prst="rect">
            <a:avLst/>
          </a:prstGeom>
          <a:noFill/>
          <a:ln>
            <a:noFill/>
          </a:ln>
        </p:spPr>
        <p:txBody>
          <a:bodyPr spcFirstLastPara="1" wrap="square" lIns="68525" tIns="34275" rIns="68525" bIns="34275" anchor="t" anchorCtr="0">
            <a:spAutoFit/>
          </a:bodyPr>
          <a:lstStyle/>
          <a:p>
            <a:pPr algn="ctr"/>
            <a:r>
              <a:rPr lang="en-GB" sz="2700" b="1">
                <a:solidFill>
                  <a:schemeClr val="dk1"/>
                </a:solidFill>
                <a:latin typeface="Arial Black"/>
                <a:ea typeface="Arial Black"/>
                <a:cs typeface="Arial Black"/>
                <a:sym typeface="Arial Black"/>
              </a:rPr>
              <a:t>H</a:t>
            </a:r>
            <a:r>
              <a:rPr lang="en-GB" sz="900" b="1">
                <a:solidFill>
                  <a:schemeClr val="dk1"/>
                </a:solidFill>
                <a:latin typeface="Arial Black"/>
                <a:ea typeface="Arial Black"/>
                <a:cs typeface="Arial Black"/>
                <a:sym typeface="Arial Black"/>
              </a:rPr>
              <a:t>eader</a:t>
            </a:r>
            <a:endParaRPr sz="1350">
              <a:solidFill>
                <a:schemeClr val="dk1"/>
              </a:solidFill>
              <a:latin typeface="Verdana"/>
              <a:ea typeface="Verdana"/>
              <a:cs typeface="Verdana"/>
              <a:sym typeface="Verdana"/>
            </a:endParaRPr>
          </a:p>
        </p:txBody>
      </p:sp>
      <p:sp>
        <p:nvSpPr>
          <p:cNvPr id="206" name="Google Shape;206;p4"/>
          <p:cNvSpPr txBox="1"/>
          <p:nvPr/>
        </p:nvSpPr>
        <p:spPr>
          <a:xfrm>
            <a:off x="4463144" y="3269800"/>
            <a:ext cx="1081088" cy="484718"/>
          </a:xfrm>
          <a:prstGeom prst="rect">
            <a:avLst/>
          </a:prstGeom>
          <a:noFill/>
          <a:ln>
            <a:noFill/>
          </a:ln>
        </p:spPr>
        <p:txBody>
          <a:bodyPr spcFirstLastPara="1" wrap="square" lIns="68525" tIns="34275" rIns="68525" bIns="34275" anchor="t" anchorCtr="0">
            <a:spAutoFit/>
          </a:bodyPr>
          <a:lstStyle/>
          <a:p>
            <a:pPr algn="ctr"/>
            <a:r>
              <a:rPr lang="en-GB" sz="2700" b="1">
                <a:solidFill>
                  <a:schemeClr val="dk1"/>
                </a:solidFill>
                <a:latin typeface="Arial Black"/>
                <a:ea typeface="Arial Black"/>
                <a:cs typeface="Arial Black"/>
                <a:sym typeface="Arial Black"/>
              </a:rPr>
              <a:t>D</a:t>
            </a:r>
            <a:r>
              <a:rPr lang="en-GB" sz="900" b="1">
                <a:solidFill>
                  <a:schemeClr val="dk1"/>
                </a:solidFill>
                <a:latin typeface="Arial Black"/>
                <a:ea typeface="Arial Black"/>
                <a:cs typeface="Arial Black"/>
                <a:sym typeface="Arial Black"/>
              </a:rPr>
              <a:t>ictionary</a:t>
            </a:r>
            <a:endParaRPr sz="1350">
              <a:solidFill>
                <a:schemeClr val="dk1"/>
              </a:solidFill>
              <a:latin typeface="Verdana"/>
              <a:ea typeface="Verdana"/>
              <a:cs typeface="Verdana"/>
              <a:sym typeface="Verdana"/>
            </a:endParaRPr>
          </a:p>
        </p:txBody>
      </p:sp>
      <p:sp>
        <p:nvSpPr>
          <p:cNvPr id="207" name="Google Shape;207;p4"/>
          <p:cNvSpPr txBox="1"/>
          <p:nvPr/>
        </p:nvSpPr>
        <p:spPr>
          <a:xfrm>
            <a:off x="4471480" y="4138957"/>
            <a:ext cx="815579" cy="484718"/>
          </a:xfrm>
          <a:prstGeom prst="rect">
            <a:avLst/>
          </a:prstGeom>
          <a:noFill/>
          <a:ln>
            <a:noFill/>
          </a:ln>
        </p:spPr>
        <p:txBody>
          <a:bodyPr spcFirstLastPara="1" wrap="square" lIns="68525" tIns="34275" rIns="68525" bIns="34275" anchor="t" anchorCtr="0">
            <a:spAutoFit/>
          </a:bodyPr>
          <a:lstStyle/>
          <a:p>
            <a:pPr algn="ctr"/>
            <a:r>
              <a:rPr lang="en-GB" sz="2700" b="1">
                <a:solidFill>
                  <a:schemeClr val="dk1"/>
                </a:solidFill>
                <a:latin typeface="Arial Black"/>
                <a:ea typeface="Arial Black"/>
                <a:cs typeface="Arial Black"/>
                <a:sym typeface="Arial Black"/>
              </a:rPr>
              <a:t>T</a:t>
            </a:r>
            <a:r>
              <a:rPr lang="en-GB" sz="900" b="1">
                <a:solidFill>
                  <a:schemeClr val="dk1"/>
                </a:solidFill>
                <a:latin typeface="Arial Black"/>
                <a:ea typeface="Arial Black"/>
                <a:cs typeface="Arial Black"/>
                <a:sym typeface="Arial Black"/>
              </a:rPr>
              <a:t>riples</a:t>
            </a:r>
            <a:endParaRPr sz="1350">
              <a:solidFill>
                <a:schemeClr val="dk1"/>
              </a:solidFill>
              <a:latin typeface="Verdana"/>
              <a:ea typeface="Verdana"/>
              <a:cs typeface="Verdana"/>
              <a:sym typeface="Verdana"/>
            </a:endParaRPr>
          </a:p>
        </p:txBody>
      </p:sp>
      <p:pic>
        <p:nvPicPr>
          <p:cNvPr id="208" name="Google Shape;208;p4" descr="rdfGraph.png"/>
          <p:cNvPicPr preferRelativeResize="0"/>
          <p:nvPr/>
        </p:nvPicPr>
        <p:blipFill rotWithShape="1">
          <a:blip r:embed="rId4">
            <a:alphaModFix/>
          </a:blip>
          <a:srcRect l="5922"/>
          <a:stretch/>
        </p:blipFill>
        <p:spPr>
          <a:xfrm>
            <a:off x="1567543" y="3347191"/>
            <a:ext cx="1758554" cy="951308"/>
          </a:xfrm>
          <a:prstGeom prst="rect">
            <a:avLst/>
          </a:prstGeom>
          <a:noFill/>
          <a:ln>
            <a:noFill/>
          </a:ln>
        </p:spPr>
      </p:pic>
      <p:sp>
        <p:nvSpPr>
          <p:cNvPr id="209" name="Google Shape;209;p4"/>
          <p:cNvSpPr/>
          <p:nvPr/>
        </p:nvSpPr>
        <p:spPr>
          <a:xfrm>
            <a:off x="3079638" y="3685330"/>
            <a:ext cx="315516" cy="260747"/>
          </a:xfrm>
          <a:prstGeom prst="rightArrow">
            <a:avLst>
              <a:gd name="adj1" fmla="val 50000"/>
              <a:gd name="adj2" fmla="val 50000"/>
            </a:avLst>
          </a:prstGeom>
          <a:solidFill>
            <a:schemeClr val="lt1"/>
          </a:solidFill>
          <a:ln w="9525"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68525" tIns="34275" rIns="68525" bIns="34275" anchor="ctr" anchorCtr="0">
            <a:noAutofit/>
          </a:bodyPr>
          <a:lstStyle/>
          <a:p>
            <a:pPr algn="ctr"/>
            <a:endParaRPr sz="1350">
              <a:solidFill>
                <a:schemeClr val="dk1"/>
              </a:solidFill>
              <a:latin typeface="Calibri"/>
              <a:ea typeface="Calibri"/>
              <a:cs typeface="Calibri"/>
              <a:sym typeface="Calibri"/>
            </a:endParaRPr>
          </a:p>
        </p:txBody>
      </p:sp>
      <p:pic>
        <p:nvPicPr>
          <p:cNvPr id="210" name="Google Shape;210;p4" descr="document.png"/>
          <p:cNvPicPr preferRelativeResize="0"/>
          <p:nvPr/>
        </p:nvPicPr>
        <p:blipFill rotWithShape="1">
          <a:blip r:embed="rId5">
            <a:alphaModFix/>
          </a:blip>
          <a:srcRect/>
          <a:stretch/>
        </p:blipFill>
        <p:spPr>
          <a:xfrm>
            <a:off x="4532202" y="2870939"/>
            <a:ext cx="296466" cy="419100"/>
          </a:xfrm>
          <a:prstGeom prst="rect">
            <a:avLst/>
          </a:prstGeom>
          <a:noFill/>
          <a:ln>
            <a:noFill/>
          </a:ln>
        </p:spPr>
      </p:pic>
      <p:pic>
        <p:nvPicPr>
          <p:cNvPr id="211" name="Google Shape;211;p4" descr="rdfGraph.png"/>
          <p:cNvPicPr preferRelativeResize="0"/>
          <p:nvPr/>
        </p:nvPicPr>
        <p:blipFill rotWithShape="1">
          <a:blip r:embed="rId6">
            <a:alphaModFix/>
          </a:blip>
          <a:srcRect/>
          <a:stretch/>
        </p:blipFill>
        <p:spPr>
          <a:xfrm>
            <a:off x="4496482" y="4553293"/>
            <a:ext cx="809626" cy="413148"/>
          </a:xfrm>
          <a:prstGeom prst="rect">
            <a:avLst/>
          </a:prstGeom>
          <a:noFill/>
          <a:ln>
            <a:noFill/>
          </a:ln>
        </p:spPr>
      </p:pic>
      <p:grpSp>
        <p:nvGrpSpPr>
          <p:cNvPr id="212" name="Google Shape;212;p4"/>
          <p:cNvGrpSpPr/>
          <p:nvPr/>
        </p:nvGrpSpPr>
        <p:grpSpPr>
          <a:xfrm>
            <a:off x="4521484" y="3674610"/>
            <a:ext cx="419134" cy="443168"/>
            <a:chOff x="8604732" y="2391510"/>
            <a:chExt cx="496747" cy="846539"/>
          </a:xfrm>
        </p:grpSpPr>
        <p:sp>
          <p:nvSpPr>
            <p:cNvPr id="213" name="Google Shape;213;p4"/>
            <p:cNvSpPr/>
            <p:nvPr/>
          </p:nvSpPr>
          <p:spPr>
            <a:xfrm>
              <a:off x="8626964" y="2421702"/>
              <a:ext cx="434975" cy="696073"/>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68550" tIns="34275" rIns="68550" bIns="34275" anchor="ctr" anchorCtr="0">
              <a:noAutofit/>
            </a:bodyPr>
            <a:lstStyle/>
            <a:p>
              <a:pPr algn="ctr"/>
              <a:endParaRPr sz="720">
                <a:solidFill>
                  <a:schemeClr val="lt1"/>
                </a:solidFill>
                <a:latin typeface="Calibri"/>
                <a:ea typeface="Calibri"/>
                <a:cs typeface="Calibri"/>
                <a:sym typeface="Calibri"/>
              </a:endParaRPr>
            </a:p>
          </p:txBody>
        </p:sp>
        <p:sp>
          <p:nvSpPr>
            <p:cNvPr id="214" name="Google Shape;214;p4"/>
            <p:cNvSpPr txBox="1"/>
            <p:nvPr/>
          </p:nvSpPr>
          <p:spPr>
            <a:xfrm>
              <a:off x="8604732" y="2391510"/>
              <a:ext cx="496747" cy="846539"/>
            </a:xfrm>
            <a:prstGeom prst="rect">
              <a:avLst/>
            </a:prstGeom>
            <a:noFill/>
            <a:ln>
              <a:noFill/>
            </a:ln>
          </p:spPr>
          <p:txBody>
            <a:bodyPr spcFirstLastPara="1" wrap="square" lIns="68550" tIns="34275" rIns="68550" bIns="34275" anchor="t" anchorCtr="0">
              <a:spAutoFit/>
            </a:bodyPr>
            <a:lstStyle/>
            <a:p>
              <a:r>
                <a:rPr lang="en-GB" sz="540">
                  <a:solidFill>
                    <a:schemeClr val="dk1"/>
                  </a:solidFill>
                  <a:latin typeface="Calibri"/>
                  <a:ea typeface="Calibri"/>
                  <a:cs typeface="Calibri"/>
                  <a:sym typeface="Calibri"/>
                </a:rPr>
                <a:t>1 aa..</a:t>
              </a:r>
              <a:endParaRPr sz="1350">
                <a:solidFill>
                  <a:schemeClr val="dk1"/>
                </a:solidFill>
                <a:latin typeface="Verdana"/>
                <a:ea typeface="Verdana"/>
                <a:cs typeface="Verdana"/>
                <a:sym typeface="Verdana"/>
              </a:endParaRPr>
            </a:p>
            <a:p>
              <a:r>
                <a:rPr lang="en-GB" sz="540">
                  <a:solidFill>
                    <a:schemeClr val="dk1"/>
                  </a:solidFill>
                  <a:latin typeface="Calibri"/>
                  <a:ea typeface="Calibri"/>
                  <a:cs typeface="Calibri"/>
                  <a:sym typeface="Calibri"/>
                </a:rPr>
                <a:t>2 ab..</a:t>
              </a:r>
              <a:endParaRPr sz="1350">
                <a:solidFill>
                  <a:schemeClr val="dk1"/>
                </a:solidFill>
                <a:latin typeface="Verdana"/>
                <a:ea typeface="Verdana"/>
                <a:cs typeface="Verdana"/>
                <a:sym typeface="Verdana"/>
              </a:endParaRPr>
            </a:p>
            <a:p>
              <a:r>
                <a:rPr lang="en-GB" sz="540">
                  <a:solidFill>
                    <a:schemeClr val="dk1"/>
                  </a:solidFill>
                  <a:latin typeface="Calibri"/>
                  <a:ea typeface="Calibri"/>
                  <a:cs typeface="Calibri"/>
                  <a:sym typeface="Calibri"/>
                </a:rPr>
                <a:t>3 bu ..</a:t>
              </a:r>
              <a:endParaRPr sz="1350">
                <a:solidFill>
                  <a:schemeClr val="dk1"/>
                </a:solidFill>
                <a:latin typeface="Verdana"/>
                <a:ea typeface="Verdana"/>
                <a:cs typeface="Verdana"/>
                <a:sym typeface="Verdana"/>
              </a:endParaRPr>
            </a:p>
            <a:p>
              <a:endParaRPr sz="810">
                <a:solidFill>
                  <a:schemeClr val="dk1"/>
                </a:solidFill>
                <a:latin typeface="Calibri"/>
                <a:ea typeface="Calibri"/>
                <a:cs typeface="Calibri"/>
                <a:sym typeface="Calibri"/>
              </a:endParaRPr>
            </a:p>
          </p:txBody>
        </p:sp>
      </p:grpSp>
      <p:sp>
        <p:nvSpPr>
          <p:cNvPr id="215" name="Google Shape;215;p4"/>
          <p:cNvSpPr txBox="1"/>
          <p:nvPr/>
        </p:nvSpPr>
        <p:spPr>
          <a:xfrm>
            <a:off x="4853669" y="2930472"/>
            <a:ext cx="2324372" cy="193869"/>
          </a:xfrm>
          <a:prstGeom prst="rect">
            <a:avLst/>
          </a:prstGeom>
          <a:noFill/>
          <a:ln>
            <a:noFill/>
          </a:ln>
        </p:spPr>
        <p:txBody>
          <a:bodyPr spcFirstLastPara="1" wrap="square" lIns="68525" tIns="34275" rIns="68525" bIns="34275" anchor="t" anchorCtr="0">
            <a:spAutoFit/>
          </a:bodyPr>
          <a:lstStyle/>
          <a:p>
            <a:pPr indent="-68580">
              <a:buClr>
                <a:schemeClr val="dk1"/>
              </a:buClr>
              <a:buSzPts val="1080"/>
              <a:buFont typeface="Noto Sans Symbols"/>
              <a:buChar char="🞛"/>
            </a:pPr>
            <a:r>
              <a:rPr lang="en-GB" sz="810">
                <a:solidFill>
                  <a:schemeClr val="dk1"/>
                </a:solidFill>
                <a:latin typeface="Calibri"/>
                <a:ea typeface="Calibri"/>
                <a:cs typeface="Calibri"/>
                <a:sym typeface="Calibri"/>
              </a:rPr>
              <a:t>metadata describing the RDF dataset</a:t>
            </a:r>
            <a:endParaRPr sz="1350">
              <a:solidFill>
                <a:schemeClr val="dk1"/>
              </a:solidFill>
              <a:latin typeface="Verdana"/>
              <a:ea typeface="Verdana"/>
              <a:cs typeface="Verdana"/>
              <a:sym typeface="Verdana"/>
            </a:endParaRPr>
          </a:p>
        </p:txBody>
      </p:sp>
      <p:pic>
        <p:nvPicPr>
          <p:cNvPr id="216" name="Google Shape;216;p4" descr="C:\Users\Javi\Documents\My Dropbox\HDT\logo-hdt - cuadrado.png"/>
          <p:cNvPicPr preferRelativeResize="0"/>
          <p:nvPr/>
        </p:nvPicPr>
        <p:blipFill rotWithShape="1">
          <a:blip r:embed="rId7">
            <a:alphaModFix/>
          </a:blip>
          <a:srcRect/>
          <a:stretch/>
        </p:blipFill>
        <p:spPr>
          <a:xfrm>
            <a:off x="3460639" y="3610316"/>
            <a:ext cx="478632" cy="478632"/>
          </a:xfrm>
          <a:prstGeom prst="rect">
            <a:avLst/>
          </a:prstGeom>
          <a:noFill/>
          <a:ln>
            <a:noFill/>
          </a:ln>
        </p:spPr>
      </p:pic>
      <p:sp>
        <p:nvSpPr>
          <p:cNvPr id="217" name="Google Shape;217;p4"/>
          <p:cNvSpPr txBox="1"/>
          <p:nvPr/>
        </p:nvSpPr>
        <p:spPr>
          <a:xfrm>
            <a:off x="4853670" y="3773640"/>
            <a:ext cx="3390899" cy="193869"/>
          </a:xfrm>
          <a:prstGeom prst="rect">
            <a:avLst/>
          </a:prstGeom>
          <a:noFill/>
          <a:ln>
            <a:noFill/>
          </a:ln>
        </p:spPr>
        <p:txBody>
          <a:bodyPr spcFirstLastPara="1" wrap="square" lIns="68525" tIns="34275" rIns="68525" bIns="34275" anchor="t" anchorCtr="0">
            <a:spAutoFit/>
          </a:bodyPr>
          <a:lstStyle/>
          <a:p>
            <a:pPr indent="-68580">
              <a:buClr>
                <a:schemeClr val="dk1"/>
              </a:buClr>
              <a:buSzPts val="1080"/>
              <a:buFont typeface="Noto Sans Symbols"/>
              <a:buChar char="🞛"/>
            </a:pPr>
            <a:r>
              <a:rPr lang="en-GB" sz="810">
                <a:solidFill>
                  <a:schemeClr val="dk1"/>
                </a:solidFill>
                <a:latin typeface="Calibri"/>
                <a:ea typeface="Calibri"/>
                <a:cs typeface="Calibri"/>
                <a:sym typeface="Calibri"/>
              </a:rPr>
              <a:t>Mapping between IDs 🡨🡪elements in the dataset</a:t>
            </a:r>
            <a:endParaRPr sz="1350">
              <a:solidFill>
                <a:schemeClr val="dk1"/>
              </a:solidFill>
              <a:latin typeface="Verdana"/>
              <a:ea typeface="Verdana"/>
              <a:cs typeface="Verdana"/>
              <a:sym typeface="Verdana"/>
            </a:endParaRPr>
          </a:p>
        </p:txBody>
      </p:sp>
      <p:sp>
        <p:nvSpPr>
          <p:cNvPr id="218" name="Google Shape;218;p4"/>
          <p:cNvSpPr txBox="1"/>
          <p:nvPr/>
        </p:nvSpPr>
        <p:spPr>
          <a:xfrm>
            <a:off x="2772697" y="3910830"/>
            <a:ext cx="307731" cy="300052"/>
          </a:xfrm>
          <a:prstGeom prst="rect">
            <a:avLst/>
          </a:prstGeom>
          <a:noFill/>
          <a:ln>
            <a:noFill/>
          </a:ln>
        </p:spPr>
        <p:txBody>
          <a:bodyPr spcFirstLastPara="1" wrap="square" lIns="68525" tIns="34275" rIns="68525" bIns="34275" anchor="t" anchorCtr="0">
            <a:spAutoFit/>
          </a:bodyPr>
          <a:lstStyle/>
          <a:p>
            <a:r>
              <a:rPr lang="en-GB" sz="600">
                <a:solidFill>
                  <a:schemeClr val="dk1"/>
                </a:solidFill>
                <a:latin typeface="Calibri"/>
                <a:ea typeface="Calibri"/>
                <a:cs typeface="Calibri"/>
                <a:sym typeface="Calibri"/>
              </a:rPr>
              <a:t>aa..</a:t>
            </a:r>
            <a:endParaRPr sz="1350">
              <a:solidFill>
                <a:schemeClr val="dk1"/>
              </a:solidFill>
              <a:latin typeface="Verdana"/>
              <a:ea typeface="Verdana"/>
              <a:cs typeface="Verdana"/>
              <a:sym typeface="Verdana"/>
            </a:endParaRPr>
          </a:p>
          <a:p>
            <a:endParaRPr sz="900">
              <a:solidFill>
                <a:schemeClr val="dk1"/>
              </a:solidFill>
              <a:latin typeface="Calibri"/>
              <a:ea typeface="Calibri"/>
              <a:cs typeface="Calibri"/>
              <a:sym typeface="Calibri"/>
            </a:endParaRPr>
          </a:p>
        </p:txBody>
      </p:sp>
      <p:sp>
        <p:nvSpPr>
          <p:cNvPr id="219" name="Google Shape;219;p4"/>
          <p:cNvSpPr txBox="1"/>
          <p:nvPr/>
        </p:nvSpPr>
        <p:spPr>
          <a:xfrm>
            <a:off x="1624696" y="3665083"/>
            <a:ext cx="307731" cy="161552"/>
          </a:xfrm>
          <a:prstGeom prst="rect">
            <a:avLst/>
          </a:prstGeom>
          <a:noFill/>
          <a:ln>
            <a:noFill/>
          </a:ln>
        </p:spPr>
        <p:txBody>
          <a:bodyPr spcFirstLastPara="1" wrap="square" lIns="68525" tIns="34275" rIns="68525" bIns="34275" anchor="t" anchorCtr="0">
            <a:spAutoFit/>
          </a:bodyPr>
          <a:lstStyle/>
          <a:p>
            <a:r>
              <a:rPr lang="en-GB" sz="600">
                <a:solidFill>
                  <a:schemeClr val="dk1"/>
                </a:solidFill>
                <a:latin typeface="Calibri"/>
                <a:ea typeface="Calibri"/>
                <a:cs typeface="Calibri"/>
                <a:sym typeface="Calibri"/>
              </a:rPr>
              <a:t>ab..</a:t>
            </a:r>
            <a:endParaRPr sz="900">
              <a:solidFill>
                <a:schemeClr val="dk1"/>
              </a:solidFill>
              <a:latin typeface="Calibri"/>
              <a:ea typeface="Calibri"/>
              <a:cs typeface="Calibri"/>
              <a:sym typeface="Calibri"/>
            </a:endParaRPr>
          </a:p>
        </p:txBody>
      </p:sp>
      <p:sp>
        <p:nvSpPr>
          <p:cNvPr id="220" name="Google Shape;220;p4"/>
          <p:cNvSpPr txBox="1"/>
          <p:nvPr/>
        </p:nvSpPr>
        <p:spPr>
          <a:xfrm>
            <a:off x="2772697" y="3571502"/>
            <a:ext cx="307731" cy="300052"/>
          </a:xfrm>
          <a:prstGeom prst="rect">
            <a:avLst/>
          </a:prstGeom>
          <a:noFill/>
          <a:ln>
            <a:noFill/>
          </a:ln>
        </p:spPr>
        <p:txBody>
          <a:bodyPr spcFirstLastPara="1" wrap="square" lIns="68525" tIns="34275" rIns="68525" bIns="34275" anchor="t" anchorCtr="0">
            <a:spAutoFit/>
          </a:bodyPr>
          <a:lstStyle/>
          <a:p>
            <a:r>
              <a:rPr lang="en-GB" sz="600">
                <a:solidFill>
                  <a:schemeClr val="dk1"/>
                </a:solidFill>
                <a:latin typeface="Calibri"/>
                <a:ea typeface="Calibri"/>
                <a:cs typeface="Calibri"/>
                <a:sym typeface="Calibri"/>
              </a:rPr>
              <a:t>bu ..</a:t>
            </a:r>
            <a:endParaRPr sz="1350">
              <a:solidFill>
                <a:schemeClr val="dk1"/>
              </a:solidFill>
              <a:latin typeface="Verdana"/>
              <a:ea typeface="Verdana"/>
              <a:cs typeface="Verdana"/>
              <a:sym typeface="Verdana"/>
            </a:endParaRPr>
          </a:p>
          <a:p>
            <a:endParaRPr sz="900">
              <a:solidFill>
                <a:schemeClr val="dk1"/>
              </a:solidFill>
              <a:latin typeface="Calibri"/>
              <a:ea typeface="Calibri"/>
              <a:cs typeface="Calibri"/>
              <a:sym typeface="Calibri"/>
            </a:endParaRPr>
          </a:p>
        </p:txBody>
      </p:sp>
      <p:cxnSp>
        <p:nvCxnSpPr>
          <p:cNvPr id="221" name="Google Shape;221;p4"/>
          <p:cNvCxnSpPr>
            <a:stCxn id="216" idx="3"/>
            <a:endCxn id="202" idx="1"/>
          </p:cNvCxnSpPr>
          <p:nvPr/>
        </p:nvCxnSpPr>
        <p:spPr>
          <a:xfrm rot="10800000" flipH="1">
            <a:off x="3939271" y="2998232"/>
            <a:ext cx="543000" cy="851400"/>
          </a:xfrm>
          <a:prstGeom prst="straightConnector1">
            <a:avLst/>
          </a:prstGeom>
          <a:noFill/>
          <a:ln w="12700" cap="flat" cmpd="sng">
            <a:solidFill>
              <a:schemeClr val="accent1"/>
            </a:solidFill>
            <a:prstDash val="solid"/>
            <a:miter lim="800000"/>
            <a:headEnd type="none" w="sm" len="sm"/>
            <a:tailEnd type="stealth" w="med" len="med"/>
          </a:ln>
          <a:effectLst>
            <a:outerShdw blurRad="50800" dist="38100" dir="2700000" algn="tl" rotWithShape="0">
              <a:srgbClr val="000000">
                <a:alpha val="40000"/>
              </a:srgbClr>
            </a:outerShdw>
          </a:effectLst>
        </p:spPr>
      </p:cxnSp>
      <p:cxnSp>
        <p:nvCxnSpPr>
          <p:cNvPr id="222" name="Google Shape;222;p4"/>
          <p:cNvCxnSpPr>
            <a:stCxn id="216" idx="3"/>
            <a:endCxn id="200" idx="1"/>
          </p:cNvCxnSpPr>
          <p:nvPr/>
        </p:nvCxnSpPr>
        <p:spPr>
          <a:xfrm rot="10800000" flipH="1">
            <a:off x="3939271" y="3848432"/>
            <a:ext cx="543000" cy="1200"/>
          </a:xfrm>
          <a:prstGeom prst="straightConnector1">
            <a:avLst/>
          </a:prstGeom>
          <a:noFill/>
          <a:ln w="12700" cap="flat" cmpd="sng">
            <a:solidFill>
              <a:schemeClr val="accent1"/>
            </a:solidFill>
            <a:prstDash val="solid"/>
            <a:miter lim="800000"/>
            <a:headEnd type="none" w="sm" len="sm"/>
            <a:tailEnd type="stealth" w="med" len="med"/>
          </a:ln>
          <a:effectLst>
            <a:outerShdw blurRad="50800" dist="38100" dir="2700000" algn="tl" rotWithShape="0">
              <a:srgbClr val="000000">
                <a:alpha val="40000"/>
              </a:srgbClr>
            </a:outerShdw>
          </a:effectLst>
        </p:spPr>
      </p:cxnSp>
      <p:cxnSp>
        <p:nvCxnSpPr>
          <p:cNvPr id="223" name="Google Shape;223;p4"/>
          <p:cNvCxnSpPr>
            <a:stCxn id="216" idx="3"/>
            <a:endCxn id="201" idx="1"/>
          </p:cNvCxnSpPr>
          <p:nvPr/>
        </p:nvCxnSpPr>
        <p:spPr>
          <a:xfrm>
            <a:off x="3939271" y="3849632"/>
            <a:ext cx="543000" cy="841800"/>
          </a:xfrm>
          <a:prstGeom prst="straightConnector1">
            <a:avLst/>
          </a:prstGeom>
          <a:noFill/>
          <a:ln w="12700" cap="flat" cmpd="sng">
            <a:solidFill>
              <a:schemeClr val="accent1"/>
            </a:solidFill>
            <a:prstDash val="solid"/>
            <a:miter lim="800000"/>
            <a:headEnd type="none" w="sm" len="sm"/>
            <a:tailEnd type="stealth" w="med" len="med"/>
          </a:ln>
          <a:effectLst>
            <a:outerShdw blurRad="50800" dist="38100" dir="2700000" algn="tl" rotWithShape="0">
              <a:srgbClr val="000000">
                <a:alpha val="40000"/>
              </a:srgbClr>
            </a:outerShdw>
          </a:effectLst>
        </p:spPr>
      </p:cxnSp>
      <p:sp>
        <p:nvSpPr>
          <p:cNvPr id="224" name="Google Shape;224;p4"/>
          <p:cNvSpPr txBox="1"/>
          <p:nvPr/>
        </p:nvSpPr>
        <p:spPr>
          <a:xfrm>
            <a:off x="5026552" y="4596633"/>
            <a:ext cx="307731" cy="300052"/>
          </a:xfrm>
          <a:prstGeom prst="rect">
            <a:avLst/>
          </a:prstGeom>
          <a:noFill/>
          <a:ln>
            <a:noFill/>
          </a:ln>
        </p:spPr>
        <p:txBody>
          <a:bodyPr spcFirstLastPara="1" wrap="square" lIns="68525" tIns="34275" rIns="68525" bIns="34275" anchor="t" anchorCtr="0">
            <a:spAutoFit/>
          </a:bodyPr>
          <a:lstStyle/>
          <a:p>
            <a:r>
              <a:rPr lang="en-GB" sz="600">
                <a:solidFill>
                  <a:schemeClr val="dk1"/>
                </a:solidFill>
                <a:latin typeface="Calibri"/>
                <a:ea typeface="Calibri"/>
                <a:cs typeface="Calibri"/>
                <a:sym typeface="Calibri"/>
              </a:rPr>
              <a:t>3</a:t>
            </a:r>
            <a:endParaRPr sz="1350">
              <a:solidFill>
                <a:schemeClr val="dk1"/>
              </a:solidFill>
              <a:latin typeface="Verdana"/>
              <a:ea typeface="Verdana"/>
              <a:cs typeface="Verdana"/>
              <a:sym typeface="Verdana"/>
            </a:endParaRPr>
          </a:p>
          <a:p>
            <a:endParaRPr sz="900">
              <a:solidFill>
                <a:schemeClr val="dk1"/>
              </a:solidFill>
              <a:latin typeface="Calibri"/>
              <a:ea typeface="Calibri"/>
              <a:cs typeface="Calibri"/>
              <a:sym typeface="Calibri"/>
            </a:endParaRPr>
          </a:p>
        </p:txBody>
      </p:sp>
      <p:sp>
        <p:nvSpPr>
          <p:cNvPr id="225" name="Google Shape;225;p4"/>
          <p:cNvSpPr txBox="1"/>
          <p:nvPr/>
        </p:nvSpPr>
        <p:spPr>
          <a:xfrm>
            <a:off x="4526490" y="4643071"/>
            <a:ext cx="307731" cy="300052"/>
          </a:xfrm>
          <a:prstGeom prst="rect">
            <a:avLst/>
          </a:prstGeom>
          <a:noFill/>
          <a:ln>
            <a:noFill/>
          </a:ln>
        </p:spPr>
        <p:txBody>
          <a:bodyPr spcFirstLastPara="1" wrap="square" lIns="68525" tIns="34275" rIns="68525" bIns="34275" anchor="t" anchorCtr="0">
            <a:spAutoFit/>
          </a:bodyPr>
          <a:lstStyle/>
          <a:p>
            <a:r>
              <a:rPr lang="en-GB" sz="600">
                <a:solidFill>
                  <a:schemeClr val="dk1"/>
                </a:solidFill>
                <a:latin typeface="Calibri"/>
                <a:ea typeface="Calibri"/>
                <a:cs typeface="Calibri"/>
                <a:sym typeface="Calibri"/>
              </a:rPr>
              <a:t>2</a:t>
            </a:r>
            <a:endParaRPr sz="1350">
              <a:solidFill>
                <a:schemeClr val="dk1"/>
              </a:solidFill>
              <a:latin typeface="Verdana"/>
              <a:ea typeface="Verdana"/>
              <a:cs typeface="Verdana"/>
              <a:sym typeface="Verdana"/>
            </a:endParaRPr>
          </a:p>
          <a:p>
            <a:endParaRPr sz="900">
              <a:solidFill>
                <a:schemeClr val="dk1"/>
              </a:solidFill>
              <a:latin typeface="Calibri"/>
              <a:ea typeface="Calibri"/>
              <a:cs typeface="Calibri"/>
              <a:sym typeface="Calibri"/>
            </a:endParaRPr>
          </a:p>
        </p:txBody>
      </p:sp>
      <p:sp>
        <p:nvSpPr>
          <p:cNvPr id="226" name="Google Shape;226;p4"/>
          <p:cNvSpPr txBox="1"/>
          <p:nvPr/>
        </p:nvSpPr>
        <p:spPr>
          <a:xfrm>
            <a:off x="5005121" y="4746654"/>
            <a:ext cx="307731" cy="300052"/>
          </a:xfrm>
          <a:prstGeom prst="rect">
            <a:avLst/>
          </a:prstGeom>
          <a:noFill/>
          <a:ln>
            <a:noFill/>
          </a:ln>
        </p:spPr>
        <p:txBody>
          <a:bodyPr spcFirstLastPara="1" wrap="square" lIns="68525" tIns="34275" rIns="68525" bIns="34275" anchor="t" anchorCtr="0">
            <a:spAutoFit/>
          </a:bodyPr>
          <a:lstStyle/>
          <a:p>
            <a:r>
              <a:rPr lang="en-GB" sz="600">
                <a:solidFill>
                  <a:schemeClr val="dk1"/>
                </a:solidFill>
                <a:latin typeface="Calibri"/>
                <a:ea typeface="Calibri"/>
                <a:cs typeface="Calibri"/>
                <a:sym typeface="Calibri"/>
              </a:rPr>
              <a:t>1</a:t>
            </a:r>
            <a:endParaRPr sz="1350">
              <a:solidFill>
                <a:schemeClr val="dk1"/>
              </a:solidFill>
              <a:latin typeface="Verdana"/>
              <a:ea typeface="Verdana"/>
              <a:cs typeface="Verdana"/>
              <a:sym typeface="Verdana"/>
            </a:endParaRPr>
          </a:p>
          <a:p>
            <a:endParaRPr sz="900">
              <a:solidFill>
                <a:schemeClr val="dk1"/>
              </a:solidFill>
              <a:latin typeface="Calibri"/>
              <a:ea typeface="Calibri"/>
              <a:cs typeface="Calibri"/>
              <a:sym typeface="Calibri"/>
            </a:endParaRPr>
          </a:p>
        </p:txBody>
      </p:sp>
      <p:sp>
        <p:nvSpPr>
          <p:cNvPr id="227" name="Google Shape;227;p4"/>
          <p:cNvSpPr txBox="1"/>
          <p:nvPr/>
        </p:nvSpPr>
        <p:spPr>
          <a:xfrm>
            <a:off x="5163229" y="4606193"/>
            <a:ext cx="3186391" cy="193869"/>
          </a:xfrm>
          <a:prstGeom prst="rect">
            <a:avLst/>
          </a:prstGeom>
          <a:noFill/>
          <a:ln>
            <a:noFill/>
          </a:ln>
        </p:spPr>
        <p:txBody>
          <a:bodyPr spcFirstLastPara="1" wrap="square" lIns="68525" tIns="34275" rIns="68525" bIns="34275" anchor="t" anchorCtr="0">
            <a:spAutoFit/>
          </a:bodyPr>
          <a:lstStyle/>
          <a:p>
            <a:pPr indent="-68580">
              <a:buClr>
                <a:schemeClr val="dk1"/>
              </a:buClr>
              <a:buSzPts val="1080"/>
              <a:buFont typeface="Noto Sans Symbols"/>
              <a:buChar char="🞛"/>
            </a:pPr>
            <a:r>
              <a:rPr lang="en-GB" sz="810">
                <a:solidFill>
                  <a:schemeClr val="dk1"/>
                </a:solidFill>
                <a:latin typeface="Calibri"/>
                <a:ea typeface="Calibri"/>
                <a:cs typeface="Calibri"/>
                <a:sym typeface="Calibri"/>
              </a:rPr>
              <a:t>Structure of the data after the ID replacement</a:t>
            </a:r>
            <a:endParaRPr sz="1350">
              <a:solidFill>
                <a:schemeClr val="dk1"/>
              </a:solidFill>
              <a:latin typeface="Verdana"/>
              <a:ea typeface="Verdana"/>
              <a:cs typeface="Verdana"/>
              <a:sym typeface="Verdana"/>
            </a:endParaRPr>
          </a:p>
        </p:txBody>
      </p:sp>
      <p:sp>
        <p:nvSpPr>
          <p:cNvPr id="2" name="Slide Number Placeholder 3">
            <a:extLst>
              <a:ext uri="{FF2B5EF4-FFF2-40B4-BE49-F238E27FC236}">
                <a16:creationId xmlns:a16="http://schemas.microsoft.com/office/drawing/2014/main" id="{E95EFAA7-38A4-F524-3C3C-9B3826F092C2}"/>
              </a:ext>
            </a:extLst>
          </p:cNvPr>
          <p:cNvSpPr txBox="1">
            <a:spLocks/>
          </p:cNvSpPr>
          <p:nvPr/>
        </p:nvSpPr>
        <p:spPr>
          <a:xfrm>
            <a:off x="162455" y="6447059"/>
            <a:ext cx="3217444" cy="309702"/>
          </a:xfrm>
          <a:prstGeom prst="rect">
            <a:avLst/>
          </a:prstGeom>
        </p:spPr>
        <p:txBody>
          <a:bodyPr vert="horz" lIns="0" tIns="45715" rIns="0" bIns="45715" rtlCol="0" anchor="ctr"/>
          <a:lstStyle>
            <a:defPPr>
              <a:defRPr lang="de-DE"/>
            </a:defPPr>
            <a:lvl1pPr marL="0" algn="l" defTabSz="1097280" rtl="0" eaLnBrk="1" latinLnBrk="0" hangingPunct="1">
              <a:defRPr sz="800" kern="1200" cap="all" baseline="0">
                <a:solidFill>
                  <a:schemeClr val="tx1">
                    <a:tint val="75000"/>
                  </a:schemeClr>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defRPr/>
            </a:pPr>
            <a:fld id="{7577982A-DDFB-4222-B698-AC97F124F091}" type="slidenum">
              <a:rPr lang="de-AT" altLang="de-DE" smtClean="0"/>
              <a:pPr>
                <a:defRPr/>
              </a:pPr>
              <a:t>18</a:t>
            </a:fld>
            <a:endParaRPr lang="de-AT" altLang="de-DE" dirty="0"/>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5"/>
          <p:cNvSpPr txBox="1">
            <a:spLocks noGrp="1"/>
          </p:cNvSpPr>
          <p:nvPr>
            <p:ph type="body" idx="1"/>
          </p:nvPr>
        </p:nvSpPr>
        <p:spPr>
          <a:xfrm>
            <a:off x="61327" y="1700356"/>
            <a:ext cx="8810408" cy="3853905"/>
          </a:xfrm>
          <a:prstGeom prst="rect">
            <a:avLst/>
          </a:prstGeom>
          <a:noFill/>
          <a:ln>
            <a:noFill/>
          </a:ln>
        </p:spPr>
        <p:txBody>
          <a:bodyPr spcFirstLastPara="1" vert="horz" wrap="square" lIns="0" tIns="45700" rIns="0" bIns="45700" rtlCol="0" anchor="t" anchorCtr="0">
            <a:noAutofit/>
          </a:bodyPr>
          <a:lstStyle/>
          <a:p>
            <a:pPr marL="80010" indent="0">
              <a:spcBef>
                <a:spcPts val="0"/>
              </a:spcBef>
              <a:buNone/>
            </a:pPr>
            <a:r>
              <a:rPr lang="en-GB" sz="1000" dirty="0">
                <a:latin typeface="Courier New"/>
                <a:ea typeface="Courier New"/>
                <a:cs typeface="Courier New"/>
                <a:sym typeface="Courier New"/>
              </a:rPr>
              <a:t>$ </a:t>
            </a:r>
            <a:r>
              <a:rPr lang="en-GB" sz="1000" dirty="0" err="1">
                <a:latin typeface="Courier New"/>
                <a:ea typeface="Courier New"/>
                <a:cs typeface="Courier New"/>
                <a:sym typeface="Courier New"/>
              </a:rPr>
              <a:t>hdtInfo</a:t>
            </a:r>
            <a:r>
              <a:rPr lang="en-GB" sz="1000" dirty="0">
                <a:latin typeface="Courier New"/>
                <a:ea typeface="Courier New"/>
                <a:cs typeface="Courier New"/>
                <a:sym typeface="Courier New"/>
              </a:rPr>
              <a:t> wikidata20210305.hdt</a:t>
            </a:r>
            <a:endParaRPr dirty="0"/>
          </a:p>
          <a:p>
            <a:pPr marL="80010" indent="0">
              <a:spcBef>
                <a:spcPts val="0"/>
              </a:spcBef>
              <a:buNone/>
            </a:pPr>
            <a:endParaRPr sz="1000" dirty="0">
              <a:latin typeface="Courier New"/>
              <a:ea typeface="Courier New"/>
              <a:cs typeface="Courier New"/>
              <a:sym typeface="Courier New"/>
            </a:endParaRPr>
          </a:p>
          <a:p>
            <a:pPr marL="80010" indent="0">
              <a:spcBef>
                <a:spcPts val="0"/>
              </a:spcBef>
              <a:buNone/>
            </a:pPr>
            <a:endParaRPr sz="1000" dirty="0">
              <a:latin typeface="Courier New"/>
              <a:ea typeface="Courier New"/>
              <a:cs typeface="Courier New"/>
              <a:sym typeface="Courier New"/>
            </a:endParaRPr>
          </a:p>
          <a:p>
            <a:pPr marL="80010" indent="0">
              <a:spcBef>
                <a:spcPts val="0"/>
              </a:spcBef>
              <a:buNone/>
            </a:pPr>
            <a:endParaRPr sz="1000" dirty="0">
              <a:latin typeface="Courier New"/>
              <a:ea typeface="Courier New"/>
              <a:cs typeface="Courier New"/>
              <a:sym typeface="Courier New"/>
            </a:endParaRPr>
          </a:p>
          <a:p>
            <a:pPr marL="80010" indent="0">
              <a:spcBef>
                <a:spcPts val="0"/>
              </a:spcBef>
              <a:buNone/>
            </a:pPr>
            <a:r>
              <a:rPr lang="en-GB" sz="1000" dirty="0">
                <a:latin typeface="Courier New"/>
                <a:ea typeface="Courier New"/>
                <a:cs typeface="Courier New"/>
                <a:sym typeface="Courier New"/>
              </a:rPr>
              <a:t>&lt;file://[latest-</a:t>
            </a:r>
            <a:r>
              <a:rPr lang="en-GB" sz="1000" dirty="0" err="1">
                <a:latin typeface="Courier New"/>
                <a:ea typeface="Courier New"/>
                <a:cs typeface="Courier New"/>
                <a:sym typeface="Courier New"/>
              </a:rPr>
              <a:t>all.ttl.gz</a:t>
            </a:r>
            <a:r>
              <a:rPr lang="en-GB" sz="1000" dirty="0">
                <a:latin typeface="Courier New"/>
                <a:ea typeface="Courier New"/>
                <a:cs typeface="Courier New"/>
                <a:sym typeface="Courier New"/>
              </a:rPr>
              <a:t>]&gt; &lt;http://www.w3.org/1999/02/22-rdf-syntax-ns#type&gt; &lt;http://</a:t>
            </a:r>
            <a:r>
              <a:rPr lang="en-GB" sz="1000" dirty="0" err="1">
                <a:latin typeface="Courier New"/>
                <a:ea typeface="Courier New"/>
                <a:cs typeface="Courier New"/>
                <a:sym typeface="Courier New"/>
              </a:rPr>
              <a:t>purl.org</a:t>
            </a:r>
            <a:r>
              <a:rPr lang="en-GB" sz="1000" dirty="0">
                <a:latin typeface="Courier New"/>
                <a:ea typeface="Courier New"/>
                <a:cs typeface="Courier New"/>
                <a:sym typeface="Courier New"/>
              </a:rPr>
              <a:t>/HDT/</a:t>
            </a:r>
            <a:r>
              <a:rPr lang="en-GB" sz="1000" dirty="0" err="1">
                <a:latin typeface="Courier New"/>
                <a:ea typeface="Courier New"/>
                <a:cs typeface="Courier New"/>
                <a:sym typeface="Courier New"/>
              </a:rPr>
              <a:t>hdt#Dataset</a:t>
            </a:r>
            <a:r>
              <a:rPr lang="en-GB" sz="1000" dirty="0">
                <a:latin typeface="Courier New"/>
                <a:ea typeface="Courier New"/>
                <a:cs typeface="Courier New"/>
                <a:sym typeface="Courier New"/>
              </a:rPr>
              <a:t>&gt; .</a:t>
            </a:r>
            <a:endParaRPr dirty="0"/>
          </a:p>
          <a:p>
            <a:pPr marL="80010" indent="0">
              <a:spcBef>
                <a:spcPts val="0"/>
              </a:spcBef>
              <a:buNone/>
            </a:pPr>
            <a:r>
              <a:rPr lang="en-GB" sz="1000" dirty="0">
                <a:latin typeface="Courier New"/>
                <a:ea typeface="Courier New"/>
                <a:cs typeface="Courier New"/>
                <a:sym typeface="Courier New"/>
              </a:rPr>
              <a:t>&lt;file://[latest-</a:t>
            </a:r>
            <a:r>
              <a:rPr lang="en-GB" sz="1000" dirty="0" err="1">
                <a:latin typeface="Courier New"/>
                <a:ea typeface="Courier New"/>
                <a:cs typeface="Courier New"/>
                <a:sym typeface="Courier New"/>
              </a:rPr>
              <a:t>all.ttl.gz</a:t>
            </a:r>
            <a:r>
              <a:rPr lang="en-GB" sz="1000" dirty="0">
                <a:latin typeface="Courier New"/>
                <a:ea typeface="Courier New"/>
                <a:cs typeface="Courier New"/>
                <a:sym typeface="Courier New"/>
              </a:rPr>
              <a:t>]&gt; &lt;http://www.w3.org/1999/02/22-rdf-syntax-ns#type&gt; &lt;http://</a:t>
            </a:r>
            <a:r>
              <a:rPr lang="en-GB" sz="1000" dirty="0" err="1">
                <a:latin typeface="Courier New"/>
                <a:ea typeface="Courier New"/>
                <a:cs typeface="Courier New"/>
                <a:sym typeface="Courier New"/>
              </a:rPr>
              <a:t>rdfs.org</a:t>
            </a:r>
            <a:r>
              <a:rPr lang="en-GB" sz="1000" dirty="0">
                <a:latin typeface="Courier New"/>
                <a:ea typeface="Courier New"/>
                <a:cs typeface="Courier New"/>
                <a:sym typeface="Courier New"/>
              </a:rPr>
              <a:t>/ns/</a:t>
            </a:r>
            <a:r>
              <a:rPr lang="en-GB" sz="1000" dirty="0" err="1">
                <a:latin typeface="Courier New"/>
                <a:ea typeface="Courier New"/>
                <a:cs typeface="Courier New"/>
                <a:sym typeface="Courier New"/>
              </a:rPr>
              <a:t>void#Dataset</a:t>
            </a:r>
            <a:r>
              <a:rPr lang="en-GB" sz="1000" dirty="0">
                <a:latin typeface="Courier New"/>
                <a:ea typeface="Courier New"/>
                <a:cs typeface="Courier New"/>
                <a:sym typeface="Courier New"/>
              </a:rPr>
              <a:t>&gt; .</a:t>
            </a:r>
            <a:endParaRPr dirty="0"/>
          </a:p>
          <a:p>
            <a:pPr marL="80010" indent="0">
              <a:spcBef>
                <a:spcPts val="0"/>
              </a:spcBef>
              <a:buNone/>
            </a:pPr>
            <a:r>
              <a:rPr lang="en-GB" sz="1000" dirty="0">
                <a:latin typeface="Courier New"/>
                <a:ea typeface="Courier New"/>
                <a:cs typeface="Courier New"/>
                <a:sym typeface="Courier New"/>
              </a:rPr>
              <a:t>&lt;file://[latest-</a:t>
            </a:r>
            <a:r>
              <a:rPr lang="en-GB" sz="1000" dirty="0" err="1">
                <a:latin typeface="Courier New"/>
                <a:ea typeface="Courier New"/>
                <a:cs typeface="Courier New"/>
                <a:sym typeface="Courier New"/>
              </a:rPr>
              <a:t>all.ttl.gz</a:t>
            </a:r>
            <a:r>
              <a:rPr lang="en-GB" sz="1000" dirty="0">
                <a:latin typeface="Courier New"/>
                <a:ea typeface="Courier New"/>
                <a:cs typeface="Courier New"/>
                <a:sym typeface="Courier New"/>
              </a:rPr>
              <a:t>]&gt; &lt;http://</a:t>
            </a:r>
            <a:r>
              <a:rPr lang="en-GB" sz="1000" dirty="0" err="1">
                <a:latin typeface="Courier New"/>
                <a:ea typeface="Courier New"/>
                <a:cs typeface="Courier New"/>
                <a:sym typeface="Courier New"/>
              </a:rPr>
              <a:t>rdfs.org</a:t>
            </a:r>
            <a:r>
              <a:rPr lang="en-GB" sz="1000" dirty="0">
                <a:latin typeface="Courier New"/>
                <a:ea typeface="Courier New"/>
                <a:cs typeface="Courier New"/>
                <a:sym typeface="Courier New"/>
              </a:rPr>
              <a:t>/ns/</a:t>
            </a:r>
            <a:r>
              <a:rPr lang="en-GB" sz="1000" dirty="0" err="1">
                <a:latin typeface="Courier New"/>
                <a:ea typeface="Courier New"/>
                <a:cs typeface="Courier New"/>
                <a:sym typeface="Courier New"/>
              </a:rPr>
              <a:t>void</a:t>
            </a:r>
            <a:r>
              <a:rPr lang="en-GB" sz="1000" b="1" dirty="0" err="1">
                <a:latin typeface="Courier New"/>
                <a:ea typeface="Courier New"/>
                <a:cs typeface="Courier New"/>
                <a:sym typeface="Courier New"/>
              </a:rPr>
              <a:t>#triples</a:t>
            </a:r>
            <a:r>
              <a:rPr lang="en-GB" sz="1000" b="1" dirty="0">
                <a:latin typeface="Courier New"/>
                <a:ea typeface="Courier New"/>
                <a:cs typeface="Courier New"/>
                <a:sym typeface="Courier New"/>
              </a:rPr>
              <a:t>&gt; "14578569927" .</a:t>
            </a:r>
            <a:endParaRPr dirty="0"/>
          </a:p>
          <a:p>
            <a:pPr marL="80010" indent="0">
              <a:spcBef>
                <a:spcPts val="0"/>
              </a:spcBef>
              <a:buNone/>
            </a:pPr>
            <a:r>
              <a:rPr lang="en-GB" sz="1000" dirty="0">
                <a:latin typeface="Courier New"/>
                <a:ea typeface="Courier New"/>
                <a:cs typeface="Courier New"/>
                <a:sym typeface="Courier New"/>
              </a:rPr>
              <a:t>&lt;file://[latest-</a:t>
            </a:r>
            <a:r>
              <a:rPr lang="en-GB" sz="1000" dirty="0" err="1">
                <a:latin typeface="Courier New"/>
                <a:ea typeface="Courier New"/>
                <a:cs typeface="Courier New"/>
                <a:sym typeface="Courier New"/>
              </a:rPr>
              <a:t>all.ttl.gz</a:t>
            </a:r>
            <a:r>
              <a:rPr lang="en-GB" sz="1000" dirty="0">
                <a:latin typeface="Courier New"/>
                <a:ea typeface="Courier New"/>
                <a:cs typeface="Courier New"/>
                <a:sym typeface="Courier New"/>
              </a:rPr>
              <a:t>]&gt; &lt;http://</a:t>
            </a:r>
            <a:r>
              <a:rPr lang="en-GB" sz="1000" dirty="0" err="1">
                <a:latin typeface="Courier New"/>
                <a:ea typeface="Courier New"/>
                <a:cs typeface="Courier New"/>
                <a:sym typeface="Courier New"/>
              </a:rPr>
              <a:t>rdfs.org</a:t>
            </a:r>
            <a:r>
              <a:rPr lang="en-GB" sz="1000" dirty="0">
                <a:latin typeface="Courier New"/>
                <a:ea typeface="Courier New"/>
                <a:cs typeface="Courier New"/>
                <a:sym typeface="Courier New"/>
              </a:rPr>
              <a:t>/ns/</a:t>
            </a:r>
            <a:r>
              <a:rPr lang="en-GB" sz="1000" dirty="0" err="1">
                <a:latin typeface="Courier New"/>
                <a:ea typeface="Courier New"/>
                <a:cs typeface="Courier New"/>
                <a:sym typeface="Courier New"/>
              </a:rPr>
              <a:t>void</a:t>
            </a:r>
            <a:r>
              <a:rPr lang="en-GB" sz="1000" b="1" dirty="0" err="1">
                <a:latin typeface="Courier New"/>
                <a:ea typeface="Courier New"/>
                <a:cs typeface="Courier New"/>
                <a:sym typeface="Courier New"/>
              </a:rPr>
              <a:t>#properties</a:t>
            </a:r>
            <a:r>
              <a:rPr lang="en-GB" sz="1000" b="1" dirty="0">
                <a:latin typeface="Courier New"/>
                <a:ea typeface="Courier New"/>
                <a:cs typeface="Courier New"/>
                <a:sym typeface="Courier New"/>
              </a:rPr>
              <a:t>&gt; "38867" .</a:t>
            </a:r>
            <a:endParaRPr dirty="0"/>
          </a:p>
          <a:p>
            <a:pPr marL="80010" indent="0">
              <a:spcBef>
                <a:spcPts val="0"/>
              </a:spcBef>
              <a:buNone/>
            </a:pPr>
            <a:r>
              <a:rPr lang="en-GB" sz="1000" dirty="0">
                <a:latin typeface="Courier New"/>
                <a:ea typeface="Courier New"/>
                <a:cs typeface="Courier New"/>
                <a:sym typeface="Courier New"/>
              </a:rPr>
              <a:t>&lt;file://[latest-</a:t>
            </a:r>
            <a:r>
              <a:rPr lang="en-GB" sz="1000" dirty="0" err="1">
                <a:latin typeface="Courier New"/>
                <a:ea typeface="Courier New"/>
                <a:cs typeface="Courier New"/>
                <a:sym typeface="Courier New"/>
              </a:rPr>
              <a:t>all.ttl.gz</a:t>
            </a:r>
            <a:r>
              <a:rPr lang="en-GB" sz="1000" dirty="0">
                <a:latin typeface="Courier New"/>
                <a:ea typeface="Courier New"/>
                <a:cs typeface="Courier New"/>
                <a:sym typeface="Courier New"/>
              </a:rPr>
              <a:t>]&gt; &lt;http://</a:t>
            </a:r>
            <a:r>
              <a:rPr lang="en-GB" sz="1000" dirty="0" err="1">
                <a:latin typeface="Courier New"/>
                <a:ea typeface="Courier New"/>
                <a:cs typeface="Courier New"/>
                <a:sym typeface="Courier New"/>
              </a:rPr>
              <a:t>rdfs.org</a:t>
            </a:r>
            <a:r>
              <a:rPr lang="en-GB" sz="1000" dirty="0">
                <a:latin typeface="Courier New"/>
                <a:ea typeface="Courier New"/>
                <a:cs typeface="Courier New"/>
                <a:sym typeface="Courier New"/>
              </a:rPr>
              <a:t>/ns/</a:t>
            </a:r>
            <a:r>
              <a:rPr lang="en-GB" sz="1000" dirty="0" err="1">
                <a:latin typeface="Courier New"/>
                <a:ea typeface="Courier New"/>
                <a:cs typeface="Courier New"/>
                <a:sym typeface="Courier New"/>
              </a:rPr>
              <a:t>void</a:t>
            </a:r>
            <a:r>
              <a:rPr lang="en-GB" sz="1000" b="1" dirty="0" err="1">
                <a:latin typeface="Courier New"/>
                <a:ea typeface="Courier New"/>
                <a:cs typeface="Courier New"/>
                <a:sym typeface="Courier New"/>
              </a:rPr>
              <a:t>#distinctSubjects</a:t>
            </a:r>
            <a:r>
              <a:rPr lang="en-GB" sz="1000" b="1" dirty="0">
                <a:latin typeface="Courier New"/>
                <a:ea typeface="Courier New"/>
                <a:cs typeface="Courier New"/>
                <a:sym typeface="Courier New"/>
              </a:rPr>
              <a:t>&gt; "1625057179" .</a:t>
            </a:r>
            <a:endParaRPr dirty="0"/>
          </a:p>
          <a:p>
            <a:pPr marL="80010" indent="0">
              <a:spcBef>
                <a:spcPts val="0"/>
              </a:spcBef>
              <a:buNone/>
            </a:pPr>
            <a:r>
              <a:rPr lang="en-GB" sz="1000" dirty="0">
                <a:latin typeface="Courier New"/>
                <a:ea typeface="Courier New"/>
                <a:cs typeface="Courier New"/>
                <a:sym typeface="Courier New"/>
              </a:rPr>
              <a:t>&lt;file://[latest-</a:t>
            </a:r>
            <a:r>
              <a:rPr lang="en-GB" sz="1000" dirty="0" err="1">
                <a:latin typeface="Courier New"/>
                <a:ea typeface="Courier New"/>
                <a:cs typeface="Courier New"/>
                <a:sym typeface="Courier New"/>
              </a:rPr>
              <a:t>all.ttl.gz</a:t>
            </a:r>
            <a:r>
              <a:rPr lang="en-GB" sz="1000" dirty="0">
                <a:latin typeface="Courier New"/>
                <a:ea typeface="Courier New"/>
                <a:cs typeface="Courier New"/>
                <a:sym typeface="Courier New"/>
              </a:rPr>
              <a:t>]&gt; &lt;http://</a:t>
            </a:r>
            <a:r>
              <a:rPr lang="en-GB" sz="1000" dirty="0" err="1">
                <a:latin typeface="Courier New"/>
                <a:ea typeface="Courier New"/>
                <a:cs typeface="Courier New"/>
                <a:sym typeface="Courier New"/>
              </a:rPr>
              <a:t>rdfs.org</a:t>
            </a:r>
            <a:r>
              <a:rPr lang="en-GB" sz="1000" dirty="0">
                <a:latin typeface="Courier New"/>
                <a:ea typeface="Courier New"/>
                <a:cs typeface="Courier New"/>
                <a:sym typeface="Courier New"/>
              </a:rPr>
              <a:t>/ns/</a:t>
            </a:r>
            <a:r>
              <a:rPr lang="en-GB" sz="1000" dirty="0" err="1">
                <a:latin typeface="Courier New"/>
                <a:ea typeface="Courier New"/>
                <a:cs typeface="Courier New"/>
                <a:sym typeface="Courier New"/>
              </a:rPr>
              <a:t>void</a:t>
            </a:r>
            <a:r>
              <a:rPr lang="en-GB" sz="1000" b="1" dirty="0" err="1">
                <a:latin typeface="Courier New"/>
                <a:ea typeface="Courier New"/>
                <a:cs typeface="Courier New"/>
                <a:sym typeface="Courier New"/>
              </a:rPr>
              <a:t>#distinctObjects</a:t>
            </a:r>
            <a:r>
              <a:rPr lang="en-GB" sz="1000" b="1" dirty="0">
                <a:latin typeface="Courier New"/>
                <a:ea typeface="Courier New"/>
                <a:cs typeface="Courier New"/>
                <a:sym typeface="Courier New"/>
              </a:rPr>
              <a:t>&gt; "2538585808" </a:t>
            </a:r>
            <a:r>
              <a:rPr lang="en-GB" sz="1000" dirty="0">
                <a:latin typeface="Courier New"/>
                <a:ea typeface="Courier New"/>
                <a:cs typeface="Courier New"/>
                <a:sym typeface="Courier New"/>
              </a:rPr>
              <a:t>.</a:t>
            </a:r>
            <a:endParaRPr dirty="0"/>
          </a:p>
          <a:p>
            <a:pPr marL="80010" indent="0">
              <a:spcBef>
                <a:spcPts val="0"/>
              </a:spcBef>
              <a:buNone/>
            </a:pPr>
            <a:r>
              <a:rPr lang="en-GB" sz="1000" dirty="0">
                <a:latin typeface="Courier New"/>
                <a:ea typeface="Courier New"/>
                <a:cs typeface="Courier New"/>
                <a:sym typeface="Courier New"/>
              </a:rPr>
              <a:t>&lt;file://[latest-</a:t>
            </a:r>
            <a:r>
              <a:rPr lang="en-GB" sz="1000" dirty="0" err="1">
                <a:latin typeface="Courier New"/>
                <a:ea typeface="Courier New"/>
                <a:cs typeface="Courier New"/>
                <a:sym typeface="Courier New"/>
              </a:rPr>
              <a:t>all.ttl.gz</a:t>
            </a:r>
            <a:r>
              <a:rPr lang="en-GB" sz="1000" dirty="0">
                <a:latin typeface="Courier New"/>
                <a:ea typeface="Courier New"/>
                <a:cs typeface="Courier New"/>
                <a:sym typeface="Courier New"/>
              </a:rPr>
              <a:t>]&gt; &lt;http://</a:t>
            </a:r>
            <a:r>
              <a:rPr lang="en-GB" sz="1000" dirty="0" err="1">
                <a:latin typeface="Courier New"/>
                <a:ea typeface="Courier New"/>
                <a:cs typeface="Courier New"/>
                <a:sym typeface="Courier New"/>
              </a:rPr>
              <a:t>purl.org</a:t>
            </a:r>
            <a:r>
              <a:rPr lang="en-GB" sz="1000" dirty="0">
                <a:latin typeface="Courier New"/>
                <a:ea typeface="Courier New"/>
                <a:cs typeface="Courier New"/>
                <a:sym typeface="Courier New"/>
              </a:rPr>
              <a:t>/HDT/</a:t>
            </a:r>
            <a:r>
              <a:rPr lang="en-GB" sz="1000" dirty="0" err="1">
                <a:latin typeface="Courier New"/>
                <a:ea typeface="Courier New"/>
                <a:cs typeface="Courier New"/>
                <a:sym typeface="Courier New"/>
              </a:rPr>
              <a:t>hdt#formatInformation</a:t>
            </a:r>
            <a:r>
              <a:rPr lang="en-GB" sz="1000" dirty="0">
                <a:latin typeface="Courier New"/>
                <a:ea typeface="Courier New"/>
                <a:cs typeface="Courier New"/>
                <a:sym typeface="Courier New"/>
              </a:rPr>
              <a:t>&gt; "_:format" .</a:t>
            </a:r>
            <a:endParaRPr dirty="0"/>
          </a:p>
          <a:p>
            <a:pPr marL="80010" indent="0">
              <a:spcBef>
                <a:spcPts val="0"/>
              </a:spcBef>
              <a:buNone/>
            </a:pPr>
            <a:r>
              <a:rPr lang="en-GB" sz="1000" dirty="0">
                <a:latin typeface="Courier New"/>
                <a:ea typeface="Courier New"/>
                <a:cs typeface="Courier New"/>
                <a:sym typeface="Courier New"/>
              </a:rPr>
              <a:t>_:format &lt;http://</a:t>
            </a:r>
            <a:r>
              <a:rPr lang="en-GB" sz="1000" dirty="0" err="1">
                <a:latin typeface="Courier New"/>
                <a:ea typeface="Courier New"/>
                <a:cs typeface="Courier New"/>
                <a:sym typeface="Courier New"/>
              </a:rPr>
              <a:t>purl.org</a:t>
            </a:r>
            <a:r>
              <a:rPr lang="en-GB" sz="1000" dirty="0">
                <a:latin typeface="Courier New"/>
                <a:ea typeface="Courier New"/>
                <a:cs typeface="Courier New"/>
                <a:sym typeface="Courier New"/>
              </a:rPr>
              <a:t>/HDT/</a:t>
            </a:r>
            <a:r>
              <a:rPr lang="en-GB" sz="1000" dirty="0" err="1">
                <a:latin typeface="Courier New"/>
                <a:ea typeface="Courier New"/>
                <a:cs typeface="Courier New"/>
                <a:sym typeface="Courier New"/>
              </a:rPr>
              <a:t>hdt#dictionary</a:t>
            </a:r>
            <a:r>
              <a:rPr lang="en-GB" sz="1000" dirty="0">
                <a:latin typeface="Courier New"/>
                <a:ea typeface="Courier New"/>
                <a:cs typeface="Courier New"/>
                <a:sym typeface="Courier New"/>
              </a:rPr>
              <a:t>&gt; "_:dictionary" .</a:t>
            </a:r>
            <a:endParaRPr dirty="0"/>
          </a:p>
          <a:p>
            <a:pPr marL="80010" indent="0">
              <a:spcBef>
                <a:spcPts val="0"/>
              </a:spcBef>
              <a:buNone/>
            </a:pPr>
            <a:r>
              <a:rPr lang="en-GB" sz="1000" dirty="0">
                <a:latin typeface="Courier New"/>
                <a:ea typeface="Courier New"/>
                <a:cs typeface="Courier New"/>
                <a:sym typeface="Courier New"/>
              </a:rPr>
              <a:t>_:format &lt;http://</a:t>
            </a:r>
            <a:r>
              <a:rPr lang="en-GB" sz="1000" dirty="0" err="1">
                <a:latin typeface="Courier New"/>
                <a:ea typeface="Courier New"/>
                <a:cs typeface="Courier New"/>
                <a:sym typeface="Courier New"/>
              </a:rPr>
              <a:t>purl.org</a:t>
            </a:r>
            <a:r>
              <a:rPr lang="en-GB" sz="1000" dirty="0">
                <a:latin typeface="Courier New"/>
                <a:ea typeface="Courier New"/>
                <a:cs typeface="Courier New"/>
                <a:sym typeface="Courier New"/>
              </a:rPr>
              <a:t>/HDT/</a:t>
            </a:r>
            <a:r>
              <a:rPr lang="en-GB" sz="1000" dirty="0" err="1">
                <a:latin typeface="Courier New"/>
                <a:ea typeface="Courier New"/>
                <a:cs typeface="Courier New"/>
                <a:sym typeface="Courier New"/>
              </a:rPr>
              <a:t>hdt#triples</a:t>
            </a:r>
            <a:r>
              <a:rPr lang="en-GB" sz="1000" dirty="0">
                <a:latin typeface="Courier New"/>
                <a:ea typeface="Courier New"/>
                <a:cs typeface="Courier New"/>
                <a:sym typeface="Courier New"/>
              </a:rPr>
              <a:t>&gt; "_:triples" .</a:t>
            </a:r>
            <a:endParaRPr dirty="0"/>
          </a:p>
          <a:p>
            <a:pPr marL="80010" indent="0">
              <a:spcBef>
                <a:spcPts val="0"/>
              </a:spcBef>
              <a:buNone/>
            </a:pPr>
            <a:r>
              <a:rPr lang="en-GB" sz="1000" dirty="0">
                <a:latin typeface="Courier New"/>
                <a:ea typeface="Courier New"/>
                <a:cs typeface="Courier New"/>
                <a:sym typeface="Courier New"/>
              </a:rPr>
              <a:t>&lt;file://[latest-</a:t>
            </a:r>
            <a:r>
              <a:rPr lang="en-GB" sz="1000" dirty="0" err="1">
                <a:latin typeface="Courier New"/>
                <a:ea typeface="Courier New"/>
                <a:cs typeface="Courier New"/>
                <a:sym typeface="Courier New"/>
              </a:rPr>
              <a:t>all.ttl.gz</a:t>
            </a:r>
            <a:r>
              <a:rPr lang="en-GB" sz="1000" dirty="0">
                <a:latin typeface="Courier New"/>
                <a:ea typeface="Courier New"/>
                <a:cs typeface="Courier New"/>
                <a:sym typeface="Courier New"/>
              </a:rPr>
              <a:t>]&gt; &lt;http://</a:t>
            </a:r>
            <a:r>
              <a:rPr lang="en-GB" sz="1000" dirty="0" err="1">
                <a:latin typeface="Courier New"/>
                <a:ea typeface="Courier New"/>
                <a:cs typeface="Courier New"/>
                <a:sym typeface="Courier New"/>
              </a:rPr>
              <a:t>purl.org</a:t>
            </a:r>
            <a:r>
              <a:rPr lang="en-GB" sz="1000" dirty="0">
                <a:latin typeface="Courier New"/>
                <a:ea typeface="Courier New"/>
                <a:cs typeface="Courier New"/>
                <a:sym typeface="Courier New"/>
              </a:rPr>
              <a:t>/HDT/</a:t>
            </a:r>
            <a:r>
              <a:rPr lang="en-GB" sz="1000" dirty="0" err="1">
                <a:latin typeface="Courier New"/>
                <a:ea typeface="Courier New"/>
                <a:cs typeface="Courier New"/>
                <a:sym typeface="Courier New"/>
              </a:rPr>
              <a:t>hdt#statisticalInformation</a:t>
            </a:r>
            <a:r>
              <a:rPr lang="en-GB" sz="1000" dirty="0">
                <a:latin typeface="Courier New"/>
                <a:ea typeface="Courier New"/>
                <a:cs typeface="Courier New"/>
                <a:sym typeface="Courier New"/>
              </a:rPr>
              <a:t>&gt; "_:statistics" .</a:t>
            </a:r>
            <a:endParaRPr dirty="0"/>
          </a:p>
          <a:p>
            <a:pPr marL="80010" indent="0">
              <a:spcBef>
                <a:spcPts val="0"/>
              </a:spcBef>
              <a:buNone/>
            </a:pPr>
            <a:r>
              <a:rPr lang="en-GB" sz="1000" dirty="0">
                <a:latin typeface="Courier New"/>
                <a:ea typeface="Courier New"/>
                <a:cs typeface="Courier New"/>
                <a:sym typeface="Courier New"/>
              </a:rPr>
              <a:t>&lt;file://[latest-</a:t>
            </a:r>
            <a:r>
              <a:rPr lang="en-GB" sz="1000" dirty="0" err="1">
                <a:latin typeface="Courier New"/>
                <a:ea typeface="Courier New"/>
                <a:cs typeface="Courier New"/>
                <a:sym typeface="Courier New"/>
              </a:rPr>
              <a:t>all.ttl.gz</a:t>
            </a:r>
            <a:r>
              <a:rPr lang="en-GB" sz="1000" dirty="0">
                <a:latin typeface="Courier New"/>
                <a:ea typeface="Courier New"/>
                <a:cs typeface="Courier New"/>
                <a:sym typeface="Courier New"/>
              </a:rPr>
              <a:t>]&gt; &lt;http://</a:t>
            </a:r>
            <a:r>
              <a:rPr lang="en-GB" sz="1000" dirty="0" err="1">
                <a:latin typeface="Courier New"/>
                <a:ea typeface="Courier New"/>
                <a:cs typeface="Courier New"/>
                <a:sym typeface="Courier New"/>
              </a:rPr>
              <a:t>purl.org</a:t>
            </a:r>
            <a:r>
              <a:rPr lang="en-GB" sz="1000" dirty="0">
                <a:latin typeface="Courier New"/>
                <a:ea typeface="Courier New"/>
                <a:cs typeface="Courier New"/>
                <a:sym typeface="Courier New"/>
              </a:rPr>
              <a:t>/HDT/</a:t>
            </a:r>
            <a:r>
              <a:rPr lang="en-GB" sz="1000" dirty="0" err="1">
                <a:latin typeface="Courier New"/>
                <a:ea typeface="Courier New"/>
                <a:cs typeface="Courier New"/>
                <a:sym typeface="Courier New"/>
              </a:rPr>
              <a:t>hdt#publicationInformation</a:t>
            </a:r>
            <a:r>
              <a:rPr lang="en-GB" sz="1000" dirty="0">
                <a:latin typeface="Courier New"/>
                <a:ea typeface="Courier New"/>
                <a:cs typeface="Courier New"/>
                <a:sym typeface="Courier New"/>
              </a:rPr>
              <a:t>&gt; "_:</a:t>
            </a:r>
            <a:r>
              <a:rPr lang="en-GB" sz="1000" dirty="0" err="1">
                <a:latin typeface="Courier New"/>
                <a:ea typeface="Courier New"/>
                <a:cs typeface="Courier New"/>
                <a:sym typeface="Courier New"/>
              </a:rPr>
              <a:t>publicationInformation</a:t>
            </a:r>
            <a:r>
              <a:rPr lang="en-GB" sz="1000" dirty="0">
                <a:latin typeface="Courier New"/>
                <a:ea typeface="Courier New"/>
                <a:cs typeface="Courier New"/>
                <a:sym typeface="Courier New"/>
              </a:rPr>
              <a:t>" .</a:t>
            </a:r>
            <a:endParaRPr dirty="0"/>
          </a:p>
          <a:p>
            <a:pPr marL="80010" indent="0">
              <a:spcBef>
                <a:spcPts val="0"/>
              </a:spcBef>
              <a:buNone/>
            </a:pPr>
            <a:r>
              <a:rPr lang="en-GB" sz="1000" dirty="0">
                <a:latin typeface="Courier New"/>
                <a:ea typeface="Courier New"/>
                <a:cs typeface="Courier New"/>
                <a:sym typeface="Courier New"/>
              </a:rPr>
              <a:t>_:</a:t>
            </a:r>
            <a:r>
              <a:rPr lang="en-GB" sz="1000" dirty="0" err="1">
                <a:latin typeface="Courier New"/>
                <a:ea typeface="Courier New"/>
                <a:cs typeface="Courier New"/>
                <a:sym typeface="Courier New"/>
              </a:rPr>
              <a:t>publicationInformation</a:t>
            </a:r>
            <a:r>
              <a:rPr lang="en-GB" sz="1000" dirty="0">
                <a:latin typeface="Courier New"/>
                <a:ea typeface="Courier New"/>
                <a:cs typeface="Courier New"/>
                <a:sym typeface="Courier New"/>
              </a:rPr>
              <a:t> &lt;http://</a:t>
            </a:r>
            <a:r>
              <a:rPr lang="en-GB" sz="1000" dirty="0" err="1">
                <a:latin typeface="Courier New"/>
                <a:ea typeface="Courier New"/>
                <a:cs typeface="Courier New"/>
                <a:sym typeface="Courier New"/>
              </a:rPr>
              <a:t>purl.org</a:t>
            </a:r>
            <a:r>
              <a:rPr lang="en-GB" sz="1000" dirty="0">
                <a:latin typeface="Courier New"/>
                <a:ea typeface="Courier New"/>
                <a:cs typeface="Courier New"/>
                <a:sym typeface="Courier New"/>
              </a:rPr>
              <a:t>/dc/terms/issued&gt; "2021-04-24T12:42Z" .</a:t>
            </a:r>
            <a:endParaRPr dirty="0"/>
          </a:p>
          <a:p>
            <a:pPr marL="80010" indent="0">
              <a:spcBef>
                <a:spcPts val="0"/>
              </a:spcBef>
              <a:buNone/>
            </a:pPr>
            <a:r>
              <a:rPr lang="en-GB" sz="1000" dirty="0">
                <a:latin typeface="Courier New"/>
                <a:ea typeface="Courier New"/>
                <a:cs typeface="Courier New"/>
                <a:sym typeface="Courier New"/>
              </a:rPr>
              <a:t>_:dictionary &lt;http://</a:t>
            </a:r>
            <a:r>
              <a:rPr lang="en-GB" sz="1000" dirty="0" err="1">
                <a:latin typeface="Courier New"/>
                <a:ea typeface="Courier New"/>
                <a:cs typeface="Courier New"/>
                <a:sym typeface="Courier New"/>
              </a:rPr>
              <a:t>purl.org</a:t>
            </a:r>
            <a:r>
              <a:rPr lang="en-GB" sz="1000" dirty="0">
                <a:latin typeface="Courier New"/>
                <a:ea typeface="Courier New"/>
                <a:cs typeface="Courier New"/>
                <a:sym typeface="Courier New"/>
              </a:rPr>
              <a:t>/dc/terms/format&gt; &lt;http://</a:t>
            </a:r>
            <a:r>
              <a:rPr lang="en-GB" sz="1000" dirty="0" err="1">
                <a:latin typeface="Courier New"/>
                <a:ea typeface="Courier New"/>
                <a:cs typeface="Courier New"/>
                <a:sym typeface="Courier New"/>
              </a:rPr>
              <a:t>purl.org</a:t>
            </a:r>
            <a:r>
              <a:rPr lang="en-GB" sz="1000" dirty="0">
                <a:latin typeface="Courier New"/>
                <a:ea typeface="Courier New"/>
                <a:cs typeface="Courier New"/>
                <a:sym typeface="Courier New"/>
              </a:rPr>
              <a:t>/HDT/</a:t>
            </a:r>
            <a:r>
              <a:rPr lang="en-GB" sz="1000" dirty="0" err="1">
                <a:latin typeface="Courier New"/>
                <a:ea typeface="Courier New"/>
                <a:cs typeface="Courier New"/>
                <a:sym typeface="Courier New"/>
              </a:rPr>
              <a:t>hdt#dictionaryFour</a:t>
            </a:r>
            <a:r>
              <a:rPr lang="en-GB" sz="1000" dirty="0">
                <a:latin typeface="Courier New"/>
                <a:ea typeface="Courier New"/>
                <a:cs typeface="Courier New"/>
                <a:sym typeface="Courier New"/>
              </a:rPr>
              <a:t>&gt; .</a:t>
            </a:r>
            <a:endParaRPr dirty="0"/>
          </a:p>
          <a:p>
            <a:pPr marL="80010" indent="0">
              <a:spcBef>
                <a:spcPts val="0"/>
              </a:spcBef>
              <a:buNone/>
            </a:pPr>
            <a:r>
              <a:rPr lang="en-GB" sz="1000" dirty="0">
                <a:latin typeface="Courier New"/>
                <a:ea typeface="Courier New"/>
                <a:cs typeface="Courier New"/>
                <a:sym typeface="Courier New"/>
              </a:rPr>
              <a:t>_:dictionary &lt;http://</a:t>
            </a:r>
            <a:r>
              <a:rPr lang="en-GB" sz="1000" dirty="0" err="1">
                <a:latin typeface="Courier New"/>
                <a:ea typeface="Courier New"/>
                <a:cs typeface="Courier New"/>
                <a:sym typeface="Courier New"/>
              </a:rPr>
              <a:t>purl.org</a:t>
            </a:r>
            <a:r>
              <a:rPr lang="en-GB" sz="1000" dirty="0">
                <a:latin typeface="Courier New"/>
                <a:ea typeface="Courier New"/>
                <a:cs typeface="Courier New"/>
                <a:sym typeface="Courier New"/>
              </a:rPr>
              <a:t>/HDT/</a:t>
            </a:r>
            <a:r>
              <a:rPr lang="en-GB" sz="1000" dirty="0" err="1">
                <a:latin typeface="Courier New"/>
                <a:ea typeface="Courier New"/>
                <a:cs typeface="Courier New"/>
                <a:sym typeface="Courier New"/>
              </a:rPr>
              <a:t>hdt#dictionarynumSharedSubjectObject</a:t>
            </a:r>
            <a:r>
              <a:rPr lang="en-GB" sz="1000" dirty="0">
                <a:latin typeface="Courier New"/>
                <a:ea typeface="Courier New"/>
                <a:cs typeface="Courier New"/>
                <a:sym typeface="Courier New"/>
              </a:rPr>
              <a:t>&gt; "1451915667" .</a:t>
            </a:r>
            <a:endParaRPr dirty="0"/>
          </a:p>
          <a:p>
            <a:pPr marL="80010" indent="0">
              <a:spcBef>
                <a:spcPts val="0"/>
              </a:spcBef>
              <a:buNone/>
            </a:pPr>
            <a:r>
              <a:rPr lang="en-GB" sz="1000" dirty="0">
                <a:latin typeface="Courier New"/>
                <a:ea typeface="Courier New"/>
                <a:cs typeface="Courier New"/>
                <a:sym typeface="Courier New"/>
              </a:rPr>
              <a:t>_:triples &lt;http://</a:t>
            </a:r>
            <a:r>
              <a:rPr lang="en-GB" sz="1000" dirty="0" err="1">
                <a:latin typeface="Courier New"/>
                <a:ea typeface="Courier New"/>
                <a:cs typeface="Courier New"/>
                <a:sym typeface="Courier New"/>
              </a:rPr>
              <a:t>purl.org</a:t>
            </a:r>
            <a:r>
              <a:rPr lang="en-GB" sz="1000" dirty="0">
                <a:latin typeface="Courier New"/>
                <a:ea typeface="Courier New"/>
                <a:cs typeface="Courier New"/>
                <a:sym typeface="Courier New"/>
              </a:rPr>
              <a:t>/dc/terms/format&gt; &lt;http://</a:t>
            </a:r>
            <a:r>
              <a:rPr lang="en-GB" sz="1000" dirty="0" err="1">
                <a:latin typeface="Courier New"/>
                <a:ea typeface="Courier New"/>
                <a:cs typeface="Courier New"/>
                <a:sym typeface="Courier New"/>
              </a:rPr>
              <a:t>purl.org</a:t>
            </a:r>
            <a:r>
              <a:rPr lang="en-GB" sz="1000" dirty="0">
                <a:latin typeface="Courier New"/>
                <a:ea typeface="Courier New"/>
                <a:cs typeface="Courier New"/>
                <a:sym typeface="Courier New"/>
              </a:rPr>
              <a:t>/HDT/</a:t>
            </a:r>
            <a:r>
              <a:rPr lang="en-GB" sz="1000" dirty="0" err="1">
                <a:latin typeface="Courier New"/>
                <a:ea typeface="Courier New"/>
                <a:cs typeface="Courier New"/>
                <a:sym typeface="Courier New"/>
              </a:rPr>
              <a:t>hdt#triplesBitmap</a:t>
            </a:r>
            <a:r>
              <a:rPr lang="en-GB" sz="1000" dirty="0">
                <a:latin typeface="Courier New"/>
                <a:ea typeface="Courier New"/>
                <a:cs typeface="Courier New"/>
                <a:sym typeface="Courier New"/>
              </a:rPr>
              <a:t>&gt; .</a:t>
            </a:r>
            <a:endParaRPr dirty="0"/>
          </a:p>
          <a:p>
            <a:pPr marL="80010" indent="0">
              <a:spcBef>
                <a:spcPts val="0"/>
              </a:spcBef>
              <a:buNone/>
            </a:pPr>
            <a:r>
              <a:rPr lang="en-GB" sz="1000" dirty="0">
                <a:latin typeface="Courier New"/>
                <a:ea typeface="Courier New"/>
                <a:cs typeface="Courier New"/>
                <a:sym typeface="Courier New"/>
              </a:rPr>
              <a:t>_:triples &lt;http://</a:t>
            </a:r>
            <a:r>
              <a:rPr lang="en-GB" sz="1000" dirty="0" err="1">
                <a:latin typeface="Courier New"/>
                <a:ea typeface="Courier New"/>
                <a:cs typeface="Courier New"/>
                <a:sym typeface="Courier New"/>
              </a:rPr>
              <a:t>purl.org</a:t>
            </a:r>
            <a:r>
              <a:rPr lang="en-GB" sz="1000" dirty="0">
                <a:latin typeface="Courier New"/>
                <a:ea typeface="Courier New"/>
                <a:cs typeface="Courier New"/>
                <a:sym typeface="Courier New"/>
              </a:rPr>
              <a:t>/HDT/</a:t>
            </a:r>
            <a:r>
              <a:rPr lang="en-GB" sz="1000" dirty="0" err="1">
                <a:latin typeface="Courier New"/>
                <a:ea typeface="Courier New"/>
                <a:cs typeface="Courier New"/>
                <a:sym typeface="Courier New"/>
              </a:rPr>
              <a:t>hdt#triplesnumTriples</a:t>
            </a:r>
            <a:r>
              <a:rPr lang="en-GB" sz="1000" dirty="0">
                <a:latin typeface="Courier New"/>
                <a:ea typeface="Courier New"/>
                <a:cs typeface="Courier New"/>
                <a:sym typeface="Courier New"/>
              </a:rPr>
              <a:t>&gt; "14578569927" .</a:t>
            </a:r>
            <a:endParaRPr dirty="0"/>
          </a:p>
          <a:p>
            <a:pPr marL="80010" indent="0">
              <a:spcBef>
                <a:spcPts val="0"/>
              </a:spcBef>
              <a:buNone/>
            </a:pPr>
            <a:r>
              <a:rPr lang="en-GB" sz="1000" dirty="0">
                <a:latin typeface="Courier New"/>
                <a:ea typeface="Courier New"/>
                <a:cs typeface="Courier New"/>
                <a:sym typeface="Courier New"/>
              </a:rPr>
              <a:t>_:triples &lt;http://</a:t>
            </a:r>
            <a:r>
              <a:rPr lang="en-GB" sz="1000" dirty="0" err="1">
                <a:latin typeface="Courier New"/>
                <a:ea typeface="Courier New"/>
                <a:cs typeface="Courier New"/>
                <a:sym typeface="Courier New"/>
              </a:rPr>
              <a:t>purl.org</a:t>
            </a:r>
            <a:r>
              <a:rPr lang="en-GB" sz="1000" dirty="0">
                <a:latin typeface="Courier New"/>
                <a:ea typeface="Courier New"/>
                <a:cs typeface="Courier New"/>
                <a:sym typeface="Courier New"/>
              </a:rPr>
              <a:t>/HDT/</a:t>
            </a:r>
            <a:r>
              <a:rPr lang="en-GB" sz="1000" dirty="0" err="1">
                <a:latin typeface="Courier New"/>
                <a:ea typeface="Courier New"/>
                <a:cs typeface="Courier New"/>
                <a:sym typeface="Courier New"/>
              </a:rPr>
              <a:t>hdt#triplesOrder</a:t>
            </a:r>
            <a:r>
              <a:rPr lang="en-GB" sz="1000" dirty="0">
                <a:latin typeface="Courier New"/>
                <a:ea typeface="Courier New"/>
                <a:cs typeface="Courier New"/>
                <a:sym typeface="Courier New"/>
              </a:rPr>
              <a:t>&gt; "SPO" .</a:t>
            </a:r>
            <a:endParaRPr dirty="0"/>
          </a:p>
          <a:p>
            <a:pPr marL="80010" indent="0">
              <a:spcBef>
                <a:spcPts val="0"/>
              </a:spcBef>
              <a:buNone/>
            </a:pPr>
            <a:r>
              <a:rPr lang="en-GB" sz="1000" dirty="0">
                <a:latin typeface="Courier New"/>
                <a:ea typeface="Courier New"/>
                <a:cs typeface="Courier New"/>
                <a:sym typeface="Courier New"/>
              </a:rPr>
              <a:t>_:statistics &lt;http://</a:t>
            </a:r>
            <a:r>
              <a:rPr lang="en-GB" sz="1000" dirty="0" err="1">
                <a:latin typeface="Courier New"/>
                <a:ea typeface="Courier New"/>
                <a:cs typeface="Courier New"/>
                <a:sym typeface="Courier New"/>
              </a:rPr>
              <a:t>purl.org</a:t>
            </a:r>
            <a:r>
              <a:rPr lang="en-GB" sz="1000" dirty="0">
                <a:latin typeface="Courier New"/>
                <a:ea typeface="Courier New"/>
                <a:cs typeface="Courier New"/>
                <a:sym typeface="Courier New"/>
              </a:rPr>
              <a:t>/HDT/</a:t>
            </a:r>
            <a:r>
              <a:rPr lang="en-GB" sz="1000" dirty="0" err="1">
                <a:latin typeface="Courier New"/>
                <a:ea typeface="Courier New"/>
                <a:cs typeface="Courier New"/>
                <a:sym typeface="Courier New"/>
              </a:rPr>
              <a:t>hdt#hdtSize</a:t>
            </a:r>
            <a:r>
              <a:rPr lang="en-GB" sz="1000" dirty="0">
                <a:latin typeface="Courier New"/>
                <a:ea typeface="Courier New"/>
                <a:cs typeface="Courier New"/>
                <a:sym typeface="Courier New"/>
              </a:rPr>
              <a:t>&gt; "159085366343" .</a:t>
            </a:r>
            <a:endParaRPr dirty="0"/>
          </a:p>
          <a:p>
            <a:pPr marL="80010" indent="0">
              <a:spcBef>
                <a:spcPts val="0"/>
              </a:spcBef>
              <a:buNone/>
            </a:pPr>
            <a:endParaRPr sz="1000" dirty="0">
              <a:latin typeface="Courier New"/>
              <a:ea typeface="Courier New"/>
              <a:cs typeface="Courier New"/>
              <a:sym typeface="Courier New"/>
            </a:endParaRPr>
          </a:p>
        </p:txBody>
      </p:sp>
      <p:sp>
        <p:nvSpPr>
          <p:cNvPr id="235" name="Google Shape;235;p5"/>
          <p:cNvSpPr txBox="1">
            <a:spLocks noGrp="1"/>
          </p:cNvSpPr>
          <p:nvPr>
            <p:ph type="title"/>
          </p:nvPr>
        </p:nvSpPr>
        <p:spPr>
          <a:xfrm>
            <a:off x="113877" y="438621"/>
            <a:ext cx="7886700" cy="1104636"/>
          </a:xfrm>
          <a:prstGeom prst="rect">
            <a:avLst/>
          </a:prstGeom>
          <a:noFill/>
          <a:ln>
            <a:noFill/>
          </a:ln>
        </p:spPr>
        <p:txBody>
          <a:bodyPr spcFirstLastPara="1" vert="horz" wrap="square" lIns="91425" tIns="45700" rIns="91425" bIns="45700" rtlCol="0" anchor="ctr" anchorCtr="0">
            <a:normAutofit/>
          </a:bodyPr>
          <a:lstStyle/>
          <a:p>
            <a:r>
              <a:rPr lang="en-GB" dirty="0"/>
              <a:t>HDT – Header information:</a:t>
            </a:r>
            <a:endParaRPr dirty="0"/>
          </a:p>
        </p:txBody>
      </p:sp>
      <p:sp>
        <p:nvSpPr>
          <p:cNvPr id="2" name="Slide Number Placeholder 3">
            <a:extLst>
              <a:ext uri="{FF2B5EF4-FFF2-40B4-BE49-F238E27FC236}">
                <a16:creationId xmlns:a16="http://schemas.microsoft.com/office/drawing/2014/main" id="{E9D5B65A-49E9-1195-B862-B9C6649D34C7}"/>
              </a:ext>
            </a:extLst>
          </p:cNvPr>
          <p:cNvSpPr txBox="1">
            <a:spLocks/>
          </p:cNvSpPr>
          <p:nvPr/>
        </p:nvSpPr>
        <p:spPr>
          <a:xfrm>
            <a:off x="162455" y="6447059"/>
            <a:ext cx="3217444" cy="309702"/>
          </a:xfrm>
          <a:prstGeom prst="rect">
            <a:avLst/>
          </a:prstGeom>
        </p:spPr>
        <p:txBody>
          <a:bodyPr vert="horz" lIns="0" tIns="45715" rIns="0" bIns="45715" rtlCol="0" anchor="ctr"/>
          <a:lstStyle>
            <a:defPPr>
              <a:defRPr lang="de-DE"/>
            </a:defPPr>
            <a:lvl1pPr marL="0" algn="l" defTabSz="1097280" rtl="0" eaLnBrk="1" latinLnBrk="0" hangingPunct="1">
              <a:defRPr sz="800" kern="1200" cap="all" baseline="0">
                <a:solidFill>
                  <a:schemeClr val="tx1">
                    <a:tint val="75000"/>
                  </a:schemeClr>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defRPr/>
            </a:pPr>
            <a:fld id="{7577982A-DDFB-4222-B698-AC97F124F091}" type="slidenum">
              <a:rPr lang="de-AT" altLang="de-DE" smtClean="0"/>
              <a:pPr>
                <a:defRPr/>
              </a:pPr>
              <a:t>19</a:t>
            </a:fld>
            <a:endParaRPr lang="de-AT" altLang="de-DE" dirty="0"/>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86A34-6905-304C-37B8-F5DE8D17BF8D}"/>
              </a:ext>
            </a:extLst>
          </p:cNvPr>
          <p:cNvSpPr>
            <a:spLocks noGrp="1"/>
          </p:cNvSpPr>
          <p:nvPr>
            <p:ph type="title"/>
          </p:nvPr>
        </p:nvSpPr>
        <p:spPr/>
        <p:txBody>
          <a:bodyPr/>
          <a:lstStyle/>
          <a:p>
            <a:r>
              <a:rPr lang="en-US" dirty="0"/>
              <a:t>Outline</a:t>
            </a:r>
          </a:p>
        </p:txBody>
      </p:sp>
      <p:sp>
        <p:nvSpPr>
          <p:cNvPr id="3" name="Text Placeholder 2">
            <a:extLst>
              <a:ext uri="{FF2B5EF4-FFF2-40B4-BE49-F238E27FC236}">
                <a16:creationId xmlns:a16="http://schemas.microsoft.com/office/drawing/2014/main" id="{C65665DC-D5E2-6B8F-B60F-AF7C67E57C55}"/>
              </a:ext>
            </a:extLst>
          </p:cNvPr>
          <p:cNvSpPr>
            <a:spLocks noGrp="1"/>
          </p:cNvSpPr>
          <p:nvPr>
            <p:ph type="body" idx="1"/>
          </p:nvPr>
        </p:nvSpPr>
        <p:spPr/>
        <p:txBody>
          <a:bodyPr>
            <a:normAutofit/>
          </a:bodyPr>
          <a:lstStyle/>
          <a:p>
            <a:pPr>
              <a:lnSpc>
                <a:spcPct val="200000"/>
              </a:lnSpc>
            </a:pPr>
            <a:r>
              <a:rPr lang="en-US" sz="2000" dirty="0"/>
              <a:t>Background: </a:t>
            </a:r>
            <a:r>
              <a:rPr lang="en-US" sz="1900" dirty="0"/>
              <a:t>Collaborative KGs</a:t>
            </a:r>
          </a:p>
          <a:p>
            <a:pPr>
              <a:lnSpc>
                <a:spcPct val="200000"/>
              </a:lnSpc>
            </a:pPr>
            <a:r>
              <a:rPr lang="en-US" sz="2000" b="1" dirty="0"/>
              <a:t>Efficient KG Archiving and Querying</a:t>
            </a:r>
            <a:r>
              <a:rPr lang="en-US" sz="2000" dirty="0"/>
              <a:t> with HDT [1]</a:t>
            </a:r>
          </a:p>
          <a:p>
            <a:pPr>
              <a:lnSpc>
                <a:spcPct val="200000"/>
              </a:lnSpc>
            </a:pPr>
            <a:r>
              <a:rPr lang="en-US" sz="2000" dirty="0"/>
              <a:t>Applications:</a:t>
            </a:r>
          </a:p>
          <a:p>
            <a:pPr lvl="1">
              <a:lnSpc>
                <a:spcPct val="200000"/>
              </a:lnSpc>
            </a:pPr>
            <a:r>
              <a:rPr lang="en-US" sz="1900" dirty="0"/>
              <a:t>Making SPARQL endpoints more efficient [2,3]</a:t>
            </a:r>
          </a:p>
          <a:p>
            <a:pPr lvl="1">
              <a:lnSpc>
                <a:spcPct val="200000"/>
              </a:lnSpc>
            </a:pPr>
            <a:r>
              <a:rPr lang="en-US" sz="1900" dirty="0"/>
              <a:t>Making Message-Passing-based Graph processing more efficient [4]</a:t>
            </a:r>
          </a:p>
          <a:p>
            <a:pPr>
              <a:lnSpc>
                <a:spcPct val="200000"/>
              </a:lnSpc>
            </a:pPr>
            <a:r>
              <a:rPr lang="en-US" sz="2000" dirty="0"/>
              <a:t>Open Questions … many </a:t>
            </a:r>
            <a:r>
              <a:rPr lang="en-US" sz="2000" dirty="0">
                <a:sym typeface="Wingdings" pitchFamily="2" charset="2"/>
              </a:rPr>
              <a:t></a:t>
            </a:r>
            <a:endParaRPr lang="en-US" sz="2000" dirty="0"/>
          </a:p>
          <a:p>
            <a:pPr>
              <a:lnSpc>
                <a:spcPct val="200000"/>
              </a:lnSpc>
            </a:pPr>
            <a:endParaRPr lang="en-US" sz="2000" dirty="0"/>
          </a:p>
        </p:txBody>
      </p:sp>
      <p:sp>
        <p:nvSpPr>
          <p:cNvPr id="4" name="Slide Number Placeholder 3">
            <a:extLst>
              <a:ext uri="{FF2B5EF4-FFF2-40B4-BE49-F238E27FC236}">
                <a16:creationId xmlns:a16="http://schemas.microsoft.com/office/drawing/2014/main" id="{E66346E7-468A-990A-35DB-E816CC6BA9CF}"/>
              </a:ext>
            </a:extLst>
          </p:cNvPr>
          <p:cNvSpPr>
            <a:spLocks noGrp="1"/>
          </p:cNvSpPr>
          <p:nvPr>
            <p:ph type="sldNum" idx="12"/>
          </p:nvPr>
        </p:nvSpPr>
        <p:spPr>
          <a:xfrm>
            <a:off x="87070" y="6183756"/>
            <a:ext cx="548700" cy="524800"/>
          </a:xfrm>
        </p:spPr>
        <p:txBody>
          <a:bodyPr/>
          <a:lstStyle/>
          <a:p>
            <a:pPr algn="r"/>
            <a:fld id="{00000000-1234-1234-1234-123412341234}" type="slidenum">
              <a:rPr lang="en" smtClean="0"/>
              <a:pPr algn="r"/>
              <a:t>2</a:t>
            </a:fld>
            <a:endParaRPr lang="en"/>
          </a:p>
        </p:txBody>
      </p:sp>
    </p:spTree>
    <p:extLst>
      <p:ext uri="{BB962C8B-B14F-4D97-AF65-F5344CB8AC3E}">
        <p14:creationId xmlns:p14="http://schemas.microsoft.com/office/powerpoint/2010/main" val="1901765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6"/>
          <p:cNvSpPr txBox="1">
            <a:spLocks noGrp="1"/>
          </p:cNvSpPr>
          <p:nvPr>
            <p:ph type="title"/>
          </p:nvPr>
        </p:nvSpPr>
        <p:spPr>
          <a:xfrm>
            <a:off x="294445" y="564603"/>
            <a:ext cx="7886700" cy="994172"/>
          </a:xfrm>
          <a:prstGeom prst="rect">
            <a:avLst/>
          </a:prstGeom>
          <a:noFill/>
          <a:ln>
            <a:noFill/>
          </a:ln>
        </p:spPr>
        <p:txBody>
          <a:bodyPr spcFirstLastPara="1" vert="horz" wrap="square" lIns="68550" tIns="34275" rIns="68550" bIns="34275" rtlCol="0" anchor="ctr" anchorCtr="0">
            <a:normAutofit/>
          </a:bodyPr>
          <a:lstStyle/>
          <a:p>
            <a:pPr>
              <a:buSzPts val="4400"/>
            </a:pPr>
            <a:r>
              <a:rPr lang="en-GB" dirty="0" err="1"/>
              <a:t>Dictionary+Triples</a:t>
            </a:r>
            <a:r>
              <a:rPr lang="en-GB" dirty="0"/>
              <a:t> partition</a:t>
            </a:r>
            <a:endParaRPr dirty="0"/>
          </a:p>
        </p:txBody>
      </p:sp>
      <p:pic>
        <p:nvPicPr>
          <p:cNvPr id="243" name="Google Shape;243;p6"/>
          <p:cNvPicPr preferRelativeResize="0"/>
          <p:nvPr/>
        </p:nvPicPr>
        <p:blipFill rotWithShape="1">
          <a:blip r:embed="rId3">
            <a:alphaModFix/>
          </a:blip>
          <a:srcRect/>
          <a:stretch/>
        </p:blipFill>
        <p:spPr>
          <a:xfrm>
            <a:off x="169970" y="1631161"/>
            <a:ext cx="5049842" cy="2400300"/>
          </a:xfrm>
          <a:prstGeom prst="rect">
            <a:avLst/>
          </a:prstGeom>
          <a:noFill/>
          <a:ln>
            <a:noFill/>
          </a:ln>
        </p:spPr>
      </p:pic>
      <p:sp>
        <p:nvSpPr>
          <p:cNvPr id="244" name="Google Shape;244;p6"/>
          <p:cNvSpPr/>
          <p:nvPr/>
        </p:nvSpPr>
        <p:spPr>
          <a:xfrm>
            <a:off x="863126" y="3978177"/>
            <a:ext cx="7990317" cy="2031325"/>
          </a:xfrm>
          <a:prstGeom prst="rect">
            <a:avLst/>
          </a:prstGeom>
          <a:noFill/>
          <a:ln>
            <a:noFill/>
          </a:ln>
        </p:spPr>
        <p:txBody>
          <a:bodyPr spcFirstLastPara="1" wrap="square" lIns="91425" tIns="45700" rIns="91425" bIns="45700" anchor="t" anchorCtr="0">
            <a:spAutoFit/>
          </a:bodyPr>
          <a:lstStyle/>
          <a:p>
            <a:r>
              <a:rPr lang="en-GB" sz="1800" b="1" dirty="0" err="1">
                <a:solidFill>
                  <a:schemeClr val="dk1"/>
                </a:solidFill>
                <a:latin typeface="Courier"/>
                <a:ea typeface="Courier"/>
                <a:cs typeface="Courier"/>
                <a:sym typeface="Courier"/>
              </a:rPr>
              <a:t>ex:Vienna</a:t>
            </a:r>
            <a:r>
              <a:rPr lang="en-GB" sz="1800" dirty="0">
                <a:solidFill>
                  <a:schemeClr val="dk1"/>
                </a:solidFill>
                <a:latin typeface="Courier"/>
                <a:ea typeface="Courier"/>
                <a:cs typeface="Courier"/>
                <a:sym typeface="Courier"/>
              </a:rPr>
              <a:t>  </a:t>
            </a:r>
            <a:r>
              <a:rPr lang="en-GB" sz="1800" dirty="0" err="1">
                <a:solidFill>
                  <a:schemeClr val="dk1"/>
                </a:solidFill>
                <a:latin typeface="Courier"/>
                <a:ea typeface="Courier"/>
                <a:cs typeface="Courier"/>
                <a:sym typeface="Courier"/>
              </a:rPr>
              <a:t>foaf:name</a:t>
            </a:r>
            <a:r>
              <a:rPr lang="en-GB" sz="1800" dirty="0">
                <a:solidFill>
                  <a:schemeClr val="dk1"/>
                </a:solidFill>
                <a:latin typeface="Courier"/>
                <a:ea typeface="Courier"/>
                <a:cs typeface="Courier"/>
                <a:sym typeface="Courier"/>
              </a:rPr>
              <a:t>     "Vienna"@</a:t>
            </a:r>
            <a:r>
              <a:rPr lang="en-GB" sz="1800" dirty="0" err="1">
                <a:solidFill>
                  <a:schemeClr val="dk1"/>
                </a:solidFill>
                <a:latin typeface="Courier"/>
                <a:ea typeface="Courier"/>
                <a:cs typeface="Courier"/>
                <a:sym typeface="Courier"/>
              </a:rPr>
              <a:t>en</a:t>
            </a:r>
            <a:r>
              <a:rPr lang="en-GB" sz="1800" dirty="0">
                <a:solidFill>
                  <a:schemeClr val="dk1"/>
                </a:solidFill>
                <a:latin typeface="Courier"/>
                <a:ea typeface="Courier"/>
                <a:cs typeface="Courier"/>
                <a:sym typeface="Courier"/>
              </a:rPr>
              <a:t>.</a:t>
            </a:r>
            <a:endParaRPr dirty="0"/>
          </a:p>
          <a:p>
            <a:r>
              <a:rPr lang="en-GB" sz="1800" dirty="0" err="1">
                <a:solidFill>
                  <a:schemeClr val="dk1"/>
                </a:solidFill>
                <a:latin typeface="Courier"/>
                <a:ea typeface="Courier"/>
                <a:cs typeface="Courier"/>
                <a:sym typeface="Courier"/>
              </a:rPr>
              <a:t>ex:Javier</a:t>
            </a:r>
            <a:r>
              <a:rPr lang="en-GB" sz="1800" dirty="0">
                <a:solidFill>
                  <a:schemeClr val="dk1"/>
                </a:solidFill>
                <a:latin typeface="Courier"/>
                <a:ea typeface="Courier"/>
                <a:cs typeface="Courier"/>
                <a:sym typeface="Courier"/>
              </a:rPr>
              <a:t>  </a:t>
            </a:r>
            <a:r>
              <a:rPr lang="en-GB" sz="1800" dirty="0" err="1">
                <a:solidFill>
                  <a:schemeClr val="dk1"/>
                </a:solidFill>
                <a:latin typeface="Courier"/>
                <a:ea typeface="Courier"/>
                <a:cs typeface="Courier"/>
                <a:sym typeface="Courier"/>
              </a:rPr>
              <a:t>ex:workPlace</a:t>
            </a:r>
            <a:r>
              <a:rPr lang="en-GB" sz="1800" dirty="0">
                <a:solidFill>
                  <a:schemeClr val="dk1"/>
                </a:solidFill>
                <a:latin typeface="Courier"/>
                <a:ea typeface="Courier"/>
                <a:cs typeface="Courier"/>
                <a:sym typeface="Courier"/>
              </a:rPr>
              <a:t>  </a:t>
            </a:r>
            <a:r>
              <a:rPr lang="en-GB" sz="1800" b="1" dirty="0" err="1">
                <a:solidFill>
                  <a:schemeClr val="dk1"/>
                </a:solidFill>
                <a:latin typeface="Courier"/>
                <a:ea typeface="Courier"/>
                <a:cs typeface="Courier"/>
                <a:sym typeface="Courier"/>
              </a:rPr>
              <a:t>ex:Vienna</a:t>
            </a:r>
            <a:r>
              <a:rPr lang="en-GB" sz="1800" dirty="0">
                <a:solidFill>
                  <a:schemeClr val="dk1"/>
                </a:solidFill>
                <a:latin typeface="Courier"/>
                <a:ea typeface="Courier"/>
                <a:cs typeface="Courier"/>
                <a:sym typeface="Courier"/>
              </a:rPr>
              <a:t>;</a:t>
            </a:r>
            <a:endParaRPr dirty="0"/>
          </a:p>
          <a:p>
            <a:r>
              <a:rPr lang="en-GB" sz="1800" dirty="0">
                <a:solidFill>
                  <a:schemeClr val="dk1"/>
                </a:solidFill>
                <a:latin typeface="Courier"/>
                <a:ea typeface="Courier"/>
                <a:cs typeface="Courier"/>
                <a:sym typeface="Courier"/>
              </a:rPr>
              <a:t>           </a:t>
            </a:r>
            <a:r>
              <a:rPr lang="en-GB" sz="1800" dirty="0" err="1">
                <a:solidFill>
                  <a:schemeClr val="dk1"/>
                </a:solidFill>
                <a:latin typeface="Courier"/>
                <a:ea typeface="Courier"/>
                <a:cs typeface="Courier"/>
                <a:sym typeface="Courier"/>
              </a:rPr>
              <a:t>foaf:mbox</a:t>
            </a:r>
            <a:r>
              <a:rPr lang="en-GB" sz="1800" dirty="0">
                <a:solidFill>
                  <a:schemeClr val="dk1"/>
                </a:solidFill>
                <a:latin typeface="Courier"/>
                <a:ea typeface="Courier"/>
                <a:cs typeface="Courier"/>
                <a:sym typeface="Courier"/>
              </a:rPr>
              <a:t>     "</a:t>
            </a:r>
            <a:r>
              <a:rPr lang="en-GB" sz="1800" dirty="0" err="1">
                <a:solidFill>
                  <a:schemeClr val="dk1"/>
                </a:solidFill>
                <a:latin typeface="Courier"/>
                <a:ea typeface="Courier"/>
                <a:cs typeface="Courier"/>
                <a:sym typeface="Courier"/>
              </a:rPr>
              <a:t>jfergar@example.org</a:t>
            </a:r>
            <a:r>
              <a:rPr lang="en-GB" sz="1800" dirty="0">
                <a:solidFill>
                  <a:schemeClr val="dk1"/>
                </a:solidFill>
                <a:latin typeface="Courier"/>
                <a:ea typeface="Courier"/>
                <a:cs typeface="Courier"/>
                <a:sym typeface="Courier"/>
              </a:rPr>
              <a:t>",  </a:t>
            </a:r>
            <a:endParaRPr dirty="0"/>
          </a:p>
          <a:p>
            <a:r>
              <a:rPr lang="en-GB" sz="1800" dirty="0">
                <a:solidFill>
                  <a:schemeClr val="dk1"/>
                </a:solidFill>
                <a:latin typeface="Courier"/>
                <a:ea typeface="Courier"/>
                <a:cs typeface="Courier"/>
                <a:sym typeface="Courier"/>
              </a:rPr>
              <a:t>                         "</a:t>
            </a:r>
            <a:r>
              <a:rPr lang="en-GB" sz="1800" dirty="0" err="1">
                <a:solidFill>
                  <a:schemeClr val="dk1"/>
                </a:solidFill>
                <a:latin typeface="Courier"/>
                <a:ea typeface="Courier"/>
                <a:cs typeface="Courier"/>
                <a:sym typeface="Courier"/>
              </a:rPr>
              <a:t>jfergar@wu.ac.at</a:t>
            </a:r>
            <a:r>
              <a:rPr lang="en-GB" sz="1800" dirty="0">
                <a:solidFill>
                  <a:schemeClr val="dk1"/>
                </a:solidFill>
                <a:latin typeface="Courier"/>
                <a:ea typeface="Courier"/>
                <a:cs typeface="Courier"/>
                <a:sym typeface="Courier"/>
              </a:rPr>
              <a:t>";</a:t>
            </a:r>
            <a:endParaRPr dirty="0"/>
          </a:p>
          <a:p>
            <a:r>
              <a:rPr lang="en-GB" sz="1800" dirty="0">
                <a:solidFill>
                  <a:schemeClr val="dk1"/>
                </a:solidFill>
                <a:latin typeface="Courier"/>
                <a:ea typeface="Courier"/>
                <a:cs typeface="Courier"/>
                <a:sym typeface="Courier"/>
              </a:rPr>
              <a:t>           </a:t>
            </a:r>
            <a:r>
              <a:rPr lang="en-GB" sz="1800" dirty="0" err="1">
                <a:solidFill>
                  <a:schemeClr val="dk1"/>
                </a:solidFill>
                <a:latin typeface="Courier"/>
                <a:ea typeface="Courier"/>
                <a:cs typeface="Courier"/>
                <a:sym typeface="Courier"/>
              </a:rPr>
              <a:t>rdf:type</a:t>
            </a:r>
            <a:r>
              <a:rPr lang="en-GB" sz="1800" dirty="0">
                <a:solidFill>
                  <a:schemeClr val="dk1"/>
                </a:solidFill>
                <a:latin typeface="Courier"/>
                <a:ea typeface="Courier"/>
                <a:cs typeface="Courier"/>
                <a:sym typeface="Courier"/>
              </a:rPr>
              <a:t>      </a:t>
            </a:r>
            <a:r>
              <a:rPr lang="en-GB" sz="1800" dirty="0" err="1">
                <a:solidFill>
                  <a:schemeClr val="dk1"/>
                </a:solidFill>
                <a:latin typeface="Courier"/>
                <a:ea typeface="Courier"/>
                <a:cs typeface="Courier"/>
                <a:sym typeface="Courier"/>
              </a:rPr>
              <a:t>ex:Researcher</a:t>
            </a:r>
            <a:r>
              <a:rPr lang="en-GB" sz="1800" dirty="0">
                <a:solidFill>
                  <a:schemeClr val="dk1"/>
                </a:solidFill>
                <a:latin typeface="Courier"/>
                <a:ea typeface="Courier"/>
                <a:cs typeface="Courier"/>
                <a:sym typeface="Courier"/>
              </a:rPr>
              <a:t> .</a:t>
            </a:r>
            <a:endParaRPr dirty="0"/>
          </a:p>
          <a:p>
            <a:r>
              <a:rPr lang="en-GB" sz="1800" dirty="0" err="1">
                <a:solidFill>
                  <a:schemeClr val="dk1"/>
                </a:solidFill>
                <a:latin typeface="Courier"/>
                <a:ea typeface="Courier"/>
                <a:cs typeface="Courier"/>
                <a:sym typeface="Courier"/>
              </a:rPr>
              <a:t>ex:Paul</a:t>
            </a:r>
            <a:r>
              <a:rPr lang="en-GB" sz="1800" dirty="0">
                <a:solidFill>
                  <a:schemeClr val="dk1"/>
                </a:solidFill>
                <a:latin typeface="Courier"/>
                <a:ea typeface="Courier"/>
                <a:cs typeface="Courier"/>
                <a:sym typeface="Courier"/>
              </a:rPr>
              <a:t>    </a:t>
            </a:r>
            <a:r>
              <a:rPr lang="en-GB" sz="1800" dirty="0" err="1">
                <a:solidFill>
                  <a:schemeClr val="dk1"/>
                </a:solidFill>
                <a:latin typeface="Courier"/>
                <a:ea typeface="Courier"/>
                <a:cs typeface="Courier"/>
                <a:sym typeface="Courier"/>
              </a:rPr>
              <a:t>ex:birthplace</a:t>
            </a:r>
            <a:r>
              <a:rPr lang="en-GB" sz="1800" dirty="0">
                <a:solidFill>
                  <a:schemeClr val="dk1"/>
                </a:solidFill>
                <a:latin typeface="Courier"/>
                <a:ea typeface="Courier"/>
                <a:cs typeface="Courier"/>
                <a:sym typeface="Courier"/>
              </a:rPr>
              <a:t> </a:t>
            </a:r>
            <a:r>
              <a:rPr lang="en-GB" sz="1800" dirty="0" err="1">
                <a:solidFill>
                  <a:schemeClr val="dk1"/>
                </a:solidFill>
                <a:latin typeface="Courier"/>
                <a:ea typeface="Courier"/>
                <a:cs typeface="Courier"/>
                <a:sym typeface="Courier"/>
              </a:rPr>
              <a:t>ex:Vienna</a:t>
            </a:r>
            <a:r>
              <a:rPr lang="en-GB" sz="1800" dirty="0">
                <a:solidFill>
                  <a:schemeClr val="dk1"/>
                </a:solidFill>
                <a:latin typeface="Courier"/>
                <a:ea typeface="Courier"/>
                <a:cs typeface="Courier"/>
                <a:sym typeface="Courier"/>
              </a:rPr>
              <a:t>.</a:t>
            </a:r>
            <a:endParaRPr dirty="0"/>
          </a:p>
          <a:p>
            <a:r>
              <a:rPr lang="en-GB" sz="1800" dirty="0" err="1">
                <a:solidFill>
                  <a:schemeClr val="dk1"/>
                </a:solidFill>
                <a:latin typeface="Courier"/>
                <a:ea typeface="Courier"/>
                <a:cs typeface="Courier"/>
                <a:sym typeface="Courier"/>
              </a:rPr>
              <a:t>ex:Stefan</a:t>
            </a:r>
            <a:r>
              <a:rPr lang="en-GB" sz="1800" dirty="0">
                <a:solidFill>
                  <a:schemeClr val="dk1"/>
                </a:solidFill>
                <a:latin typeface="Courier"/>
                <a:ea typeface="Courier"/>
                <a:cs typeface="Courier"/>
                <a:sym typeface="Courier"/>
              </a:rPr>
              <a:t>  </a:t>
            </a:r>
            <a:r>
              <a:rPr lang="en-GB" sz="1800" dirty="0" err="1">
                <a:solidFill>
                  <a:schemeClr val="dk1"/>
                </a:solidFill>
                <a:latin typeface="Courier"/>
                <a:ea typeface="Courier"/>
                <a:cs typeface="Courier"/>
                <a:sym typeface="Courier"/>
              </a:rPr>
              <a:t>ex:birthplace</a:t>
            </a:r>
            <a:r>
              <a:rPr lang="en-GB" sz="1800" dirty="0">
                <a:solidFill>
                  <a:schemeClr val="dk1"/>
                </a:solidFill>
                <a:latin typeface="Courier"/>
                <a:ea typeface="Courier"/>
                <a:cs typeface="Courier"/>
                <a:sym typeface="Courier"/>
              </a:rPr>
              <a:t> </a:t>
            </a:r>
            <a:r>
              <a:rPr lang="en-GB" sz="1800" dirty="0" err="1">
                <a:solidFill>
                  <a:schemeClr val="dk1"/>
                </a:solidFill>
                <a:latin typeface="Courier"/>
                <a:ea typeface="Courier"/>
                <a:cs typeface="Courier"/>
                <a:sym typeface="Courier"/>
              </a:rPr>
              <a:t>ex:Vienna</a:t>
            </a:r>
            <a:r>
              <a:rPr lang="en-GB" sz="1800" dirty="0">
                <a:solidFill>
                  <a:schemeClr val="dk1"/>
                </a:solidFill>
                <a:latin typeface="Courier"/>
                <a:ea typeface="Courier"/>
                <a:cs typeface="Courier"/>
                <a:sym typeface="Courier"/>
              </a:rPr>
              <a:t>.</a:t>
            </a:r>
            <a:endParaRPr sz="1800" dirty="0">
              <a:solidFill>
                <a:schemeClr val="dk1"/>
              </a:solidFill>
              <a:latin typeface="Courier"/>
              <a:ea typeface="Courier"/>
              <a:cs typeface="Courier"/>
              <a:sym typeface="Courier"/>
            </a:endParaRPr>
          </a:p>
        </p:txBody>
      </p:sp>
      <p:sp>
        <p:nvSpPr>
          <p:cNvPr id="246" name="Google Shape;246;p6"/>
          <p:cNvSpPr/>
          <p:nvPr/>
        </p:nvSpPr>
        <p:spPr>
          <a:xfrm>
            <a:off x="6405938" y="2980791"/>
            <a:ext cx="2568093" cy="1109609"/>
          </a:xfrm>
          <a:prstGeom prst="wedgeRoundRectCallout">
            <a:avLst>
              <a:gd name="adj1" fmla="val -67818"/>
              <a:gd name="adj2" fmla="val 50926"/>
              <a:gd name="adj3" fmla="val 16667"/>
            </a:avLst>
          </a:prstGeom>
          <a:solidFill>
            <a:schemeClr val="accent1"/>
          </a:solidFill>
          <a:ln w="12700" cap="flat" cmpd="sng">
            <a:solidFill>
              <a:srgbClr val="006D99"/>
            </a:solidFill>
            <a:prstDash val="solid"/>
            <a:miter lim="800000"/>
            <a:headEnd type="none" w="sm" len="sm"/>
            <a:tailEnd type="none" w="sm" len="sm"/>
          </a:ln>
        </p:spPr>
        <p:txBody>
          <a:bodyPr spcFirstLastPara="1" wrap="square" lIns="91425" tIns="45700" rIns="91425" bIns="45700" anchor="ctr" anchorCtr="0">
            <a:noAutofit/>
          </a:bodyPr>
          <a:lstStyle/>
          <a:p>
            <a:pPr algn="ctr"/>
            <a:r>
              <a:rPr lang="en-GB" sz="1200" i="1" dirty="0">
                <a:solidFill>
                  <a:schemeClr val="lt1"/>
                </a:solidFill>
                <a:latin typeface="Verdana"/>
                <a:ea typeface="Verdana"/>
                <a:cs typeface="Verdana"/>
                <a:sym typeface="Verdana"/>
              </a:rPr>
              <a:t>Hint: imagine HDT for now as "SPO-sorted triples"</a:t>
            </a:r>
            <a:endParaRPr dirty="0"/>
          </a:p>
        </p:txBody>
      </p:sp>
      <p:sp>
        <p:nvSpPr>
          <p:cNvPr id="2" name="Slide Number Placeholder 3">
            <a:extLst>
              <a:ext uri="{FF2B5EF4-FFF2-40B4-BE49-F238E27FC236}">
                <a16:creationId xmlns:a16="http://schemas.microsoft.com/office/drawing/2014/main" id="{BB713202-2AED-8EBD-C7E7-6F7A1A096148}"/>
              </a:ext>
            </a:extLst>
          </p:cNvPr>
          <p:cNvSpPr txBox="1">
            <a:spLocks/>
          </p:cNvSpPr>
          <p:nvPr/>
        </p:nvSpPr>
        <p:spPr>
          <a:xfrm>
            <a:off x="162455" y="6447059"/>
            <a:ext cx="3217444" cy="309702"/>
          </a:xfrm>
          <a:prstGeom prst="rect">
            <a:avLst/>
          </a:prstGeom>
        </p:spPr>
        <p:txBody>
          <a:bodyPr vert="horz" lIns="0" tIns="45715" rIns="0" bIns="45715" rtlCol="0" anchor="ctr"/>
          <a:lstStyle>
            <a:defPPr>
              <a:defRPr lang="de-DE"/>
            </a:defPPr>
            <a:lvl1pPr marL="0" algn="l" defTabSz="1097280" rtl="0" eaLnBrk="1" latinLnBrk="0" hangingPunct="1">
              <a:defRPr sz="800" kern="1200" cap="all" baseline="0">
                <a:solidFill>
                  <a:schemeClr val="tx1">
                    <a:tint val="75000"/>
                  </a:schemeClr>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defRPr/>
            </a:pPr>
            <a:fld id="{7577982A-DDFB-4222-B698-AC97F124F091}" type="slidenum">
              <a:rPr lang="de-AT" altLang="de-DE" smtClean="0"/>
              <a:pPr>
                <a:defRPr/>
              </a:pPr>
              <a:t>20</a:t>
            </a:fld>
            <a:endParaRPr lang="de-AT" altLang="de-DE"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7"/>
          <p:cNvSpPr txBox="1">
            <a:spLocks noGrp="1"/>
          </p:cNvSpPr>
          <p:nvPr>
            <p:ph type="sldNum" idx="12"/>
          </p:nvPr>
        </p:nvSpPr>
        <p:spPr>
          <a:xfrm>
            <a:off x="7045713" y="5624513"/>
            <a:ext cx="2057400" cy="273844"/>
          </a:xfrm>
          <a:prstGeom prst="rect">
            <a:avLst/>
          </a:prstGeom>
          <a:noFill/>
          <a:ln>
            <a:noFill/>
          </a:ln>
        </p:spPr>
        <p:txBody>
          <a:bodyPr spcFirstLastPara="1" vert="horz" wrap="square" lIns="68550" tIns="34275" rIns="68550" bIns="34275" rtlCol="0" anchor="ctr" anchorCtr="0">
            <a:noAutofit/>
          </a:bodyPr>
          <a:lstStyle/>
          <a:p>
            <a:fld id="{00000000-1234-1234-1234-123412341234}" type="slidenum">
              <a:rPr lang="en-GB"/>
              <a:pPr/>
              <a:t>21</a:t>
            </a:fld>
            <a:endParaRPr/>
          </a:p>
        </p:txBody>
      </p:sp>
      <p:sp>
        <p:nvSpPr>
          <p:cNvPr id="253" name="Google Shape;253;p7"/>
          <p:cNvSpPr txBox="1">
            <a:spLocks noGrp="1"/>
          </p:cNvSpPr>
          <p:nvPr>
            <p:ph type="title"/>
          </p:nvPr>
        </p:nvSpPr>
        <p:spPr>
          <a:xfrm>
            <a:off x="462019" y="625214"/>
            <a:ext cx="7886700" cy="994172"/>
          </a:xfrm>
          <a:prstGeom prst="rect">
            <a:avLst/>
          </a:prstGeom>
          <a:noFill/>
          <a:ln>
            <a:noFill/>
          </a:ln>
        </p:spPr>
        <p:txBody>
          <a:bodyPr spcFirstLastPara="1" vert="horz" wrap="square" lIns="68550" tIns="34275" rIns="68550" bIns="34275" rtlCol="0" anchor="ctr" anchorCtr="0">
            <a:normAutofit/>
          </a:bodyPr>
          <a:lstStyle/>
          <a:p>
            <a:pPr>
              <a:buSzPts val="4400"/>
            </a:pPr>
            <a:r>
              <a:rPr lang="en-GB"/>
              <a:t>Dictionary+Triples partition</a:t>
            </a:r>
            <a:endParaRPr/>
          </a:p>
        </p:txBody>
      </p:sp>
      <p:sp>
        <p:nvSpPr>
          <p:cNvPr id="254" name="Google Shape;254;p7"/>
          <p:cNvSpPr txBox="1"/>
          <p:nvPr/>
        </p:nvSpPr>
        <p:spPr>
          <a:xfrm>
            <a:off x="1537800" y="2933702"/>
            <a:ext cx="3119997" cy="2469877"/>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50" tIns="34275" rIns="68550" bIns="34275" anchor="t" anchorCtr="0">
            <a:spAutoFit/>
          </a:bodyPr>
          <a:lstStyle/>
          <a:p>
            <a:r>
              <a:rPr lang="en-GB" sz="1200" dirty="0" err="1">
                <a:solidFill>
                  <a:schemeClr val="dk1"/>
                </a:solidFill>
                <a:latin typeface="Calibri"/>
                <a:ea typeface="Calibri"/>
                <a:cs typeface="Calibri"/>
                <a:sym typeface="Calibri"/>
              </a:rPr>
              <a:t>ex:Vienna</a:t>
            </a:r>
            <a:endParaRPr sz="1200" b="1" dirty="0">
              <a:solidFill>
                <a:schemeClr val="dk1"/>
              </a:solidFill>
              <a:latin typeface="Calibri"/>
              <a:ea typeface="Calibri"/>
              <a:cs typeface="Calibri"/>
              <a:sym typeface="Calibri"/>
            </a:endParaRPr>
          </a:p>
          <a:p>
            <a:r>
              <a:rPr lang="en-GB" sz="1200" dirty="0" err="1">
                <a:solidFill>
                  <a:schemeClr val="dk1"/>
                </a:solidFill>
                <a:latin typeface="Calibri"/>
                <a:ea typeface="Calibri"/>
                <a:cs typeface="Calibri"/>
                <a:sym typeface="Calibri"/>
              </a:rPr>
              <a:t>ex:Javier</a:t>
            </a:r>
            <a:endParaRPr sz="1350" dirty="0">
              <a:solidFill>
                <a:schemeClr val="dk1"/>
              </a:solidFill>
              <a:latin typeface="Verdana"/>
              <a:ea typeface="Verdana"/>
              <a:cs typeface="Verdana"/>
              <a:sym typeface="Verdana"/>
            </a:endParaRPr>
          </a:p>
          <a:p>
            <a:r>
              <a:rPr lang="en-GB" sz="1200" dirty="0" err="1">
                <a:solidFill>
                  <a:schemeClr val="dk1"/>
                </a:solidFill>
                <a:latin typeface="Calibri"/>
                <a:ea typeface="Calibri"/>
                <a:cs typeface="Calibri"/>
                <a:sym typeface="Calibri"/>
              </a:rPr>
              <a:t>ex:Paul</a:t>
            </a:r>
            <a:endParaRPr sz="1350" dirty="0">
              <a:solidFill>
                <a:schemeClr val="dk1"/>
              </a:solidFill>
              <a:latin typeface="Verdana"/>
              <a:ea typeface="Verdana"/>
              <a:cs typeface="Verdana"/>
              <a:sym typeface="Verdana"/>
            </a:endParaRPr>
          </a:p>
          <a:p>
            <a:r>
              <a:rPr lang="en-GB" sz="1200" dirty="0" err="1">
                <a:solidFill>
                  <a:schemeClr val="dk1"/>
                </a:solidFill>
                <a:latin typeface="Calibri"/>
                <a:ea typeface="Calibri"/>
                <a:cs typeface="Calibri"/>
                <a:sym typeface="Calibri"/>
              </a:rPr>
              <a:t>ex:Researcher</a:t>
            </a:r>
            <a:endParaRPr sz="1350" dirty="0">
              <a:solidFill>
                <a:schemeClr val="dk1"/>
              </a:solidFill>
              <a:latin typeface="Verdana"/>
              <a:ea typeface="Verdana"/>
              <a:cs typeface="Verdana"/>
              <a:sym typeface="Verdana"/>
            </a:endParaRPr>
          </a:p>
          <a:p>
            <a:r>
              <a:rPr lang="en-GB" sz="1200" dirty="0" err="1">
                <a:solidFill>
                  <a:schemeClr val="dk1"/>
                </a:solidFill>
                <a:latin typeface="Calibri"/>
                <a:ea typeface="Calibri"/>
                <a:cs typeface="Calibri"/>
                <a:sym typeface="Calibri"/>
              </a:rPr>
              <a:t>ex:Stefan</a:t>
            </a:r>
            <a:endParaRPr sz="1200" b="1" dirty="0">
              <a:solidFill>
                <a:schemeClr val="dk1"/>
              </a:solidFill>
              <a:latin typeface="Calibri"/>
              <a:ea typeface="Calibri"/>
              <a:cs typeface="Calibri"/>
              <a:sym typeface="Calibri"/>
            </a:endParaRPr>
          </a:p>
          <a:p>
            <a:r>
              <a:rPr lang="en-GB" sz="1200" dirty="0" err="1">
                <a:solidFill>
                  <a:schemeClr val="dk1"/>
                </a:solidFill>
                <a:latin typeface="Calibri"/>
                <a:ea typeface="Calibri"/>
                <a:cs typeface="Calibri"/>
                <a:sym typeface="Calibri"/>
              </a:rPr>
              <a:t>ex:birthPlace</a:t>
            </a:r>
            <a:endParaRPr sz="1200" dirty="0">
              <a:solidFill>
                <a:schemeClr val="dk1"/>
              </a:solidFill>
              <a:latin typeface="Calibri"/>
              <a:ea typeface="Calibri"/>
              <a:cs typeface="Calibri"/>
              <a:sym typeface="Calibri"/>
            </a:endParaRPr>
          </a:p>
          <a:p>
            <a:r>
              <a:rPr lang="en-GB" sz="1200" dirty="0" err="1">
                <a:solidFill>
                  <a:schemeClr val="dk1"/>
                </a:solidFill>
                <a:latin typeface="Calibri"/>
                <a:ea typeface="Calibri"/>
                <a:cs typeface="Calibri"/>
                <a:sym typeface="Calibri"/>
              </a:rPr>
              <a:t>ex:workPlace</a:t>
            </a:r>
            <a:endParaRPr sz="1200" dirty="0">
              <a:solidFill>
                <a:schemeClr val="dk1"/>
              </a:solidFill>
              <a:latin typeface="Calibri"/>
              <a:ea typeface="Calibri"/>
              <a:cs typeface="Calibri"/>
              <a:sym typeface="Calibri"/>
            </a:endParaRPr>
          </a:p>
          <a:p>
            <a:r>
              <a:rPr lang="en-GB" sz="1200" dirty="0" err="1">
                <a:solidFill>
                  <a:schemeClr val="dk1"/>
                </a:solidFill>
                <a:latin typeface="Calibri"/>
                <a:ea typeface="Calibri"/>
                <a:cs typeface="Calibri"/>
                <a:sym typeface="Calibri"/>
              </a:rPr>
              <a:t>foaf:mbox</a:t>
            </a:r>
            <a:endParaRPr sz="1200" dirty="0">
              <a:solidFill>
                <a:schemeClr val="dk1"/>
              </a:solidFill>
              <a:latin typeface="Calibri"/>
              <a:ea typeface="Calibri"/>
              <a:cs typeface="Calibri"/>
              <a:sym typeface="Calibri"/>
            </a:endParaRPr>
          </a:p>
          <a:p>
            <a:r>
              <a:rPr lang="en-GB" sz="1200" dirty="0" err="1">
                <a:solidFill>
                  <a:schemeClr val="dk1"/>
                </a:solidFill>
                <a:latin typeface="Calibri"/>
                <a:ea typeface="Calibri"/>
                <a:cs typeface="Calibri"/>
                <a:sym typeface="Calibri"/>
              </a:rPr>
              <a:t>foaf:name</a:t>
            </a:r>
            <a:endParaRPr sz="1200" dirty="0">
              <a:solidFill>
                <a:schemeClr val="dk1"/>
              </a:solidFill>
              <a:latin typeface="Calibri"/>
              <a:ea typeface="Calibri"/>
              <a:cs typeface="Calibri"/>
              <a:sym typeface="Calibri"/>
            </a:endParaRPr>
          </a:p>
          <a:p>
            <a:r>
              <a:rPr lang="en-GB" sz="1200" dirty="0" err="1">
                <a:solidFill>
                  <a:schemeClr val="dk1"/>
                </a:solidFill>
                <a:latin typeface="Calibri"/>
                <a:ea typeface="Calibri"/>
                <a:cs typeface="Calibri"/>
                <a:sym typeface="Calibri"/>
              </a:rPr>
              <a:t>rdf:type</a:t>
            </a:r>
            <a:endParaRPr sz="1200" dirty="0">
              <a:solidFill>
                <a:schemeClr val="dk1"/>
              </a:solidFill>
              <a:latin typeface="Calibri"/>
              <a:ea typeface="Calibri"/>
              <a:cs typeface="Calibri"/>
              <a:sym typeface="Calibri"/>
            </a:endParaRPr>
          </a:p>
          <a:p>
            <a:r>
              <a:rPr lang="en-GB" sz="1200" dirty="0">
                <a:solidFill>
                  <a:schemeClr val="dk1"/>
                </a:solidFill>
                <a:latin typeface="Calibri"/>
                <a:ea typeface="Calibri"/>
                <a:cs typeface="Calibri"/>
                <a:sym typeface="Calibri"/>
              </a:rPr>
              <a:t>“</a:t>
            </a:r>
            <a:r>
              <a:rPr lang="en-GB" sz="1200" dirty="0" err="1">
                <a:solidFill>
                  <a:schemeClr val="dk1"/>
                </a:solidFill>
                <a:latin typeface="Calibri"/>
                <a:ea typeface="Calibri"/>
                <a:cs typeface="Calibri"/>
                <a:sym typeface="Calibri"/>
              </a:rPr>
              <a:t>jfergar@example.org</a:t>
            </a:r>
            <a:r>
              <a:rPr lang="en-GB" sz="1200" dirty="0">
                <a:solidFill>
                  <a:schemeClr val="dk1"/>
                </a:solidFill>
                <a:latin typeface="Calibri"/>
                <a:ea typeface="Calibri"/>
                <a:cs typeface="Calibri"/>
                <a:sym typeface="Calibri"/>
              </a:rPr>
              <a:t>”</a:t>
            </a:r>
            <a:endParaRPr sz="1350" dirty="0">
              <a:solidFill>
                <a:schemeClr val="dk1"/>
              </a:solidFill>
              <a:latin typeface="Verdana"/>
              <a:ea typeface="Verdana"/>
              <a:cs typeface="Verdana"/>
              <a:sym typeface="Verdana"/>
            </a:endParaRPr>
          </a:p>
          <a:p>
            <a:r>
              <a:rPr lang="en-GB" sz="1200" dirty="0">
                <a:solidFill>
                  <a:schemeClr val="dk1"/>
                </a:solidFill>
                <a:latin typeface="Calibri"/>
                <a:ea typeface="Calibri"/>
                <a:cs typeface="Calibri"/>
                <a:sym typeface="Calibri"/>
              </a:rPr>
              <a:t>“</a:t>
            </a:r>
            <a:r>
              <a:rPr lang="en-GB" sz="1200" dirty="0" err="1">
                <a:solidFill>
                  <a:schemeClr val="dk1"/>
                </a:solidFill>
                <a:latin typeface="Calibri"/>
                <a:ea typeface="Calibri"/>
                <a:cs typeface="Calibri"/>
                <a:sym typeface="Calibri"/>
              </a:rPr>
              <a:t>jfergar@wu.ac.at</a:t>
            </a:r>
            <a:r>
              <a:rPr lang="en-GB" sz="1200" dirty="0">
                <a:solidFill>
                  <a:schemeClr val="dk1"/>
                </a:solidFill>
                <a:latin typeface="Calibri"/>
                <a:ea typeface="Calibri"/>
                <a:cs typeface="Calibri"/>
                <a:sym typeface="Calibri"/>
              </a:rPr>
              <a:t>”</a:t>
            </a:r>
            <a:endParaRPr sz="1350" dirty="0">
              <a:solidFill>
                <a:schemeClr val="dk1"/>
              </a:solidFill>
              <a:latin typeface="Verdana"/>
              <a:ea typeface="Verdana"/>
              <a:cs typeface="Verdana"/>
              <a:sym typeface="Verdana"/>
            </a:endParaRPr>
          </a:p>
          <a:p>
            <a:r>
              <a:rPr lang="en-GB" sz="1200" dirty="0">
                <a:solidFill>
                  <a:schemeClr val="dk1"/>
                </a:solidFill>
                <a:latin typeface="Calibri"/>
                <a:ea typeface="Calibri"/>
                <a:cs typeface="Calibri"/>
                <a:sym typeface="Calibri"/>
              </a:rPr>
              <a:t>“Vienna”@</a:t>
            </a:r>
            <a:r>
              <a:rPr lang="en-GB" sz="1200" dirty="0" err="1">
                <a:solidFill>
                  <a:schemeClr val="dk1"/>
                </a:solidFill>
                <a:latin typeface="Calibri"/>
                <a:ea typeface="Calibri"/>
                <a:cs typeface="Calibri"/>
                <a:sym typeface="Calibri"/>
              </a:rPr>
              <a:t>en</a:t>
            </a:r>
            <a:endParaRPr sz="1200" dirty="0">
              <a:solidFill>
                <a:schemeClr val="dk1"/>
              </a:solidFill>
              <a:latin typeface="Calibri"/>
              <a:ea typeface="Calibri"/>
              <a:cs typeface="Calibri"/>
              <a:sym typeface="Calibri"/>
            </a:endParaRPr>
          </a:p>
        </p:txBody>
      </p:sp>
      <p:sp>
        <p:nvSpPr>
          <p:cNvPr id="255" name="Google Shape;255;p7"/>
          <p:cNvSpPr txBox="1"/>
          <p:nvPr/>
        </p:nvSpPr>
        <p:spPr>
          <a:xfrm>
            <a:off x="1139094" y="2933993"/>
            <a:ext cx="360605" cy="2469877"/>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50" tIns="34275" rIns="68550" bIns="34275" anchor="t" anchorCtr="0">
            <a:spAutoFit/>
          </a:bodyPr>
          <a:lstStyle/>
          <a:p>
            <a:r>
              <a:rPr lang="en-GB" sz="1200">
                <a:solidFill>
                  <a:schemeClr val="dk1"/>
                </a:solidFill>
                <a:latin typeface="Calibri"/>
                <a:ea typeface="Calibri"/>
                <a:cs typeface="Calibri"/>
                <a:sym typeface="Calibri"/>
              </a:rPr>
              <a:t>1</a:t>
            </a:r>
            <a:endParaRPr sz="1350">
              <a:solidFill>
                <a:schemeClr val="dk1"/>
              </a:solidFill>
              <a:latin typeface="Verdana"/>
              <a:ea typeface="Verdana"/>
              <a:cs typeface="Verdana"/>
              <a:sym typeface="Verdana"/>
            </a:endParaRPr>
          </a:p>
          <a:p>
            <a:r>
              <a:rPr lang="en-GB" sz="1200">
                <a:solidFill>
                  <a:schemeClr val="dk1"/>
                </a:solidFill>
                <a:latin typeface="Calibri"/>
                <a:ea typeface="Calibri"/>
                <a:cs typeface="Calibri"/>
                <a:sym typeface="Calibri"/>
              </a:rPr>
              <a:t>2</a:t>
            </a:r>
            <a:endParaRPr sz="1350">
              <a:solidFill>
                <a:schemeClr val="dk1"/>
              </a:solidFill>
              <a:latin typeface="Verdana"/>
              <a:ea typeface="Verdana"/>
              <a:cs typeface="Verdana"/>
              <a:sym typeface="Verdana"/>
            </a:endParaRPr>
          </a:p>
          <a:p>
            <a:r>
              <a:rPr lang="en-GB" sz="1200">
                <a:solidFill>
                  <a:schemeClr val="dk1"/>
                </a:solidFill>
                <a:latin typeface="Calibri"/>
                <a:ea typeface="Calibri"/>
                <a:cs typeface="Calibri"/>
                <a:sym typeface="Calibri"/>
              </a:rPr>
              <a:t>3</a:t>
            </a:r>
            <a:endParaRPr sz="1350">
              <a:solidFill>
                <a:schemeClr val="dk1"/>
              </a:solidFill>
              <a:latin typeface="Verdana"/>
              <a:ea typeface="Verdana"/>
              <a:cs typeface="Verdana"/>
              <a:sym typeface="Verdana"/>
            </a:endParaRPr>
          </a:p>
          <a:p>
            <a:r>
              <a:rPr lang="en-GB" sz="1200">
                <a:solidFill>
                  <a:schemeClr val="dk1"/>
                </a:solidFill>
                <a:latin typeface="Calibri"/>
                <a:ea typeface="Calibri"/>
                <a:cs typeface="Calibri"/>
                <a:sym typeface="Calibri"/>
              </a:rPr>
              <a:t>4</a:t>
            </a:r>
            <a:endParaRPr sz="1350">
              <a:solidFill>
                <a:schemeClr val="dk1"/>
              </a:solidFill>
              <a:latin typeface="Verdana"/>
              <a:ea typeface="Verdana"/>
              <a:cs typeface="Verdana"/>
              <a:sym typeface="Verdana"/>
            </a:endParaRPr>
          </a:p>
          <a:p>
            <a:r>
              <a:rPr lang="en-GB" sz="1200">
                <a:solidFill>
                  <a:schemeClr val="dk1"/>
                </a:solidFill>
                <a:latin typeface="Calibri"/>
                <a:ea typeface="Calibri"/>
                <a:cs typeface="Calibri"/>
                <a:sym typeface="Calibri"/>
              </a:rPr>
              <a:t>5</a:t>
            </a:r>
            <a:endParaRPr sz="1350">
              <a:solidFill>
                <a:schemeClr val="dk1"/>
              </a:solidFill>
              <a:latin typeface="Verdana"/>
              <a:ea typeface="Verdana"/>
              <a:cs typeface="Verdana"/>
              <a:sym typeface="Verdana"/>
            </a:endParaRPr>
          </a:p>
          <a:p>
            <a:r>
              <a:rPr lang="en-GB" sz="1200">
                <a:solidFill>
                  <a:schemeClr val="dk1"/>
                </a:solidFill>
                <a:latin typeface="Calibri"/>
                <a:ea typeface="Calibri"/>
                <a:cs typeface="Calibri"/>
                <a:sym typeface="Calibri"/>
              </a:rPr>
              <a:t>6</a:t>
            </a:r>
            <a:endParaRPr sz="1350">
              <a:solidFill>
                <a:schemeClr val="dk1"/>
              </a:solidFill>
              <a:latin typeface="Verdana"/>
              <a:ea typeface="Verdana"/>
              <a:cs typeface="Verdana"/>
              <a:sym typeface="Verdana"/>
            </a:endParaRPr>
          </a:p>
          <a:p>
            <a:r>
              <a:rPr lang="en-GB" sz="1200">
                <a:solidFill>
                  <a:schemeClr val="dk1"/>
                </a:solidFill>
                <a:latin typeface="Calibri"/>
                <a:ea typeface="Calibri"/>
                <a:cs typeface="Calibri"/>
                <a:sym typeface="Calibri"/>
              </a:rPr>
              <a:t>7</a:t>
            </a:r>
            <a:endParaRPr sz="1350">
              <a:solidFill>
                <a:schemeClr val="dk1"/>
              </a:solidFill>
              <a:latin typeface="Verdana"/>
              <a:ea typeface="Verdana"/>
              <a:cs typeface="Verdana"/>
              <a:sym typeface="Verdana"/>
            </a:endParaRPr>
          </a:p>
          <a:p>
            <a:r>
              <a:rPr lang="en-GB" sz="1200">
                <a:solidFill>
                  <a:schemeClr val="dk1"/>
                </a:solidFill>
                <a:latin typeface="Calibri"/>
                <a:ea typeface="Calibri"/>
                <a:cs typeface="Calibri"/>
                <a:sym typeface="Calibri"/>
              </a:rPr>
              <a:t>8</a:t>
            </a:r>
            <a:endParaRPr sz="1350">
              <a:solidFill>
                <a:schemeClr val="dk1"/>
              </a:solidFill>
              <a:latin typeface="Verdana"/>
              <a:ea typeface="Verdana"/>
              <a:cs typeface="Verdana"/>
              <a:sym typeface="Verdana"/>
            </a:endParaRPr>
          </a:p>
          <a:p>
            <a:r>
              <a:rPr lang="en-GB" sz="1200">
                <a:solidFill>
                  <a:schemeClr val="dk1"/>
                </a:solidFill>
                <a:latin typeface="Calibri"/>
                <a:ea typeface="Calibri"/>
                <a:cs typeface="Calibri"/>
                <a:sym typeface="Calibri"/>
              </a:rPr>
              <a:t>9</a:t>
            </a:r>
            <a:endParaRPr sz="1350">
              <a:solidFill>
                <a:schemeClr val="dk1"/>
              </a:solidFill>
              <a:latin typeface="Verdana"/>
              <a:ea typeface="Verdana"/>
              <a:cs typeface="Verdana"/>
              <a:sym typeface="Verdana"/>
            </a:endParaRPr>
          </a:p>
          <a:p>
            <a:r>
              <a:rPr lang="en-GB" sz="1200">
                <a:solidFill>
                  <a:schemeClr val="dk1"/>
                </a:solidFill>
                <a:latin typeface="Calibri"/>
                <a:ea typeface="Calibri"/>
                <a:cs typeface="Calibri"/>
                <a:sym typeface="Calibri"/>
              </a:rPr>
              <a:t>10</a:t>
            </a:r>
            <a:endParaRPr sz="1350">
              <a:solidFill>
                <a:schemeClr val="dk1"/>
              </a:solidFill>
              <a:latin typeface="Verdana"/>
              <a:ea typeface="Verdana"/>
              <a:cs typeface="Verdana"/>
              <a:sym typeface="Verdana"/>
            </a:endParaRPr>
          </a:p>
          <a:p>
            <a:r>
              <a:rPr lang="en-GB" sz="1200">
                <a:solidFill>
                  <a:schemeClr val="dk1"/>
                </a:solidFill>
                <a:latin typeface="Calibri"/>
                <a:ea typeface="Calibri"/>
                <a:cs typeface="Calibri"/>
                <a:sym typeface="Calibri"/>
              </a:rPr>
              <a:t>11</a:t>
            </a:r>
            <a:endParaRPr sz="1350">
              <a:solidFill>
                <a:schemeClr val="dk1"/>
              </a:solidFill>
              <a:latin typeface="Verdana"/>
              <a:ea typeface="Verdana"/>
              <a:cs typeface="Verdana"/>
              <a:sym typeface="Verdana"/>
            </a:endParaRPr>
          </a:p>
          <a:p>
            <a:r>
              <a:rPr lang="en-GB" sz="1200">
                <a:solidFill>
                  <a:schemeClr val="dk1"/>
                </a:solidFill>
                <a:latin typeface="Calibri"/>
                <a:ea typeface="Calibri"/>
                <a:cs typeface="Calibri"/>
                <a:sym typeface="Calibri"/>
              </a:rPr>
              <a:t>12</a:t>
            </a:r>
            <a:endParaRPr sz="1350">
              <a:solidFill>
                <a:schemeClr val="dk1"/>
              </a:solidFill>
              <a:latin typeface="Verdana"/>
              <a:ea typeface="Verdana"/>
              <a:cs typeface="Verdana"/>
              <a:sym typeface="Verdana"/>
            </a:endParaRPr>
          </a:p>
          <a:p>
            <a:r>
              <a:rPr lang="en-GB" sz="1200">
                <a:solidFill>
                  <a:schemeClr val="dk1"/>
                </a:solidFill>
                <a:latin typeface="Calibri"/>
                <a:ea typeface="Calibri"/>
                <a:cs typeface="Calibri"/>
                <a:sym typeface="Calibri"/>
              </a:rPr>
              <a:t>13</a:t>
            </a:r>
            <a:endParaRPr sz="1350">
              <a:solidFill>
                <a:schemeClr val="dk1"/>
              </a:solidFill>
              <a:latin typeface="Verdana"/>
              <a:ea typeface="Verdana"/>
              <a:cs typeface="Verdana"/>
              <a:sym typeface="Verdana"/>
            </a:endParaRPr>
          </a:p>
        </p:txBody>
      </p:sp>
      <p:grpSp>
        <p:nvGrpSpPr>
          <p:cNvPr id="256" name="Google Shape;256;p7"/>
          <p:cNvGrpSpPr/>
          <p:nvPr/>
        </p:nvGrpSpPr>
        <p:grpSpPr>
          <a:xfrm>
            <a:off x="4695897" y="3145584"/>
            <a:ext cx="3250112" cy="1538591"/>
            <a:chOff x="5298284" y="2260706"/>
            <a:chExt cx="5653881" cy="2676525"/>
          </a:xfrm>
        </p:grpSpPr>
        <p:sp>
          <p:nvSpPr>
            <p:cNvPr id="257" name="Google Shape;257;p7"/>
            <p:cNvSpPr/>
            <p:nvPr/>
          </p:nvSpPr>
          <p:spPr>
            <a:xfrm>
              <a:off x="5298284" y="3204111"/>
              <a:ext cx="1287617" cy="413235"/>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68525" tIns="34275" rIns="68525" bIns="34275" anchor="ctr" anchorCtr="0">
              <a:noAutofit/>
            </a:bodyPr>
            <a:lstStyle/>
            <a:p>
              <a:pPr algn="ctr"/>
              <a:r>
                <a:rPr lang="en-GB" sz="900">
                  <a:solidFill>
                    <a:schemeClr val="dk1"/>
                  </a:solidFill>
                  <a:latin typeface="Calibri"/>
                  <a:ea typeface="Calibri"/>
                  <a:cs typeface="Calibri"/>
                  <a:sym typeface="Calibri"/>
                </a:rPr>
                <a:t>2</a:t>
              </a:r>
              <a:endParaRPr sz="1350">
                <a:solidFill>
                  <a:schemeClr val="dk1"/>
                </a:solidFill>
                <a:latin typeface="Verdana"/>
                <a:ea typeface="Verdana"/>
                <a:cs typeface="Verdana"/>
                <a:sym typeface="Verdana"/>
              </a:endParaRPr>
            </a:p>
          </p:txBody>
        </p:sp>
        <p:sp>
          <p:nvSpPr>
            <p:cNvPr id="258" name="Google Shape;258;p7"/>
            <p:cNvSpPr/>
            <p:nvPr/>
          </p:nvSpPr>
          <p:spPr>
            <a:xfrm>
              <a:off x="8744848" y="3227835"/>
              <a:ext cx="1563509" cy="413235"/>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68525" tIns="34275" rIns="68525" bIns="34275" anchor="ctr" anchorCtr="0">
              <a:noAutofit/>
            </a:bodyPr>
            <a:lstStyle/>
            <a:p>
              <a:pPr algn="ctr"/>
              <a:r>
                <a:rPr lang="en-GB" sz="900">
                  <a:solidFill>
                    <a:schemeClr val="dk1"/>
                  </a:solidFill>
                  <a:latin typeface="Calibri"/>
                  <a:ea typeface="Calibri"/>
                  <a:cs typeface="Calibri"/>
                  <a:sym typeface="Calibri"/>
                </a:rPr>
                <a:t>1</a:t>
              </a:r>
              <a:endParaRPr sz="1350">
                <a:solidFill>
                  <a:schemeClr val="dk1"/>
                </a:solidFill>
                <a:latin typeface="Verdana"/>
                <a:ea typeface="Verdana"/>
                <a:cs typeface="Verdana"/>
                <a:sym typeface="Verdana"/>
              </a:endParaRPr>
            </a:p>
          </p:txBody>
        </p:sp>
        <p:sp>
          <p:nvSpPr>
            <p:cNvPr id="259" name="Google Shape;259;p7"/>
            <p:cNvSpPr txBox="1"/>
            <p:nvPr/>
          </p:nvSpPr>
          <p:spPr>
            <a:xfrm>
              <a:off x="7402189" y="3087628"/>
              <a:ext cx="343304" cy="361347"/>
            </a:xfrm>
            <a:prstGeom prst="rect">
              <a:avLst/>
            </a:prstGeom>
            <a:noFill/>
            <a:ln>
              <a:noFill/>
            </a:ln>
          </p:spPr>
          <p:txBody>
            <a:bodyPr spcFirstLastPara="1" wrap="square" lIns="68525" tIns="34275" rIns="68525" bIns="34275" anchor="t" anchorCtr="0">
              <a:spAutoFit/>
            </a:bodyPr>
            <a:lstStyle/>
            <a:p>
              <a:r>
                <a:rPr lang="en-GB" sz="900">
                  <a:solidFill>
                    <a:schemeClr val="dk1"/>
                  </a:solidFill>
                  <a:latin typeface="Calibri"/>
                  <a:ea typeface="Calibri"/>
                  <a:cs typeface="Calibri"/>
                  <a:sym typeface="Calibri"/>
                </a:rPr>
                <a:t>7</a:t>
              </a:r>
              <a:endParaRPr sz="1350">
                <a:solidFill>
                  <a:schemeClr val="dk1"/>
                </a:solidFill>
                <a:latin typeface="Verdana"/>
                <a:ea typeface="Verdana"/>
                <a:cs typeface="Verdana"/>
                <a:sym typeface="Verdana"/>
              </a:endParaRPr>
            </a:p>
          </p:txBody>
        </p:sp>
        <p:cxnSp>
          <p:nvCxnSpPr>
            <p:cNvPr id="260" name="Google Shape;260;p7"/>
            <p:cNvCxnSpPr>
              <a:stCxn id="257" idx="6"/>
              <a:endCxn id="261" idx="0"/>
            </p:cNvCxnSpPr>
            <p:nvPr/>
          </p:nvCxnSpPr>
          <p:spPr>
            <a:xfrm>
              <a:off x="6585901" y="3410729"/>
              <a:ext cx="986700" cy="681000"/>
            </a:xfrm>
            <a:prstGeom prst="straightConnector1">
              <a:avLst/>
            </a:prstGeom>
            <a:noFill/>
            <a:ln w="12700" cap="flat" cmpd="sng">
              <a:solidFill>
                <a:schemeClr val="dk1"/>
              </a:solidFill>
              <a:prstDash val="solid"/>
              <a:miter lim="800000"/>
              <a:headEnd type="none" w="sm" len="sm"/>
              <a:tailEnd type="stealth" w="med" len="med"/>
            </a:ln>
          </p:spPr>
        </p:cxnSp>
        <p:sp>
          <p:nvSpPr>
            <p:cNvPr id="261" name="Google Shape;261;p7"/>
            <p:cNvSpPr txBox="1"/>
            <p:nvPr/>
          </p:nvSpPr>
          <p:spPr>
            <a:xfrm>
              <a:off x="6939709" y="4091603"/>
              <a:ext cx="1265980" cy="361347"/>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68525" tIns="34275" rIns="68525" bIns="34275" anchor="t" anchorCtr="0">
              <a:spAutoFit/>
            </a:bodyPr>
            <a:lstStyle/>
            <a:p>
              <a:pPr algn="ctr"/>
              <a:r>
                <a:rPr lang="en-GB" sz="900">
                  <a:solidFill>
                    <a:schemeClr val="dk1"/>
                  </a:solidFill>
                  <a:latin typeface="Calibri"/>
                  <a:ea typeface="Calibri"/>
                  <a:cs typeface="Calibri"/>
                  <a:sym typeface="Calibri"/>
                </a:rPr>
                <a:t>12</a:t>
              </a:r>
              <a:endParaRPr sz="1350">
                <a:solidFill>
                  <a:schemeClr val="dk1"/>
                </a:solidFill>
                <a:latin typeface="Verdana"/>
                <a:ea typeface="Verdana"/>
                <a:cs typeface="Verdana"/>
                <a:sym typeface="Verdana"/>
              </a:endParaRPr>
            </a:p>
          </p:txBody>
        </p:sp>
        <p:cxnSp>
          <p:nvCxnSpPr>
            <p:cNvPr id="262" name="Google Shape;262;p7"/>
            <p:cNvCxnSpPr>
              <a:stCxn id="258" idx="0"/>
              <a:endCxn id="263" idx="2"/>
            </p:cNvCxnSpPr>
            <p:nvPr/>
          </p:nvCxnSpPr>
          <p:spPr>
            <a:xfrm rot="10800000" flipH="1">
              <a:off x="9526603" y="2622135"/>
              <a:ext cx="551700" cy="605700"/>
            </a:xfrm>
            <a:prstGeom prst="straightConnector1">
              <a:avLst/>
            </a:prstGeom>
            <a:noFill/>
            <a:ln w="12700" cap="flat" cmpd="sng">
              <a:solidFill>
                <a:schemeClr val="dk1"/>
              </a:solidFill>
              <a:prstDash val="solid"/>
              <a:miter lim="800000"/>
              <a:headEnd type="none" w="sm" len="sm"/>
              <a:tailEnd type="stealth" w="med" len="med"/>
            </a:ln>
          </p:spPr>
        </p:cxnSp>
        <p:sp>
          <p:nvSpPr>
            <p:cNvPr id="263" name="Google Shape;263;p7"/>
            <p:cNvSpPr txBox="1"/>
            <p:nvPr/>
          </p:nvSpPr>
          <p:spPr>
            <a:xfrm>
              <a:off x="9436158" y="2260706"/>
              <a:ext cx="1284131" cy="361347"/>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68525" tIns="34275" rIns="68525" bIns="34275" anchor="t" anchorCtr="0">
              <a:spAutoFit/>
            </a:bodyPr>
            <a:lstStyle/>
            <a:p>
              <a:pPr algn="ctr"/>
              <a:r>
                <a:rPr lang="en-GB" sz="900">
                  <a:solidFill>
                    <a:schemeClr val="dk1"/>
                  </a:solidFill>
                  <a:latin typeface="Calibri"/>
                  <a:ea typeface="Calibri"/>
                  <a:cs typeface="Calibri"/>
                  <a:sym typeface="Calibri"/>
                </a:rPr>
                <a:t>13</a:t>
              </a:r>
              <a:endParaRPr sz="1350">
                <a:solidFill>
                  <a:schemeClr val="dk1"/>
                </a:solidFill>
                <a:latin typeface="Verdana"/>
                <a:ea typeface="Verdana"/>
                <a:cs typeface="Verdana"/>
                <a:sym typeface="Verdana"/>
              </a:endParaRPr>
            </a:p>
          </p:txBody>
        </p:sp>
        <p:sp>
          <p:nvSpPr>
            <p:cNvPr id="264" name="Google Shape;264;p7"/>
            <p:cNvSpPr txBox="1"/>
            <p:nvPr/>
          </p:nvSpPr>
          <p:spPr>
            <a:xfrm>
              <a:off x="9138443" y="2827000"/>
              <a:ext cx="343304" cy="361347"/>
            </a:xfrm>
            <a:prstGeom prst="rect">
              <a:avLst/>
            </a:prstGeom>
            <a:noFill/>
            <a:ln>
              <a:noFill/>
            </a:ln>
          </p:spPr>
          <p:txBody>
            <a:bodyPr spcFirstLastPara="1" wrap="square" lIns="68525" tIns="34275" rIns="68525" bIns="34275" anchor="t" anchorCtr="0">
              <a:spAutoFit/>
            </a:bodyPr>
            <a:lstStyle/>
            <a:p>
              <a:r>
                <a:rPr lang="en-GB" sz="900">
                  <a:solidFill>
                    <a:schemeClr val="dk1"/>
                  </a:solidFill>
                  <a:latin typeface="Calibri"/>
                  <a:ea typeface="Calibri"/>
                  <a:cs typeface="Calibri"/>
                  <a:sym typeface="Calibri"/>
                </a:rPr>
                <a:t>9</a:t>
              </a:r>
              <a:endParaRPr sz="1350">
                <a:solidFill>
                  <a:schemeClr val="dk1"/>
                </a:solidFill>
                <a:latin typeface="Verdana"/>
                <a:ea typeface="Verdana"/>
                <a:cs typeface="Verdana"/>
                <a:sym typeface="Verdana"/>
              </a:endParaRPr>
            </a:p>
          </p:txBody>
        </p:sp>
        <p:cxnSp>
          <p:nvCxnSpPr>
            <p:cNvPr id="265" name="Google Shape;265;p7"/>
            <p:cNvCxnSpPr>
              <a:stCxn id="257" idx="6"/>
              <a:endCxn id="258" idx="2"/>
            </p:cNvCxnSpPr>
            <p:nvPr/>
          </p:nvCxnSpPr>
          <p:spPr>
            <a:xfrm>
              <a:off x="6585901" y="3410729"/>
              <a:ext cx="2158800" cy="23700"/>
            </a:xfrm>
            <a:prstGeom prst="straightConnector1">
              <a:avLst/>
            </a:prstGeom>
            <a:noFill/>
            <a:ln w="12700" cap="flat" cmpd="sng">
              <a:solidFill>
                <a:schemeClr val="dk1"/>
              </a:solidFill>
              <a:prstDash val="solid"/>
              <a:miter lim="800000"/>
              <a:headEnd type="none" w="sm" len="sm"/>
              <a:tailEnd type="stealth" w="med" len="med"/>
            </a:ln>
          </p:spPr>
        </p:cxnSp>
        <p:sp>
          <p:nvSpPr>
            <p:cNvPr id="266" name="Google Shape;266;p7"/>
            <p:cNvSpPr/>
            <p:nvPr/>
          </p:nvSpPr>
          <p:spPr>
            <a:xfrm>
              <a:off x="7510734" y="2260706"/>
              <a:ext cx="1563509" cy="413235"/>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68525" tIns="34275" rIns="68525" bIns="34275" anchor="ctr" anchorCtr="0">
              <a:noAutofit/>
            </a:bodyPr>
            <a:lstStyle/>
            <a:p>
              <a:pPr algn="ctr"/>
              <a:r>
                <a:rPr lang="en-GB" sz="900">
                  <a:solidFill>
                    <a:schemeClr val="dk1"/>
                  </a:solidFill>
                  <a:latin typeface="Calibri"/>
                  <a:ea typeface="Calibri"/>
                  <a:cs typeface="Calibri"/>
                  <a:sym typeface="Calibri"/>
                </a:rPr>
                <a:t>4</a:t>
              </a:r>
              <a:endParaRPr sz="1350">
                <a:solidFill>
                  <a:schemeClr val="dk1"/>
                </a:solidFill>
                <a:latin typeface="Verdana"/>
                <a:ea typeface="Verdana"/>
                <a:cs typeface="Verdana"/>
                <a:sym typeface="Verdana"/>
              </a:endParaRPr>
            </a:p>
          </p:txBody>
        </p:sp>
        <p:sp>
          <p:nvSpPr>
            <p:cNvPr id="267" name="Google Shape;267;p7"/>
            <p:cNvSpPr txBox="1"/>
            <p:nvPr/>
          </p:nvSpPr>
          <p:spPr>
            <a:xfrm>
              <a:off x="6578192" y="2831095"/>
              <a:ext cx="445782" cy="361347"/>
            </a:xfrm>
            <a:prstGeom prst="rect">
              <a:avLst/>
            </a:prstGeom>
            <a:noFill/>
            <a:ln>
              <a:noFill/>
            </a:ln>
          </p:spPr>
          <p:txBody>
            <a:bodyPr spcFirstLastPara="1" wrap="square" lIns="68525" tIns="34275" rIns="68525" bIns="34275" anchor="t" anchorCtr="0">
              <a:spAutoFit/>
            </a:bodyPr>
            <a:lstStyle/>
            <a:p>
              <a:r>
                <a:rPr lang="en-GB" sz="900">
                  <a:solidFill>
                    <a:schemeClr val="dk1"/>
                  </a:solidFill>
                  <a:latin typeface="Calibri"/>
                  <a:ea typeface="Calibri"/>
                  <a:cs typeface="Calibri"/>
                  <a:sym typeface="Calibri"/>
                </a:rPr>
                <a:t>10</a:t>
              </a:r>
              <a:endParaRPr sz="900">
                <a:solidFill>
                  <a:schemeClr val="dk1"/>
                </a:solidFill>
                <a:latin typeface="Calibri"/>
                <a:ea typeface="Calibri"/>
                <a:cs typeface="Calibri"/>
                <a:sym typeface="Calibri"/>
              </a:endParaRPr>
            </a:p>
          </p:txBody>
        </p:sp>
        <p:cxnSp>
          <p:nvCxnSpPr>
            <p:cNvPr id="268" name="Google Shape;268;p7"/>
            <p:cNvCxnSpPr>
              <a:stCxn id="257" idx="6"/>
              <a:endCxn id="266" idx="2"/>
            </p:cNvCxnSpPr>
            <p:nvPr/>
          </p:nvCxnSpPr>
          <p:spPr>
            <a:xfrm rot="10800000" flipH="1">
              <a:off x="6585901" y="2467229"/>
              <a:ext cx="924900" cy="943500"/>
            </a:xfrm>
            <a:prstGeom prst="straightConnector1">
              <a:avLst/>
            </a:prstGeom>
            <a:noFill/>
            <a:ln w="12700" cap="flat" cmpd="sng">
              <a:solidFill>
                <a:schemeClr val="dk1"/>
              </a:solidFill>
              <a:prstDash val="solid"/>
              <a:miter lim="800000"/>
              <a:headEnd type="none" w="sm" len="sm"/>
              <a:tailEnd type="stealth" w="med" len="med"/>
            </a:ln>
          </p:spPr>
        </p:cxnSp>
        <p:sp>
          <p:nvSpPr>
            <p:cNvPr id="269" name="Google Shape;269;p7"/>
            <p:cNvSpPr txBox="1"/>
            <p:nvPr/>
          </p:nvSpPr>
          <p:spPr>
            <a:xfrm>
              <a:off x="7284772" y="3655327"/>
              <a:ext cx="343304" cy="361347"/>
            </a:xfrm>
            <a:prstGeom prst="rect">
              <a:avLst/>
            </a:prstGeom>
            <a:noFill/>
            <a:ln>
              <a:noFill/>
            </a:ln>
          </p:spPr>
          <p:txBody>
            <a:bodyPr spcFirstLastPara="1" wrap="square" lIns="68525" tIns="34275" rIns="68525" bIns="34275" anchor="t" anchorCtr="0">
              <a:spAutoFit/>
            </a:bodyPr>
            <a:lstStyle/>
            <a:p>
              <a:r>
                <a:rPr lang="en-GB" sz="900">
                  <a:solidFill>
                    <a:schemeClr val="dk1"/>
                  </a:solidFill>
                  <a:latin typeface="Calibri"/>
                  <a:ea typeface="Calibri"/>
                  <a:cs typeface="Calibri"/>
                  <a:sym typeface="Calibri"/>
                </a:rPr>
                <a:t>8</a:t>
              </a:r>
              <a:endParaRPr sz="900">
                <a:solidFill>
                  <a:schemeClr val="dk1"/>
                </a:solidFill>
                <a:latin typeface="Calibri"/>
                <a:ea typeface="Calibri"/>
                <a:cs typeface="Calibri"/>
                <a:sym typeface="Calibri"/>
              </a:endParaRPr>
            </a:p>
          </p:txBody>
        </p:sp>
        <p:sp>
          <p:nvSpPr>
            <p:cNvPr id="270" name="Google Shape;270;p7"/>
            <p:cNvSpPr/>
            <p:nvPr/>
          </p:nvSpPr>
          <p:spPr>
            <a:xfrm>
              <a:off x="7948515" y="4523996"/>
              <a:ext cx="1437500" cy="413235"/>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68525" tIns="34275" rIns="68525" bIns="34275" anchor="ctr" anchorCtr="0">
              <a:noAutofit/>
            </a:bodyPr>
            <a:lstStyle/>
            <a:p>
              <a:pPr algn="ctr"/>
              <a:r>
                <a:rPr lang="en-GB" sz="900">
                  <a:solidFill>
                    <a:schemeClr val="dk1"/>
                  </a:solidFill>
                  <a:latin typeface="Calibri"/>
                  <a:ea typeface="Calibri"/>
                  <a:cs typeface="Calibri"/>
                  <a:sym typeface="Calibri"/>
                </a:rPr>
                <a:t>5</a:t>
              </a:r>
              <a:endParaRPr sz="1350">
                <a:solidFill>
                  <a:schemeClr val="dk1"/>
                </a:solidFill>
                <a:latin typeface="Verdana"/>
                <a:ea typeface="Verdana"/>
                <a:cs typeface="Verdana"/>
                <a:sym typeface="Verdana"/>
              </a:endParaRPr>
            </a:p>
          </p:txBody>
        </p:sp>
        <p:cxnSp>
          <p:nvCxnSpPr>
            <p:cNvPr id="271" name="Google Shape;271;p7"/>
            <p:cNvCxnSpPr>
              <a:stCxn id="270" idx="0"/>
              <a:endCxn id="258" idx="4"/>
            </p:cNvCxnSpPr>
            <p:nvPr/>
          </p:nvCxnSpPr>
          <p:spPr>
            <a:xfrm rot="10800000" flipH="1">
              <a:off x="8667265" y="3641096"/>
              <a:ext cx="859200" cy="882900"/>
            </a:xfrm>
            <a:prstGeom prst="straightConnector1">
              <a:avLst/>
            </a:prstGeom>
            <a:noFill/>
            <a:ln w="12700" cap="flat" cmpd="sng">
              <a:solidFill>
                <a:schemeClr val="dk1"/>
              </a:solidFill>
              <a:prstDash val="solid"/>
              <a:miter lim="800000"/>
              <a:headEnd type="none" w="sm" len="sm"/>
              <a:tailEnd type="stealth" w="med" len="med"/>
            </a:ln>
          </p:spPr>
        </p:cxnSp>
        <p:sp>
          <p:nvSpPr>
            <p:cNvPr id="272" name="Google Shape;272;p7"/>
            <p:cNvSpPr txBox="1"/>
            <p:nvPr/>
          </p:nvSpPr>
          <p:spPr>
            <a:xfrm>
              <a:off x="8924917" y="4180786"/>
              <a:ext cx="343304" cy="361347"/>
            </a:xfrm>
            <a:prstGeom prst="rect">
              <a:avLst/>
            </a:prstGeom>
            <a:noFill/>
            <a:ln>
              <a:noFill/>
            </a:ln>
          </p:spPr>
          <p:txBody>
            <a:bodyPr spcFirstLastPara="1" wrap="square" lIns="68525" tIns="34275" rIns="68525" bIns="34275" anchor="t" anchorCtr="0">
              <a:spAutoFit/>
            </a:bodyPr>
            <a:lstStyle/>
            <a:p>
              <a:r>
                <a:rPr lang="en-GB" sz="900">
                  <a:solidFill>
                    <a:schemeClr val="dk1"/>
                  </a:solidFill>
                  <a:latin typeface="Calibri"/>
                  <a:ea typeface="Calibri"/>
                  <a:cs typeface="Calibri"/>
                  <a:sym typeface="Calibri"/>
                </a:rPr>
                <a:t>6</a:t>
              </a:r>
              <a:endParaRPr sz="1350">
                <a:solidFill>
                  <a:schemeClr val="dk1"/>
                </a:solidFill>
                <a:latin typeface="Verdana"/>
                <a:ea typeface="Verdana"/>
                <a:cs typeface="Verdana"/>
                <a:sym typeface="Verdana"/>
              </a:endParaRPr>
            </a:p>
          </p:txBody>
        </p:sp>
        <p:sp>
          <p:nvSpPr>
            <p:cNvPr id="273" name="Google Shape;273;p7"/>
            <p:cNvSpPr/>
            <p:nvPr/>
          </p:nvSpPr>
          <p:spPr>
            <a:xfrm>
              <a:off x="9664548" y="4523996"/>
              <a:ext cx="1287617" cy="413235"/>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68525" tIns="34275" rIns="68525" bIns="34275" anchor="ctr" anchorCtr="0">
              <a:noAutofit/>
            </a:bodyPr>
            <a:lstStyle/>
            <a:p>
              <a:pPr algn="ctr"/>
              <a:r>
                <a:rPr lang="en-GB" sz="900">
                  <a:solidFill>
                    <a:schemeClr val="dk1"/>
                  </a:solidFill>
                  <a:latin typeface="Calibri"/>
                  <a:ea typeface="Calibri"/>
                  <a:cs typeface="Calibri"/>
                  <a:sym typeface="Calibri"/>
                </a:rPr>
                <a:t>3</a:t>
              </a:r>
              <a:endParaRPr sz="1350">
                <a:solidFill>
                  <a:schemeClr val="dk1"/>
                </a:solidFill>
                <a:latin typeface="Verdana"/>
                <a:ea typeface="Verdana"/>
                <a:cs typeface="Verdana"/>
                <a:sym typeface="Verdana"/>
              </a:endParaRPr>
            </a:p>
          </p:txBody>
        </p:sp>
        <p:cxnSp>
          <p:nvCxnSpPr>
            <p:cNvPr id="274" name="Google Shape;274;p7"/>
            <p:cNvCxnSpPr>
              <a:stCxn id="273" idx="0"/>
              <a:endCxn id="258" idx="4"/>
            </p:cNvCxnSpPr>
            <p:nvPr/>
          </p:nvCxnSpPr>
          <p:spPr>
            <a:xfrm rot="10800000">
              <a:off x="9526557" y="3641096"/>
              <a:ext cx="781800" cy="882900"/>
            </a:xfrm>
            <a:prstGeom prst="straightConnector1">
              <a:avLst/>
            </a:prstGeom>
            <a:noFill/>
            <a:ln w="12700" cap="flat" cmpd="sng">
              <a:solidFill>
                <a:schemeClr val="dk1"/>
              </a:solidFill>
              <a:prstDash val="solid"/>
              <a:miter lim="800000"/>
              <a:headEnd type="none" w="sm" len="sm"/>
              <a:tailEnd type="stealth" w="med" len="med"/>
            </a:ln>
          </p:spPr>
        </p:cxnSp>
        <p:sp>
          <p:nvSpPr>
            <p:cNvPr id="275" name="Google Shape;275;p7"/>
            <p:cNvSpPr txBox="1"/>
            <p:nvPr/>
          </p:nvSpPr>
          <p:spPr>
            <a:xfrm>
              <a:off x="10127614" y="4180786"/>
              <a:ext cx="343304" cy="361347"/>
            </a:xfrm>
            <a:prstGeom prst="rect">
              <a:avLst/>
            </a:prstGeom>
            <a:noFill/>
            <a:ln>
              <a:noFill/>
            </a:ln>
          </p:spPr>
          <p:txBody>
            <a:bodyPr spcFirstLastPara="1" wrap="square" lIns="68525" tIns="34275" rIns="68525" bIns="34275" anchor="t" anchorCtr="0">
              <a:spAutoFit/>
            </a:bodyPr>
            <a:lstStyle/>
            <a:p>
              <a:r>
                <a:rPr lang="en-GB" sz="900">
                  <a:solidFill>
                    <a:schemeClr val="dk1"/>
                  </a:solidFill>
                  <a:latin typeface="Calibri"/>
                  <a:ea typeface="Calibri"/>
                  <a:cs typeface="Calibri"/>
                  <a:sym typeface="Calibri"/>
                </a:rPr>
                <a:t>6</a:t>
              </a:r>
              <a:endParaRPr sz="1350">
                <a:solidFill>
                  <a:schemeClr val="dk1"/>
                </a:solidFill>
                <a:latin typeface="Verdana"/>
                <a:ea typeface="Verdana"/>
                <a:cs typeface="Verdana"/>
                <a:sym typeface="Verdana"/>
              </a:endParaRPr>
            </a:p>
          </p:txBody>
        </p:sp>
        <p:sp>
          <p:nvSpPr>
            <p:cNvPr id="276" name="Google Shape;276;p7"/>
            <p:cNvSpPr txBox="1"/>
            <p:nvPr/>
          </p:nvSpPr>
          <p:spPr>
            <a:xfrm>
              <a:off x="5537576" y="4384518"/>
              <a:ext cx="1277462" cy="361347"/>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68525" tIns="34275" rIns="68525" bIns="34275" anchor="t" anchorCtr="0">
              <a:spAutoFit/>
            </a:bodyPr>
            <a:lstStyle/>
            <a:p>
              <a:pPr algn="ctr"/>
              <a:r>
                <a:rPr lang="en-GB" sz="900">
                  <a:solidFill>
                    <a:schemeClr val="dk1"/>
                  </a:solidFill>
                  <a:latin typeface="Calibri"/>
                  <a:ea typeface="Calibri"/>
                  <a:cs typeface="Calibri"/>
                  <a:sym typeface="Calibri"/>
                </a:rPr>
                <a:t>11</a:t>
              </a:r>
              <a:endParaRPr sz="1350">
                <a:solidFill>
                  <a:schemeClr val="dk1"/>
                </a:solidFill>
                <a:latin typeface="Verdana"/>
                <a:ea typeface="Verdana"/>
                <a:cs typeface="Verdana"/>
                <a:sym typeface="Verdana"/>
              </a:endParaRPr>
            </a:p>
          </p:txBody>
        </p:sp>
        <p:cxnSp>
          <p:nvCxnSpPr>
            <p:cNvPr id="277" name="Google Shape;277;p7"/>
            <p:cNvCxnSpPr>
              <a:stCxn id="257" idx="6"/>
              <a:endCxn id="276" idx="0"/>
            </p:cNvCxnSpPr>
            <p:nvPr/>
          </p:nvCxnSpPr>
          <p:spPr>
            <a:xfrm flipH="1">
              <a:off x="6176401" y="3410729"/>
              <a:ext cx="409500" cy="973800"/>
            </a:xfrm>
            <a:prstGeom prst="straightConnector1">
              <a:avLst/>
            </a:prstGeom>
            <a:noFill/>
            <a:ln w="12700" cap="flat" cmpd="sng">
              <a:solidFill>
                <a:schemeClr val="dk1"/>
              </a:solidFill>
              <a:prstDash val="solid"/>
              <a:miter lim="800000"/>
              <a:headEnd type="none" w="sm" len="sm"/>
              <a:tailEnd type="stealth" w="med" len="med"/>
            </a:ln>
          </p:spPr>
        </p:cxnSp>
        <p:sp>
          <p:nvSpPr>
            <p:cNvPr id="278" name="Google Shape;278;p7"/>
            <p:cNvSpPr txBox="1"/>
            <p:nvPr/>
          </p:nvSpPr>
          <p:spPr>
            <a:xfrm>
              <a:off x="5817058" y="3706200"/>
              <a:ext cx="343304" cy="361347"/>
            </a:xfrm>
            <a:prstGeom prst="rect">
              <a:avLst/>
            </a:prstGeom>
            <a:noFill/>
            <a:ln>
              <a:noFill/>
            </a:ln>
          </p:spPr>
          <p:txBody>
            <a:bodyPr spcFirstLastPara="1" wrap="square" lIns="68525" tIns="34275" rIns="68525" bIns="34275" anchor="t" anchorCtr="0">
              <a:spAutoFit/>
            </a:bodyPr>
            <a:lstStyle/>
            <a:p>
              <a:r>
                <a:rPr lang="en-GB" sz="900">
                  <a:solidFill>
                    <a:schemeClr val="dk1"/>
                  </a:solidFill>
                  <a:latin typeface="Calibri"/>
                  <a:ea typeface="Calibri"/>
                  <a:cs typeface="Calibri"/>
                  <a:sym typeface="Calibri"/>
                </a:rPr>
                <a:t>8</a:t>
              </a:r>
              <a:endParaRPr sz="900">
                <a:solidFill>
                  <a:schemeClr val="dk1"/>
                </a:solidFill>
                <a:latin typeface="Calibri"/>
                <a:ea typeface="Calibri"/>
                <a:cs typeface="Calibri"/>
                <a:sym typeface="Calibri"/>
              </a:endParaRPr>
            </a:p>
          </p:txBody>
        </p:sp>
      </p:grpSp>
      <p:sp>
        <p:nvSpPr>
          <p:cNvPr id="2" name="Slide Number Placeholder 3">
            <a:extLst>
              <a:ext uri="{FF2B5EF4-FFF2-40B4-BE49-F238E27FC236}">
                <a16:creationId xmlns:a16="http://schemas.microsoft.com/office/drawing/2014/main" id="{FB3D6883-229D-36A0-206C-CFEFF8863F8E}"/>
              </a:ext>
            </a:extLst>
          </p:cNvPr>
          <p:cNvSpPr txBox="1">
            <a:spLocks/>
          </p:cNvSpPr>
          <p:nvPr/>
        </p:nvSpPr>
        <p:spPr>
          <a:xfrm>
            <a:off x="162455" y="6447059"/>
            <a:ext cx="3217444" cy="309702"/>
          </a:xfrm>
          <a:prstGeom prst="rect">
            <a:avLst/>
          </a:prstGeom>
        </p:spPr>
        <p:txBody>
          <a:bodyPr vert="horz" lIns="0" tIns="45715" rIns="0" bIns="45715" rtlCol="0" anchor="ctr"/>
          <a:lstStyle>
            <a:defPPr>
              <a:defRPr lang="de-DE"/>
            </a:defPPr>
            <a:lvl1pPr marL="0" algn="l" defTabSz="1097280" rtl="0" eaLnBrk="1" latinLnBrk="0" hangingPunct="1">
              <a:defRPr sz="800" kern="1200" cap="all" baseline="0">
                <a:solidFill>
                  <a:schemeClr val="tx1">
                    <a:tint val="75000"/>
                  </a:schemeClr>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defRPr/>
            </a:pPr>
            <a:fld id="{7577982A-DDFB-4222-B698-AC97F124F091}" type="slidenum">
              <a:rPr lang="de-AT" altLang="de-DE" smtClean="0"/>
              <a:pPr>
                <a:defRPr/>
              </a:pPr>
              <a:t>21</a:t>
            </a:fld>
            <a:endParaRPr lang="de-AT" altLang="de-DE" dirty="0"/>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8"/>
          <p:cNvSpPr txBox="1">
            <a:spLocks noGrp="1"/>
          </p:cNvSpPr>
          <p:nvPr>
            <p:ph type="body" idx="1"/>
          </p:nvPr>
        </p:nvSpPr>
        <p:spPr>
          <a:xfrm>
            <a:off x="719588" y="4768454"/>
            <a:ext cx="7759644" cy="3468515"/>
          </a:xfrm>
          <a:prstGeom prst="rect">
            <a:avLst/>
          </a:prstGeom>
          <a:noFill/>
          <a:ln>
            <a:noFill/>
          </a:ln>
        </p:spPr>
        <p:txBody>
          <a:bodyPr spcFirstLastPara="1" vert="horz" wrap="square" lIns="0" tIns="34275" rIns="0" bIns="34275" rtlCol="0" anchor="t" anchorCtr="0">
            <a:normAutofit/>
          </a:bodyPr>
          <a:lstStyle/>
          <a:p>
            <a:pPr marL="171450" indent="-171450">
              <a:spcBef>
                <a:spcPts val="0"/>
              </a:spcBef>
              <a:buSzPts val="1900"/>
            </a:pPr>
            <a:r>
              <a:rPr lang="en-GB" dirty="0"/>
              <a:t>Split by role </a:t>
            </a:r>
            <a:endParaRPr dirty="0"/>
          </a:p>
          <a:p>
            <a:pPr marL="171450" indent="-171450">
              <a:buSzPts val="1900"/>
            </a:pPr>
            <a:r>
              <a:rPr lang="en-GB" dirty="0"/>
              <a:t>Prefix-Based compression for each role</a:t>
            </a:r>
            <a:endParaRPr dirty="0"/>
          </a:p>
          <a:p>
            <a:pPr marL="514350" lvl="1" indent="-171450"/>
            <a:r>
              <a:rPr lang="en-GB" dirty="0"/>
              <a:t>Efficient </a:t>
            </a:r>
            <a:r>
              <a:rPr lang="en-GB" dirty="0" err="1"/>
              <a:t>ID+String</a:t>
            </a:r>
            <a:r>
              <a:rPr lang="en-GB" dirty="0"/>
              <a:t> operations</a:t>
            </a:r>
            <a:endParaRPr dirty="0"/>
          </a:p>
        </p:txBody>
      </p:sp>
      <p:sp>
        <p:nvSpPr>
          <p:cNvPr id="285" name="Google Shape;285;p8"/>
          <p:cNvSpPr txBox="1">
            <a:spLocks noGrp="1"/>
          </p:cNvSpPr>
          <p:nvPr>
            <p:ph type="title"/>
          </p:nvPr>
        </p:nvSpPr>
        <p:spPr>
          <a:xfrm>
            <a:off x="440926" y="624379"/>
            <a:ext cx="7886700" cy="994172"/>
          </a:xfrm>
          <a:prstGeom prst="rect">
            <a:avLst/>
          </a:prstGeom>
          <a:noFill/>
          <a:ln>
            <a:noFill/>
          </a:ln>
        </p:spPr>
        <p:txBody>
          <a:bodyPr spcFirstLastPara="1" vert="horz" wrap="square" lIns="68550" tIns="34275" rIns="68550" bIns="34275" rtlCol="0" anchor="ctr" anchorCtr="0">
            <a:normAutofit/>
          </a:bodyPr>
          <a:lstStyle/>
          <a:p>
            <a:pPr>
              <a:buSzPts val="4400"/>
            </a:pPr>
            <a:r>
              <a:rPr lang="en-GB"/>
              <a:t>Dictionary (in practice)</a:t>
            </a:r>
            <a:endParaRPr/>
          </a:p>
        </p:txBody>
      </p:sp>
      <p:pic>
        <p:nvPicPr>
          <p:cNvPr id="286" name="Google Shape;286;p8"/>
          <p:cNvPicPr preferRelativeResize="0"/>
          <p:nvPr/>
        </p:nvPicPr>
        <p:blipFill rotWithShape="1">
          <a:blip r:embed="rId3">
            <a:alphaModFix/>
          </a:blip>
          <a:srcRect/>
          <a:stretch/>
        </p:blipFill>
        <p:spPr>
          <a:xfrm>
            <a:off x="4905712" y="1294484"/>
            <a:ext cx="3119994" cy="3645644"/>
          </a:xfrm>
          <a:prstGeom prst="rect">
            <a:avLst/>
          </a:prstGeom>
          <a:noFill/>
          <a:ln>
            <a:noFill/>
          </a:ln>
        </p:spPr>
      </p:pic>
      <p:sp>
        <p:nvSpPr>
          <p:cNvPr id="287" name="Google Shape;287;p8"/>
          <p:cNvSpPr txBox="1"/>
          <p:nvPr/>
        </p:nvSpPr>
        <p:spPr>
          <a:xfrm>
            <a:off x="1118294" y="2099422"/>
            <a:ext cx="3119997" cy="2469877"/>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50" tIns="34275" rIns="68550" bIns="34275" anchor="t" anchorCtr="0">
            <a:spAutoFit/>
          </a:bodyPr>
          <a:lstStyle/>
          <a:p>
            <a:r>
              <a:rPr lang="en-GB" sz="1200">
                <a:solidFill>
                  <a:schemeClr val="dk1"/>
                </a:solidFill>
                <a:latin typeface="Calibri"/>
                <a:ea typeface="Calibri"/>
                <a:cs typeface="Calibri"/>
                <a:sym typeface="Calibri"/>
              </a:rPr>
              <a:t>ex:Vienna</a:t>
            </a:r>
            <a:endParaRPr sz="1200" b="1">
              <a:solidFill>
                <a:schemeClr val="dk1"/>
              </a:solidFill>
              <a:latin typeface="Calibri"/>
              <a:ea typeface="Calibri"/>
              <a:cs typeface="Calibri"/>
              <a:sym typeface="Calibri"/>
            </a:endParaRPr>
          </a:p>
          <a:p>
            <a:r>
              <a:rPr lang="en-GB" sz="1200">
                <a:solidFill>
                  <a:schemeClr val="dk1"/>
                </a:solidFill>
                <a:latin typeface="Calibri"/>
                <a:ea typeface="Calibri"/>
                <a:cs typeface="Calibri"/>
                <a:sym typeface="Calibri"/>
              </a:rPr>
              <a:t>ex:Javier</a:t>
            </a:r>
            <a:endParaRPr sz="1350">
              <a:solidFill>
                <a:schemeClr val="dk1"/>
              </a:solidFill>
              <a:latin typeface="Verdana"/>
              <a:ea typeface="Verdana"/>
              <a:cs typeface="Verdana"/>
              <a:sym typeface="Verdana"/>
            </a:endParaRPr>
          </a:p>
          <a:p>
            <a:r>
              <a:rPr lang="en-GB" sz="1200">
                <a:solidFill>
                  <a:schemeClr val="dk1"/>
                </a:solidFill>
                <a:latin typeface="Calibri"/>
                <a:ea typeface="Calibri"/>
                <a:cs typeface="Calibri"/>
                <a:sym typeface="Calibri"/>
              </a:rPr>
              <a:t>ex:Paul</a:t>
            </a:r>
            <a:endParaRPr sz="1350">
              <a:solidFill>
                <a:schemeClr val="dk1"/>
              </a:solidFill>
              <a:latin typeface="Verdana"/>
              <a:ea typeface="Verdana"/>
              <a:cs typeface="Verdana"/>
              <a:sym typeface="Verdana"/>
            </a:endParaRPr>
          </a:p>
          <a:p>
            <a:r>
              <a:rPr lang="en-GB" sz="1200">
                <a:solidFill>
                  <a:schemeClr val="dk1"/>
                </a:solidFill>
                <a:latin typeface="Calibri"/>
                <a:ea typeface="Calibri"/>
                <a:cs typeface="Calibri"/>
                <a:sym typeface="Calibri"/>
              </a:rPr>
              <a:t>ex:Researcher</a:t>
            </a:r>
            <a:endParaRPr sz="1350">
              <a:solidFill>
                <a:schemeClr val="dk1"/>
              </a:solidFill>
              <a:latin typeface="Verdana"/>
              <a:ea typeface="Verdana"/>
              <a:cs typeface="Verdana"/>
              <a:sym typeface="Verdana"/>
            </a:endParaRPr>
          </a:p>
          <a:p>
            <a:r>
              <a:rPr lang="en-GB" sz="1200">
                <a:solidFill>
                  <a:schemeClr val="dk1"/>
                </a:solidFill>
                <a:latin typeface="Calibri"/>
                <a:ea typeface="Calibri"/>
                <a:cs typeface="Calibri"/>
                <a:sym typeface="Calibri"/>
              </a:rPr>
              <a:t>ex:Stefan</a:t>
            </a:r>
            <a:endParaRPr sz="1200" b="1">
              <a:solidFill>
                <a:schemeClr val="dk1"/>
              </a:solidFill>
              <a:latin typeface="Calibri"/>
              <a:ea typeface="Calibri"/>
              <a:cs typeface="Calibri"/>
              <a:sym typeface="Calibri"/>
            </a:endParaRPr>
          </a:p>
          <a:p>
            <a:r>
              <a:rPr lang="en-GB" sz="1200">
                <a:solidFill>
                  <a:schemeClr val="dk1"/>
                </a:solidFill>
                <a:latin typeface="Calibri"/>
                <a:ea typeface="Calibri"/>
                <a:cs typeface="Calibri"/>
                <a:sym typeface="Calibri"/>
              </a:rPr>
              <a:t>ex:birthPlace</a:t>
            </a:r>
            <a:endParaRPr sz="1200">
              <a:solidFill>
                <a:schemeClr val="dk1"/>
              </a:solidFill>
              <a:latin typeface="Calibri"/>
              <a:ea typeface="Calibri"/>
              <a:cs typeface="Calibri"/>
              <a:sym typeface="Calibri"/>
            </a:endParaRPr>
          </a:p>
          <a:p>
            <a:r>
              <a:rPr lang="en-GB" sz="1200">
                <a:solidFill>
                  <a:schemeClr val="dk1"/>
                </a:solidFill>
                <a:latin typeface="Calibri"/>
                <a:ea typeface="Calibri"/>
                <a:cs typeface="Calibri"/>
                <a:sym typeface="Calibri"/>
              </a:rPr>
              <a:t>ex:workPlace</a:t>
            </a:r>
            <a:endParaRPr sz="1200">
              <a:solidFill>
                <a:schemeClr val="dk1"/>
              </a:solidFill>
              <a:latin typeface="Calibri"/>
              <a:ea typeface="Calibri"/>
              <a:cs typeface="Calibri"/>
              <a:sym typeface="Calibri"/>
            </a:endParaRPr>
          </a:p>
          <a:p>
            <a:r>
              <a:rPr lang="en-GB" sz="1200">
                <a:solidFill>
                  <a:schemeClr val="dk1"/>
                </a:solidFill>
                <a:latin typeface="Calibri"/>
                <a:ea typeface="Calibri"/>
                <a:cs typeface="Calibri"/>
                <a:sym typeface="Calibri"/>
              </a:rPr>
              <a:t>foaf:mbox</a:t>
            </a:r>
            <a:endParaRPr sz="1200">
              <a:solidFill>
                <a:schemeClr val="dk1"/>
              </a:solidFill>
              <a:latin typeface="Calibri"/>
              <a:ea typeface="Calibri"/>
              <a:cs typeface="Calibri"/>
              <a:sym typeface="Calibri"/>
            </a:endParaRPr>
          </a:p>
          <a:p>
            <a:r>
              <a:rPr lang="en-GB" sz="1200">
                <a:solidFill>
                  <a:schemeClr val="dk1"/>
                </a:solidFill>
                <a:latin typeface="Calibri"/>
                <a:ea typeface="Calibri"/>
                <a:cs typeface="Calibri"/>
                <a:sym typeface="Calibri"/>
              </a:rPr>
              <a:t>foaf:name</a:t>
            </a:r>
            <a:endParaRPr sz="1200">
              <a:solidFill>
                <a:schemeClr val="dk1"/>
              </a:solidFill>
              <a:latin typeface="Calibri"/>
              <a:ea typeface="Calibri"/>
              <a:cs typeface="Calibri"/>
              <a:sym typeface="Calibri"/>
            </a:endParaRPr>
          </a:p>
          <a:p>
            <a:r>
              <a:rPr lang="en-GB" sz="1200">
                <a:solidFill>
                  <a:schemeClr val="dk1"/>
                </a:solidFill>
                <a:latin typeface="Calibri"/>
                <a:ea typeface="Calibri"/>
                <a:cs typeface="Calibri"/>
                <a:sym typeface="Calibri"/>
              </a:rPr>
              <a:t>rdf:type</a:t>
            </a:r>
            <a:endParaRPr sz="1200">
              <a:solidFill>
                <a:schemeClr val="dk1"/>
              </a:solidFill>
              <a:latin typeface="Calibri"/>
              <a:ea typeface="Calibri"/>
              <a:cs typeface="Calibri"/>
              <a:sym typeface="Calibri"/>
            </a:endParaRPr>
          </a:p>
          <a:p>
            <a:r>
              <a:rPr lang="en-GB" sz="1200">
                <a:solidFill>
                  <a:schemeClr val="dk1"/>
                </a:solidFill>
                <a:latin typeface="Calibri"/>
                <a:ea typeface="Calibri"/>
                <a:cs typeface="Calibri"/>
                <a:sym typeface="Calibri"/>
              </a:rPr>
              <a:t>“jfergar@example.org”</a:t>
            </a:r>
            <a:endParaRPr sz="1350">
              <a:solidFill>
                <a:schemeClr val="dk1"/>
              </a:solidFill>
              <a:latin typeface="Verdana"/>
              <a:ea typeface="Verdana"/>
              <a:cs typeface="Verdana"/>
              <a:sym typeface="Verdana"/>
            </a:endParaRPr>
          </a:p>
          <a:p>
            <a:r>
              <a:rPr lang="en-GB" sz="1200">
                <a:solidFill>
                  <a:schemeClr val="dk1"/>
                </a:solidFill>
                <a:latin typeface="Calibri"/>
                <a:ea typeface="Calibri"/>
                <a:cs typeface="Calibri"/>
                <a:sym typeface="Calibri"/>
              </a:rPr>
              <a:t>“jfergar@wu.ac.at”</a:t>
            </a:r>
            <a:endParaRPr sz="1350">
              <a:solidFill>
                <a:schemeClr val="dk1"/>
              </a:solidFill>
              <a:latin typeface="Verdana"/>
              <a:ea typeface="Verdana"/>
              <a:cs typeface="Verdana"/>
              <a:sym typeface="Verdana"/>
            </a:endParaRPr>
          </a:p>
          <a:p>
            <a:r>
              <a:rPr lang="en-GB" sz="1200">
                <a:solidFill>
                  <a:schemeClr val="dk1"/>
                </a:solidFill>
                <a:latin typeface="Calibri"/>
                <a:ea typeface="Calibri"/>
                <a:cs typeface="Calibri"/>
                <a:sym typeface="Calibri"/>
              </a:rPr>
              <a:t>“Vienna”@en</a:t>
            </a:r>
            <a:endParaRPr sz="1200">
              <a:solidFill>
                <a:schemeClr val="dk1"/>
              </a:solidFill>
              <a:latin typeface="Calibri"/>
              <a:ea typeface="Calibri"/>
              <a:cs typeface="Calibri"/>
              <a:sym typeface="Calibri"/>
            </a:endParaRPr>
          </a:p>
        </p:txBody>
      </p:sp>
      <p:sp>
        <p:nvSpPr>
          <p:cNvPr id="288" name="Google Shape;288;p8"/>
          <p:cNvSpPr txBox="1"/>
          <p:nvPr/>
        </p:nvSpPr>
        <p:spPr>
          <a:xfrm>
            <a:off x="719588" y="2099713"/>
            <a:ext cx="360605" cy="2469877"/>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50" tIns="34275" rIns="68550" bIns="34275" anchor="t" anchorCtr="0">
            <a:spAutoFit/>
          </a:bodyPr>
          <a:lstStyle/>
          <a:p>
            <a:r>
              <a:rPr lang="en-GB" sz="1200">
                <a:solidFill>
                  <a:schemeClr val="dk1"/>
                </a:solidFill>
                <a:latin typeface="Calibri"/>
                <a:ea typeface="Calibri"/>
                <a:cs typeface="Calibri"/>
                <a:sym typeface="Calibri"/>
              </a:rPr>
              <a:t>1</a:t>
            </a:r>
            <a:endParaRPr sz="1350">
              <a:solidFill>
                <a:schemeClr val="dk1"/>
              </a:solidFill>
              <a:latin typeface="Verdana"/>
              <a:ea typeface="Verdana"/>
              <a:cs typeface="Verdana"/>
              <a:sym typeface="Verdana"/>
            </a:endParaRPr>
          </a:p>
          <a:p>
            <a:r>
              <a:rPr lang="en-GB" sz="1200">
                <a:solidFill>
                  <a:schemeClr val="dk1"/>
                </a:solidFill>
                <a:latin typeface="Calibri"/>
                <a:ea typeface="Calibri"/>
                <a:cs typeface="Calibri"/>
                <a:sym typeface="Calibri"/>
              </a:rPr>
              <a:t>2</a:t>
            </a:r>
            <a:endParaRPr sz="1350">
              <a:solidFill>
                <a:schemeClr val="dk1"/>
              </a:solidFill>
              <a:latin typeface="Verdana"/>
              <a:ea typeface="Verdana"/>
              <a:cs typeface="Verdana"/>
              <a:sym typeface="Verdana"/>
            </a:endParaRPr>
          </a:p>
          <a:p>
            <a:r>
              <a:rPr lang="en-GB" sz="1200">
                <a:solidFill>
                  <a:schemeClr val="dk1"/>
                </a:solidFill>
                <a:latin typeface="Calibri"/>
                <a:ea typeface="Calibri"/>
                <a:cs typeface="Calibri"/>
                <a:sym typeface="Calibri"/>
              </a:rPr>
              <a:t>3</a:t>
            </a:r>
            <a:endParaRPr sz="1350">
              <a:solidFill>
                <a:schemeClr val="dk1"/>
              </a:solidFill>
              <a:latin typeface="Verdana"/>
              <a:ea typeface="Verdana"/>
              <a:cs typeface="Verdana"/>
              <a:sym typeface="Verdana"/>
            </a:endParaRPr>
          </a:p>
          <a:p>
            <a:r>
              <a:rPr lang="en-GB" sz="1200">
                <a:solidFill>
                  <a:schemeClr val="dk1"/>
                </a:solidFill>
                <a:latin typeface="Calibri"/>
                <a:ea typeface="Calibri"/>
                <a:cs typeface="Calibri"/>
                <a:sym typeface="Calibri"/>
              </a:rPr>
              <a:t>4</a:t>
            </a:r>
            <a:endParaRPr sz="1350">
              <a:solidFill>
                <a:schemeClr val="dk1"/>
              </a:solidFill>
              <a:latin typeface="Verdana"/>
              <a:ea typeface="Verdana"/>
              <a:cs typeface="Verdana"/>
              <a:sym typeface="Verdana"/>
            </a:endParaRPr>
          </a:p>
          <a:p>
            <a:r>
              <a:rPr lang="en-GB" sz="1200">
                <a:solidFill>
                  <a:schemeClr val="dk1"/>
                </a:solidFill>
                <a:latin typeface="Calibri"/>
                <a:ea typeface="Calibri"/>
                <a:cs typeface="Calibri"/>
                <a:sym typeface="Calibri"/>
              </a:rPr>
              <a:t>5</a:t>
            </a:r>
            <a:endParaRPr sz="1350">
              <a:solidFill>
                <a:schemeClr val="dk1"/>
              </a:solidFill>
              <a:latin typeface="Verdana"/>
              <a:ea typeface="Verdana"/>
              <a:cs typeface="Verdana"/>
              <a:sym typeface="Verdana"/>
            </a:endParaRPr>
          </a:p>
          <a:p>
            <a:r>
              <a:rPr lang="en-GB" sz="1200">
                <a:solidFill>
                  <a:schemeClr val="dk1"/>
                </a:solidFill>
                <a:latin typeface="Calibri"/>
                <a:ea typeface="Calibri"/>
                <a:cs typeface="Calibri"/>
                <a:sym typeface="Calibri"/>
              </a:rPr>
              <a:t>6</a:t>
            </a:r>
            <a:endParaRPr sz="1350">
              <a:solidFill>
                <a:schemeClr val="dk1"/>
              </a:solidFill>
              <a:latin typeface="Verdana"/>
              <a:ea typeface="Verdana"/>
              <a:cs typeface="Verdana"/>
              <a:sym typeface="Verdana"/>
            </a:endParaRPr>
          </a:p>
          <a:p>
            <a:r>
              <a:rPr lang="en-GB" sz="1200">
                <a:solidFill>
                  <a:schemeClr val="dk1"/>
                </a:solidFill>
                <a:latin typeface="Calibri"/>
                <a:ea typeface="Calibri"/>
                <a:cs typeface="Calibri"/>
                <a:sym typeface="Calibri"/>
              </a:rPr>
              <a:t>7</a:t>
            </a:r>
            <a:endParaRPr sz="1350">
              <a:solidFill>
                <a:schemeClr val="dk1"/>
              </a:solidFill>
              <a:latin typeface="Verdana"/>
              <a:ea typeface="Verdana"/>
              <a:cs typeface="Verdana"/>
              <a:sym typeface="Verdana"/>
            </a:endParaRPr>
          </a:p>
          <a:p>
            <a:r>
              <a:rPr lang="en-GB" sz="1200">
                <a:solidFill>
                  <a:schemeClr val="dk1"/>
                </a:solidFill>
                <a:latin typeface="Calibri"/>
                <a:ea typeface="Calibri"/>
                <a:cs typeface="Calibri"/>
                <a:sym typeface="Calibri"/>
              </a:rPr>
              <a:t>8</a:t>
            </a:r>
            <a:endParaRPr sz="1350">
              <a:solidFill>
                <a:schemeClr val="dk1"/>
              </a:solidFill>
              <a:latin typeface="Verdana"/>
              <a:ea typeface="Verdana"/>
              <a:cs typeface="Verdana"/>
              <a:sym typeface="Verdana"/>
            </a:endParaRPr>
          </a:p>
          <a:p>
            <a:r>
              <a:rPr lang="en-GB" sz="1200">
                <a:solidFill>
                  <a:schemeClr val="dk1"/>
                </a:solidFill>
                <a:latin typeface="Calibri"/>
                <a:ea typeface="Calibri"/>
                <a:cs typeface="Calibri"/>
                <a:sym typeface="Calibri"/>
              </a:rPr>
              <a:t>9</a:t>
            </a:r>
            <a:endParaRPr sz="1350">
              <a:solidFill>
                <a:schemeClr val="dk1"/>
              </a:solidFill>
              <a:latin typeface="Verdana"/>
              <a:ea typeface="Verdana"/>
              <a:cs typeface="Verdana"/>
              <a:sym typeface="Verdana"/>
            </a:endParaRPr>
          </a:p>
          <a:p>
            <a:r>
              <a:rPr lang="en-GB" sz="1200">
                <a:solidFill>
                  <a:schemeClr val="dk1"/>
                </a:solidFill>
                <a:latin typeface="Calibri"/>
                <a:ea typeface="Calibri"/>
                <a:cs typeface="Calibri"/>
                <a:sym typeface="Calibri"/>
              </a:rPr>
              <a:t>10</a:t>
            </a:r>
            <a:endParaRPr sz="1350">
              <a:solidFill>
                <a:schemeClr val="dk1"/>
              </a:solidFill>
              <a:latin typeface="Verdana"/>
              <a:ea typeface="Verdana"/>
              <a:cs typeface="Verdana"/>
              <a:sym typeface="Verdana"/>
            </a:endParaRPr>
          </a:p>
          <a:p>
            <a:r>
              <a:rPr lang="en-GB" sz="1200">
                <a:solidFill>
                  <a:schemeClr val="dk1"/>
                </a:solidFill>
                <a:latin typeface="Calibri"/>
                <a:ea typeface="Calibri"/>
                <a:cs typeface="Calibri"/>
                <a:sym typeface="Calibri"/>
              </a:rPr>
              <a:t>11</a:t>
            </a:r>
            <a:endParaRPr sz="1350">
              <a:solidFill>
                <a:schemeClr val="dk1"/>
              </a:solidFill>
              <a:latin typeface="Verdana"/>
              <a:ea typeface="Verdana"/>
              <a:cs typeface="Verdana"/>
              <a:sym typeface="Verdana"/>
            </a:endParaRPr>
          </a:p>
          <a:p>
            <a:r>
              <a:rPr lang="en-GB" sz="1200">
                <a:solidFill>
                  <a:schemeClr val="dk1"/>
                </a:solidFill>
                <a:latin typeface="Calibri"/>
                <a:ea typeface="Calibri"/>
                <a:cs typeface="Calibri"/>
                <a:sym typeface="Calibri"/>
              </a:rPr>
              <a:t>12</a:t>
            </a:r>
            <a:endParaRPr sz="1350">
              <a:solidFill>
                <a:schemeClr val="dk1"/>
              </a:solidFill>
              <a:latin typeface="Verdana"/>
              <a:ea typeface="Verdana"/>
              <a:cs typeface="Verdana"/>
              <a:sym typeface="Verdana"/>
            </a:endParaRPr>
          </a:p>
          <a:p>
            <a:r>
              <a:rPr lang="en-GB" sz="1200">
                <a:solidFill>
                  <a:schemeClr val="dk1"/>
                </a:solidFill>
                <a:latin typeface="Calibri"/>
                <a:ea typeface="Calibri"/>
                <a:cs typeface="Calibri"/>
                <a:sym typeface="Calibri"/>
              </a:rPr>
              <a:t>13</a:t>
            </a:r>
            <a:endParaRPr sz="1350">
              <a:solidFill>
                <a:schemeClr val="dk1"/>
              </a:solidFill>
              <a:latin typeface="Verdana"/>
              <a:ea typeface="Verdana"/>
              <a:cs typeface="Verdana"/>
              <a:sym typeface="Verdana"/>
            </a:endParaRPr>
          </a:p>
        </p:txBody>
      </p:sp>
      <p:cxnSp>
        <p:nvCxnSpPr>
          <p:cNvPr id="289" name="Google Shape;289;p8"/>
          <p:cNvCxnSpPr/>
          <p:nvPr/>
        </p:nvCxnSpPr>
        <p:spPr>
          <a:xfrm>
            <a:off x="4384276" y="3307556"/>
            <a:ext cx="694930" cy="0"/>
          </a:xfrm>
          <a:prstGeom prst="straightConnector1">
            <a:avLst/>
          </a:prstGeom>
          <a:noFill/>
          <a:ln w="28575" cap="flat" cmpd="sng">
            <a:solidFill>
              <a:schemeClr val="accent1"/>
            </a:solidFill>
            <a:prstDash val="solid"/>
            <a:miter lim="800000"/>
            <a:headEnd type="none" w="sm" len="sm"/>
            <a:tailEnd type="triangle" w="med" len="med"/>
          </a:ln>
        </p:spPr>
      </p:cxnSp>
      <p:sp>
        <p:nvSpPr>
          <p:cNvPr id="290" name="Google Shape;290;p8"/>
          <p:cNvSpPr txBox="1">
            <a:spLocks noGrp="1"/>
          </p:cNvSpPr>
          <p:nvPr>
            <p:ph type="sldNum" idx="12"/>
          </p:nvPr>
        </p:nvSpPr>
        <p:spPr>
          <a:xfrm>
            <a:off x="226144" y="6427855"/>
            <a:ext cx="892150" cy="258085"/>
          </a:xfrm>
          <a:prstGeom prst="rect">
            <a:avLst/>
          </a:prstGeom>
          <a:noFill/>
          <a:ln>
            <a:noFill/>
          </a:ln>
        </p:spPr>
        <p:txBody>
          <a:bodyPr spcFirstLastPara="1" vert="horz" wrap="square" lIns="91425" tIns="45700" rIns="91425" bIns="45700" rtlCol="0" anchor="ctr" anchorCtr="0">
            <a:noAutofit/>
          </a:bodyPr>
          <a:lstStyle/>
          <a:p>
            <a:pPr algn="l">
              <a:buClr>
                <a:srgbClr val="A5A5A5"/>
              </a:buClr>
              <a:buSzPts val="900"/>
            </a:pPr>
            <a:fld id="{00000000-1234-1234-1234-123412341234}" type="slidenum">
              <a:rPr lang="en-GB" sz="900" smtClean="0">
                <a:solidFill>
                  <a:srgbClr val="A5A5A5"/>
                </a:solidFill>
              </a:rPr>
              <a:pPr algn="l">
                <a:buClr>
                  <a:srgbClr val="A5A5A5"/>
                </a:buClr>
                <a:buSzPts val="900"/>
              </a:pPr>
              <a:t>22</a:t>
            </a:fld>
            <a:endParaRPr sz="900" dirty="0">
              <a:solidFill>
                <a:srgbClr val="A5A5A5"/>
              </a:solidFill>
            </a:endParaRPr>
          </a:p>
        </p:txBody>
      </p:sp>
      <p:sp>
        <p:nvSpPr>
          <p:cNvPr id="291" name="Google Shape;291;p8"/>
          <p:cNvSpPr/>
          <p:nvPr/>
        </p:nvSpPr>
        <p:spPr>
          <a:xfrm>
            <a:off x="7135402" y="4768454"/>
            <a:ext cx="2008598" cy="1109609"/>
          </a:xfrm>
          <a:prstGeom prst="wedgeRoundRectCallout">
            <a:avLst>
              <a:gd name="adj1" fmla="val -40296"/>
              <a:gd name="adj2" fmla="val -261237"/>
              <a:gd name="adj3" fmla="val 16667"/>
            </a:avLst>
          </a:prstGeom>
          <a:solidFill>
            <a:schemeClr val="accent1"/>
          </a:solidFill>
          <a:ln w="12700" cap="flat" cmpd="sng">
            <a:solidFill>
              <a:srgbClr val="006D99"/>
            </a:solidFill>
            <a:prstDash val="solid"/>
            <a:miter lim="800000"/>
            <a:headEnd type="none" w="sm" len="sm"/>
            <a:tailEnd type="none" w="sm" len="sm"/>
          </a:ln>
        </p:spPr>
        <p:txBody>
          <a:bodyPr spcFirstLastPara="1" wrap="square" lIns="91425" tIns="45700" rIns="91425" bIns="45700" anchor="ctr" anchorCtr="0">
            <a:noAutofit/>
          </a:bodyPr>
          <a:lstStyle/>
          <a:p>
            <a:pPr algn="ctr"/>
            <a:r>
              <a:rPr lang="en-GB" sz="1200" i="1" dirty="0" err="1">
                <a:solidFill>
                  <a:schemeClr val="lt1"/>
                </a:solidFill>
                <a:latin typeface="Verdana"/>
                <a:ea typeface="Verdana"/>
                <a:cs typeface="Verdana"/>
                <a:sym typeface="Verdana"/>
              </a:rPr>
              <a:t>i.e.,dictionary</a:t>
            </a:r>
            <a:r>
              <a:rPr lang="en-GB" sz="1200" i="1" dirty="0">
                <a:solidFill>
                  <a:schemeClr val="lt1"/>
                </a:solidFill>
                <a:latin typeface="Verdana"/>
                <a:ea typeface="Verdana"/>
                <a:cs typeface="Verdana"/>
                <a:sym typeface="Verdana"/>
              </a:rPr>
              <a:t> is not exactly "SPO-sorted" but "SO-S-O-P"-sorted</a:t>
            </a:r>
            <a:endParaRPr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9"/>
          <p:cNvSpPr txBox="1">
            <a:spLocks noGrp="1"/>
          </p:cNvSpPr>
          <p:nvPr>
            <p:ph type="body" idx="1"/>
          </p:nvPr>
        </p:nvSpPr>
        <p:spPr>
          <a:xfrm>
            <a:off x="221868" y="1780351"/>
            <a:ext cx="8417061" cy="3468515"/>
          </a:xfrm>
          <a:prstGeom prst="rect">
            <a:avLst/>
          </a:prstGeom>
          <a:noFill/>
          <a:ln>
            <a:noFill/>
          </a:ln>
        </p:spPr>
        <p:txBody>
          <a:bodyPr spcFirstLastPara="1" vert="horz" wrap="square" lIns="0" tIns="34275" rIns="0" bIns="34275" rtlCol="0" anchor="t" anchorCtr="0">
            <a:normAutofit/>
          </a:bodyPr>
          <a:lstStyle/>
          <a:p>
            <a:pPr marL="0" indent="0">
              <a:spcBef>
                <a:spcPts val="0"/>
              </a:spcBef>
              <a:buSzPts val="1900"/>
              <a:buNone/>
            </a:pPr>
            <a:r>
              <a:rPr lang="en-GB"/>
              <a:t>relies on prefix-based compression</a:t>
            </a:r>
            <a:endParaRPr/>
          </a:p>
          <a:p>
            <a:pPr marL="240030" lvl="1" indent="0">
              <a:buNone/>
            </a:pPr>
            <a:r>
              <a:rPr lang="en-GB"/>
              <a:t>Each string is encoded with two values</a:t>
            </a:r>
            <a:endParaRPr/>
          </a:p>
          <a:p>
            <a:pPr marL="857250" lvl="2" indent="-171450">
              <a:buSzPts val="1600"/>
            </a:pPr>
            <a:r>
              <a:rPr lang="en-GB"/>
              <a:t>An integer representing the number of characters shared with the previous string</a:t>
            </a:r>
            <a:endParaRPr/>
          </a:p>
          <a:p>
            <a:pPr marL="857250" lvl="2" indent="-171450">
              <a:buSzPts val="1600"/>
            </a:pPr>
            <a:r>
              <a:rPr lang="en-GB"/>
              <a:t>A sequence of characters representing the suffix that is not shared with the previous string </a:t>
            </a:r>
            <a:endParaRPr/>
          </a:p>
          <a:p>
            <a:pPr marL="171450" indent="-80009">
              <a:buNone/>
            </a:pPr>
            <a:endParaRPr/>
          </a:p>
          <a:p>
            <a:pPr marL="171450" indent="-80009">
              <a:buNone/>
            </a:pPr>
            <a:endParaRPr/>
          </a:p>
        </p:txBody>
      </p:sp>
      <p:sp>
        <p:nvSpPr>
          <p:cNvPr id="297" name="Google Shape;297;p9"/>
          <p:cNvSpPr txBox="1">
            <a:spLocks noGrp="1"/>
          </p:cNvSpPr>
          <p:nvPr>
            <p:ph type="title"/>
          </p:nvPr>
        </p:nvSpPr>
        <p:spPr>
          <a:xfrm>
            <a:off x="153824" y="614963"/>
            <a:ext cx="8219924" cy="994172"/>
          </a:xfrm>
          <a:prstGeom prst="rect">
            <a:avLst/>
          </a:prstGeom>
          <a:noFill/>
          <a:ln>
            <a:noFill/>
          </a:ln>
        </p:spPr>
        <p:txBody>
          <a:bodyPr spcFirstLastPara="1" vert="horz" wrap="square" lIns="68550" tIns="34275" rIns="68550" bIns="34275" rtlCol="0" anchor="ctr" anchorCtr="0">
            <a:normAutofit/>
          </a:bodyPr>
          <a:lstStyle/>
          <a:p>
            <a:pPr>
              <a:buSzPts val="4400"/>
            </a:pPr>
            <a:r>
              <a:rPr lang="en-GB" sz="2000" dirty="0"/>
              <a:t>Dictionary compression: Plain Front Coding (PFC)</a:t>
            </a:r>
            <a:endParaRPr sz="2000" dirty="0"/>
          </a:p>
        </p:txBody>
      </p:sp>
      <p:sp>
        <p:nvSpPr>
          <p:cNvPr id="298" name="Google Shape;298;p9"/>
          <p:cNvSpPr txBox="1"/>
          <p:nvPr/>
        </p:nvSpPr>
        <p:spPr>
          <a:xfrm>
            <a:off x="487049" y="2974714"/>
            <a:ext cx="1693205" cy="1814313"/>
          </a:xfrm>
          <a:prstGeom prst="rect">
            <a:avLst/>
          </a:prstGeom>
          <a:noFill/>
          <a:ln>
            <a:noFill/>
          </a:ln>
        </p:spPr>
        <p:txBody>
          <a:bodyPr spcFirstLastPara="1" wrap="square" lIns="68550" tIns="34275" rIns="68550" bIns="34275" anchor="t" anchorCtr="0">
            <a:spAutoFit/>
          </a:bodyPr>
          <a:lstStyle/>
          <a:p>
            <a:r>
              <a:rPr lang="en-GB" sz="1620">
                <a:solidFill>
                  <a:schemeClr val="dk1"/>
                </a:solidFill>
                <a:latin typeface="Calibri"/>
                <a:ea typeface="Calibri"/>
                <a:cs typeface="Calibri"/>
                <a:sym typeface="Calibri"/>
              </a:rPr>
              <a:t>A</a:t>
            </a:r>
            <a:endParaRPr sz="1350">
              <a:solidFill>
                <a:schemeClr val="dk1"/>
              </a:solidFill>
              <a:latin typeface="Verdana"/>
              <a:ea typeface="Verdana"/>
              <a:cs typeface="Verdana"/>
              <a:sym typeface="Verdana"/>
            </a:endParaRPr>
          </a:p>
          <a:p>
            <a:r>
              <a:rPr lang="en-GB" sz="1620">
                <a:solidFill>
                  <a:schemeClr val="dk1"/>
                </a:solidFill>
                <a:latin typeface="Calibri"/>
                <a:ea typeface="Calibri"/>
                <a:cs typeface="Calibri"/>
                <a:sym typeface="Calibri"/>
              </a:rPr>
              <a:t>An</a:t>
            </a:r>
            <a:endParaRPr sz="1350">
              <a:solidFill>
                <a:schemeClr val="dk1"/>
              </a:solidFill>
              <a:latin typeface="Verdana"/>
              <a:ea typeface="Verdana"/>
              <a:cs typeface="Verdana"/>
              <a:sym typeface="Verdana"/>
            </a:endParaRPr>
          </a:p>
          <a:p>
            <a:r>
              <a:rPr lang="en-GB" sz="1620">
                <a:solidFill>
                  <a:schemeClr val="dk1"/>
                </a:solidFill>
                <a:latin typeface="Calibri"/>
                <a:ea typeface="Calibri"/>
                <a:cs typeface="Calibri"/>
                <a:sym typeface="Calibri"/>
              </a:rPr>
              <a:t>Ant</a:t>
            </a:r>
            <a:endParaRPr sz="1350">
              <a:solidFill>
                <a:schemeClr val="dk1"/>
              </a:solidFill>
              <a:latin typeface="Verdana"/>
              <a:ea typeface="Verdana"/>
              <a:cs typeface="Verdana"/>
              <a:sym typeface="Verdana"/>
            </a:endParaRPr>
          </a:p>
          <a:p>
            <a:r>
              <a:rPr lang="en-GB" sz="1620">
                <a:solidFill>
                  <a:schemeClr val="dk1"/>
                </a:solidFill>
                <a:latin typeface="Calibri"/>
                <a:ea typeface="Calibri"/>
                <a:cs typeface="Calibri"/>
                <a:sym typeface="Calibri"/>
              </a:rPr>
              <a:t>Antivirus</a:t>
            </a:r>
            <a:endParaRPr sz="1350">
              <a:solidFill>
                <a:schemeClr val="dk1"/>
              </a:solidFill>
              <a:latin typeface="Verdana"/>
              <a:ea typeface="Verdana"/>
              <a:cs typeface="Verdana"/>
              <a:sym typeface="Verdana"/>
            </a:endParaRPr>
          </a:p>
          <a:p>
            <a:r>
              <a:rPr lang="en-GB" sz="1620">
                <a:solidFill>
                  <a:schemeClr val="dk1"/>
                </a:solidFill>
                <a:latin typeface="Calibri"/>
                <a:ea typeface="Calibri"/>
                <a:cs typeface="Calibri"/>
                <a:sym typeface="Calibri"/>
              </a:rPr>
              <a:t>Antivirus Software</a:t>
            </a:r>
            <a:endParaRPr sz="1350">
              <a:solidFill>
                <a:schemeClr val="dk1"/>
              </a:solidFill>
              <a:latin typeface="Verdana"/>
              <a:ea typeface="Verdana"/>
              <a:cs typeface="Verdana"/>
              <a:sym typeface="Verdana"/>
            </a:endParaRPr>
          </a:p>
          <a:p>
            <a:r>
              <a:rPr lang="en-GB" sz="1620">
                <a:solidFill>
                  <a:schemeClr val="dk1"/>
                </a:solidFill>
                <a:latin typeface="Calibri"/>
                <a:ea typeface="Calibri"/>
                <a:cs typeface="Calibri"/>
                <a:sym typeface="Calibri"/>
              </a:rPr>
              <a:t>Best</a:t>
            </a:r>
            <a:endParaRPr sz="1350">
              <a:solidFill>
                <a:schemeClr val="dk1"/>
              </a:solidFill>
              <a:latin typeface="Verdana"/>
              <a:ea typeface="Verdana"/>
              <a:cs typeface="Verdana"/>
              <a:sym typeface="Verdana"/>
            </a:endParaRPr>
          </a:p>
          <a:p>
            <a:endParaRPr sz="1620">
              <a:solidFill>
                <a:schemeClr val="dk1"/>
              </a:solidFill>
              <a:latin typeface="Calibri"/>
              <a:ea typeface="Calibri"/>
              <a:cs typeface="Calibri"/>
              <a:sym typeface="Calibri"/>
            </a:endParaRPr>
          </a:p>
        </p:txBody>
      </p:sp>
      <p:cxnSp>
        <p:nvCxnSpPr>
          <p:cNvPr id="299" name="Google Shape;299;p9"/>
          <p:cNvCxnSpPr/>
          <p:nvPr/>
        </p:nvCxnSpPr>
        <p:spPr>
          <a:xfrm>
            <a:off x="487048" y="2994030"/>
            <a:ext cx="0" cy="1369106"/>
          </a:xfrm>
          <a:prstGeom prst="straightConnector1">
            <a:avLst/>
          </a:prstGeom>
          <a:noFill/>
          <a:ln w="9525" cap="flat" cmpd="sng">
            <a:solidFill>
              <a:schemeClr val="accent1"/>
            </a:solidFill>
            <a:prstDash val="solid"/>
            <a:miter lim="800000"/>
            <a:headEnd type="none" w="sm" len="sm"/>
            <a:tailEnd type="none" w="sm" len="sm"/>
          </a:ln>
        </p:spPr>
      </p:cxnSp>
      <p:cxnSp>
        <p:nvCxnSpPr>
          <p:cNvPr id="300" name="Google Shape;300;p9"/>
          <p:cNvCxnSpPr/>
          <p:nvPr/>
        </p:nvCxnSpPr>
        <p:spPr>
          <a:xfrm>
            <a:off x="2492077" y="3052814"/>
            <a:ext cx="0" cy="1369106"/>
          </a:xfrm>
          <a:prstGeom prst="straightConnector1">
            <a:avLst/>
          </a:prstGeom>
          <a:noFill/>
          <a:ln w="9525" cap="flat" cmpd="sng">
            <a:solidFill>
              <a:schemeClr val="accent1"/>
            </a:solidFill>
            <a:prstDash val="solid"/>
            <a:miter lim="800000"/>
            <a:headEnd type="none" w="sm" len="sm"/>
            <a:tailEnd type="none" w="sm" len="sm"/>
          </a:ln>
        </p:spPr>
      </p:cxnSp>
      <p:sp>
        <p:nvSpPr>
          <p:cNvPr id="301" name="Google Shape;301;p9"/>
          <p:cNvSpPr/>
          <p:nvPr/>
        </p:nvSpPr>
        <p:spPr>
          <a:xfrm>
            <a:off x="2649189" y="3598960"/>
            <a:ext cx="187037" cy="138407"/>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50" tIns="34275" rIns="68550" bIns="34275" anchor="ctr" anchorCtr="0">
            <a:noAutofit/>
          </a:bodyPr>
          <a:lstStyle/>
          <a:p>
            <a:pPr algn="ctr"/>
            <a:endParaRPr sz="1620">
              <a:solidFill>
                <a:schemeClr val="lt1"/>
              </a:solidFill>
              <a:latin typeface="Calibri"/>
              <a:ea typeface="Calibri"/>
              <a:cs typeface="Calibri"/>
              <a:sym typeface="Calibri"/>
            </a:endParaRPr>
          </a:p>
        </p:txBody>
      </p:sp>
      <p:sp>
        <p:nvSpPr>
          <p:cNvPr id="302" name="Google Shape;302;p9"/>
          <p:cNvSpPr txBox="1"/>
          <p:nvPr/>
        </p:nvSpPr>
        <p:spPr>
          <a:xfrm>
            <a:off x="2836227" y="3501963"/>
            <a:ext cx="3965461" cy="318518"/>
          </a:xfrm>
          <a:prstGeom prst="rect">
            <a:avLst/>
          </a:prstGeom>
          <a:noFill/>
          <a:ln>
            <a:noFill/>
          </a:ln>
        </p:spPr>
        <p:txBody>
          <a:bodyPr spcFirstLastPara="1" wrap="square" lIns="68550" tIns="34275" rIns="68550" bIns="34275" anchor="t" anchorCtr="0">
            <a:spAutoFit/>
          </a:bodyPr>
          <a:lstStyle/>
          <a:p>
            <a:r>
              <a:rPr lang="en-GB" sz="1620">
                <a:solidFill>
                  <a:schemeClr val="dk1"/>
                </a:solidFill>
                <a:latin typeface="Calibri"/>
                <a:ea typeface="Calibri"/>
                <a:cs typeface="Calibri"/>
                <a:sym typeface="Calibri"/>
              </a:rPr>
              <a:t>(0,a) (1,n) (2,t) (3,ivirus) (9, Software) (0,Best)</a:t>
            </a:r>
            <a:endParaRPr sz="1350">
              <a:solidFill>
                <a:schemeClr val="dk1"/>
              </a:solidFill>
              <a:latin typeface="Verdana"/>
              <a:ea typeface="Verdana"/>
              <a:cs typeface="Verdana"/>
              <a:sym typeface="Verdana"/>
            </a:endParaRPr>
          </a:p>
        </p:txBody>
      </p:sp>
      <p:sp>
        <p:nvSpPr>
          <p:cNvPr id="303" name="Google Shape;303;p9"/>
          <p:cNvSpPr txBox="1">
            <a:spLocks noGrp="1"/>
          </p:cNvSpPr>
          <p:nvPr>
            <p:ph type="sldNum" idx="12"/>
          </p:nvPr>
        </p:nvSpPr>
        <p:spPr>
          <a:xfrm>
            <a:off x="6529415" y="4797568"/>
            <a:ext cx="2057400" cy="273844"/>
          </a:xfrm>
          <a:prstGeom prst="rect">
            <a:avLst/>
          </a:prstGeom>
          <a:noFill/>
          <a:ln>
            <a:noFill/>
          </a:ln>
        </p:spPr>
        <p:txBody>
          <a:bodyPr spcFirstLastPara="1" vert="horz" wrap="square" lIns="68550" tIns="34275" rIns="68550" bIns="34275" rtlCol="0" anchor="ctr" anchorCtr="0">
            <a:noAutofit/>
          </a:bodyPr>
          <a:lstStyle/>
          <a:p>
            <a:fld id="{00000000-1234-1234-1234-123412341234}" type="slidenum">
              <a:rPr lang="en-GB"/>
              <a:pPr/>
              <a:t>23</a:t>
            </a:fld>
            <a:endParaRPr/>
          </a:p>
        </p:txBody>
      </p:sp>
      <p:pic>
        <p:nvPicPr>
          <p:cNvPr id="304" name="Google Shape;304;p9"/>
          <p:cNvPicPr preferRelativeResize="0"/>
          <p:nvPr/>
        </p:nvPicPr>
        <p:blipFill rotWithShape="1">
          <a:blip r:embed="rId3">
            <a:alphaModFix/>
          </a:blip>
          <a:srcRect/>
          <a:stretch/>
        </p:blipFill>
        <p:spPr>
          <a:xfrm>
            <a:off x="3610110" y="3610618"/>
            <a:ext cx="5372968" cy="3247381"/>
          </a:xfrm>
          <a:prstGeom prst="rect">
            <a:avLst/>
          </a:prstGeom>
          <a:noFill/>
          <a:ln>
            <a:noFill/>
          </a:ln>
        </p:spPr>
      </p:pic>
      <p:sp>
        <p:nvSpPr>
          <p:cNvPr id="305" name="Google Shape;305;p9"/>
          <p:cNvSpPr txBox="1"/>
          <p:nvPr/>
        </p:nvSpPr>
        <p:spPr>
          <a:xfrm>
            <a:off x="221868" y="6333502"/>
            <a:ext cx="892150" cy="258085"/>
          </a:xfrm>
          <a:prstGeom prst="rect">
            <a:avLst/>
          </a:prstGeom>
          <a:noFill/>
          <a:ln>
            <a:noFill/>
          </a:ln>
        </p:spPr>
        <p:txBody>
          <a:bodyPr spcFirstLastPara="1" wrap="square" lIns="91425" tIns="45700" rIns="91425" bIns="45700" anchor="ctr" anchorCtr="0">
            <a:noAutofit/>
          </a:bodyPr>
          <a:lstStyle/>
          <a:p>
            <a:pPr>
              <a:buClr>
                <a:srgbClr val="A5A5A5"/>
              </a:buClr>
              <a:buSzPts val="900"/>
            </a:pPr>
            <a:fld id="{00000000-1234-1234-1234-123412341234}" type="slidenum">
              <a:rPr lang="en-GB" sz="900" smtClean="0">
                <a:solidFill>
                  <a:srgbClr val="A5A5A5"/>
                </a:solidFill>
                <a:latin typeface="Verdana"/>
                <a:ea typeface="Verdana"/>
                <a:cs typeface="Verdana"/>
                <a:sym typeface="Verdana"/>
              </a:rPr>
              <a:pPr>
                <a:buClr>
                  <a:srgbClr val="A5A5A5"/>
                </a:buClr>
                <a:buSzPts val="900"/>
              </a:pPr>
              <a:t>23</a:t>
            </a:fld>
            <a:endParaRPr sz="900" dirty="0">
              <a:solidFill>
                <a:srgbClr val="A5A5A5"/>
              </a:solidFill>
              <a:latin typeface="Verdana"/>
              <a:ea typeface="Verdana"/>
              <a:cs typeface="Verdana"/>
              <a:sym typeface="Verdana"/>
            </a:endParaRPr>
          </a:p>
        </p:txBody>
      </p:sp>
      <p:pic>
        <p:nvPicPr>
          <p:cNvPr id="1026" name="Picture 2">
            <a:extLst>
              <a:ext uri="{FF2B5EF4-FFF2-40B4-BE49-F238E27FC236}">
                <a16:creationId xmlns:a16="http://schemas.microsoft.com/office/drawing/2014/main" id="{6426481A-B421-A4B5-B6AA-BCA3B17978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6227" y="5589010"/>
            <a:ext cx="1002578" cy="10025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grpSp>
        <p:nvGrpSpPr>
          <p:cNvPr id="311" name="Google Shape;311;p10"/>
          <p:cNvGrpSpPr/>
          <p:nvPr/>
        </p:nvGrpSpPr>
        <p:grpSpPr>
          <a:xfrm>
            <a:off x="1423253" y="3429001"/>
            <a:ext cx="6433445" cy="1990725"/>
            <a:chOff x="282244" y="2101850"/>
            <a:chExt cx="8577926" cy="2654300"/>
          </a:xfrm>
        </p:grpSpPr>
        <p:pic>
          <p:nvPicPr>
            <p:cNvPr id="312" name="Google Shape;312;p10"/>
            <p:cNvPicPr preferRelativeResize="0"/>
            <p:nvPr/>
          </p:nvPicPr>
          <p:blipFill rotWithShape="1">
            <a:blip r:embed="rId3">
              <a:alphaModFix/>
            </a:blip>
            <a:srcRect/>
            <a:stretch/>
          </p:blipFill>
          <p:spPr>
            <a:xfrm>
              <a:off x="282244" y="2101850"/>
              <a:ext cx="8577926" cy="2654300"/>
            </a:xfrm>
            <a:prstGeom prst="rect">
              <a:avLst/>
            </a:prstGeom>
            <a:noFill/>
            <a:ln>
              <a:noFill/>
            </a:ln>
          </p:spPr>
        </p:pic>
        <p:sp>
          <p:nvSpPr>
            <p:cNvPr id="313" name="Google Shape;313;p10"/>
            <p:cNvSpPr txBox="1"/>
            <p:nvPr/>
          </p:nvSpPr>
          <p:spPr>
            <a:xfrm>
              <a:off x="5660572" y="2220686"/>
              <a:ext cx="952505" cy="369292"/>
            </a:xfrm>
            <a:prstGeom prst="rect">
              <a:avLst/>
            </a:prstGeom>
            <a:solidFill>
              <a:schemeClr val="lt1"/>
            </a:solidFill>
            <a:ln>
              <a:noFill/>
            </a:ln>
          </p:spPr>
          <p:txBody>
            <a:bodyPr spcFirstLastPara="1" wrap="square" lIns="68550" tIns="34275" rIns="68550" bIns="34275" anchor="t" anchorCtr="0">
              <a:spAutoFit/>
            </a:bodyPr>
            <a:lstStyle/>
            <a:p>
              <a:r>
                <a:rPr lang="en-GB" sz="1350">
                  <a:solidFill>
                    <a:schemeClr val="dk1"/>
                  </a:solidFill>
                  <a:latin typeface="Calibri"/>
                  <a:ea typeface="Calibri"/>
                  <a:cs typeface="Calibri"/>
                  <a:sym typeface="Calibri"/>
                </a:rPr>
                <a:t>subjects</a:t>
              </a:r>
              <a:endParaRPr sz="1350">
                <a:solidFill>
                  <a:schemeClr val="dk1"/>
                </a:solidFill>
                <a:latin typeface="Calibri"/>
                <a:ea typeface="Calibri"/>
                <a:cs typeface="Calibri"/>
                <a:sym typeface="Calibri"/>
              </a:endParaRPr>
            </a:p>
          </p:txBody>
        </p:sp>
        <p:sp>
          <p:nvSpPr>
            <p:cNvPr id="314" name="Google Shape;314;p10"/>
            <p:cNvSpPr/>
            <p:nvPr/>
          </p:nvSpPr>
          <p:spPr>
            <a:xfrm>
              <a:off x="754743" y="2332781"/>
              <a:ext cx="2975428" cy="482991"/>
            </a:xfrm>
            <a:prstGeom prst="rect">
              <a:avLst/>
            </a:prstGeom>
            <a:solidFill>
              <a:schemeClr val="lt1"/>
            </a:solidFill>
            <a:ln>
              <a:noFill/>
            </a:ln>
          </p:spPr>
          <p:txBody>
            <a:bodyPr spcFirstLastPara="1" wrap="square" lIns="68550" tIns="34275" rIns="68550" bIns="34275" anchor="ctr" anchorCtr="0">
              <a:noAutofit/>
            </a:bodyPr>
            <a:lstStyle/>
            <a:p>
              <a:pPr algn="ctr"/>
              <a:endParaRPr sz="1350">
                <a:solidFill>
                  <a:schemeClr val="lt1"/>
                </a:solidFill>
                <a:latin typeface="Calibri"/>
                <a:ea typeface="Calibri"/>
                <a:cs typeface="Calibri"/>
                <a:sym typeface="Calibri"/>
              </a:endParaRPr>
            </a:p>
          </p:txBody>
        </p:sp>
        <p:sp>
          <p:nvSpPr>
            <p:cNvPr id="315" name="Google Shape;315;p10"/>
            <p:cNvSpPr txBox="1"/>
            <p:nvPr/>
          </p:nvSpPr>
          <p:spPr>
            <a:xfrm>
              <a:off x="5267834" y="4045970"/>
              <a:ext cx="785471" cy="369292"/>
            </a:xfrm>
            <a:prstGeom prst="rect">
              <a:avLst/>
            </a:prstGeom>
            <a:solidFill>
              <a:schemeClr val="lt1"/>
            </a:solidFill>
            <a:ln>
              <a:noFill/>
            </a:ln>
          </p:spPr>
          <p:txBody>
            <a:bodyPr spcFirstLastPara="1" wrap="square" lIns="0" tIns="34275" rIns="0" bIns="34275" anchor="t" anchorCtr="0">
              <a:spAutoFit/>
            </a:bodyPr>
            <a:lstStyle/>
            <a:p>
              <a:r>
                <a:rPr lang="en-GB" sz="1350" b="1">
                  <a:solidFill>
                    <a:schemeClr val="dk1"/>
                  </a:solidFill>
                  <a:latin typeface="Calibri"/>
                  <a:ea typeface="Calibri"/>
                  <a:cs typeface="Calibri"/>
                  <a:sym typeface="Calibri"/>
                </a:rPr>
                <a:t>Objects:</a:t>
              </a:r>
              <a:endParaRPr sz="1350">
                <a:solidFill>
                  <a:schemeClr val="dk1"/>
                </a:solidFill>
                <a:latin typeface="Verdana"/>
                <a:ea typeface="Verdana"/>
                <a:cs typeface="Verdana"/>
                <a:sym typeface="Verdana"/>
              </a:endParaRPr>
            </a:p>
          </p:txBody>
        </p:sp>
        <p:sp>
          <p:nvSpPr>
            <p:cNvPr id="316" name="Google Shape;316;p10"/>
            <p:cNvSpPr txBox="1"/>
            <p:nvPr/>
          </p:nvSpPr>
          <p:spPr>
            <a:xfrm>
              <a:off x="5107952" y="3073910"/>
              <a:ext cx="1105239" cy="369292"/>
            </a:xfrm>
            <a:prstGeom prst="rect">
              <a:avLst/>
            </a:prstGeom>
            <a:solidFill>
              <a:schemeClr val="lt1"/>
            </a:solidFill>
            <a:ln>
              <a:noFill/>
            </a:ln>
          </p:spPr>
          <p:txBody>
            <a:bodyPr spcFirstLastPara="1" wrap="square" lIns="0" tIns="34275" rIns="0" bIns="34275" anchor="t" anchorCtr="0">
              <a:spAutoFit/>
            </a:bodyPr>
            <a:lstStyle/>
            <a:p>
              <a:r>
                <a:rPr lang="en-GB" sz="1350" b="1">
                  <a:solidFill>
                    <a:schemeClr val="dk1"/>
                  </a:solidFill>
                  <a:latin typeface="Calibri"/>
                  <a:ea typeface="Calibri"/>
                  <a:cs typeface="Calibri"/>
                  <a:sym typeface="Calibri"/>
                </a:rPr>
                <a:t>Predicates: </a:t>
              </a:r>
              <a:endParaRPr sz="1350">
                <a:solidFill>
                  <a:schemeClr val="dk1"/>
                </a:solidFill>
                <a:latin typeface="Verdana"/>
                <a:ea typeface="Verdana"/>
                <a:cs typeface="Verdana"/>
                <a:sym typeface="Verdana"/>
              </a:endParaRPr>
            </a:p>
          </p:txBody>
        </p:sp>
      </p:grpSp>
      <p:sp>
        <p:nvSpPr>
          <p:cNvPr id="317" name="Google Shape;317;p10"/>
          <p:cNvSpPr txBox="1">
            <a:spLocks noGrp="1"/>
          </p:cNvSpPr>
          <p:nvPr>
            <p:ph type="body" idx="1"/>
          </p:nvPr>
        </p:nvSpPr>
        <p:spPr>
          <a:xfrm>
            <a:off x="334963" y="1647347"/>
            <a:ext cx="7886700" cy="3888571"/>
          </a:xfrm>
          <a:prstGeom prst="rect">
            <a:avLst/>
          </a:prstGeom>
          <a:noFill/>
          <a:ln>
            <a:noFill/>
          </a:ln>
        </p:spPr>
        <p:txBody>
          <a:bodyPr spcFirstLastPara="1" vert="horz" wrap="square" lIns="0" tIns="34275" rIns="0" bIns="34275" rtlCol="0" anchor="t" anchorCtr="0">
            <a:normAutofit/>
          </a:bodyPr>
          <a:lstStyle/>
          <a:p>
            <a:pPr marL="171450" indent="-171450">
              <a:buSzPts val="1900"/>
            </a:pPr>
            <a:r>
              <a:rPr lang="en-GB" dirty="0"/>
              <a:t>Bitmap Triples, idea a bit similar to "sorted Turtle":</a:t>
            </a:r>
            <a:endParaRPr dirty="0"/>
          </a:p>
          <a:p>
            <a:pPr marL="171450" indent="-50800">
              <a:buSzPts val="1900"/>
              <a:buNone/>
            </a:pPr>
            <a:endParaRPr dirty="0"/>
          </a:p>
          <a:p>
            <a:pPr marL="857250" lvl="2" indent="-91438">
              <a:buNone/>
            </a:pPr>
            <a:endParaRPr dirty="0"/>
          </a:p>
          <a:p>
            <a:pPr marL="857250" lvl="2" indent="-91438">
              <a:buNone/>
            </a:pPr>
            <a:endParaRPr dirty="0"/>
          </a:p>
          <a:p>
            <a:pPr marL="857250" lvl="2" indent="-91438">
              <a:buNone/>
            </a:pPr>
            <a:endParaRPr dirty="0"/>
          </a:p>
          <a:p>
            <a:pPr marL="857250" lvl="2" indent="-91438">
              <a:buNone/>
            </a:pPr>
            <a:endParaRPr dirty="0"/>
          </a:p>
          <a:p>
            <a:pPr marL="857250" lvl="2" indent="-91438">
              <a:buNone/>
            </a:pPr>
            <a:endParaRPr dirty="0"/>
          </a:p>
          <a:p>
            <a:pPr marL="857250" lvl="2" indent="-91438">
              <a:buNone/>
            </a:pPr>
            <a:endParaRPr dirty="0"/>
          </a:p>
          <a:p>
            <a:pPr marL="857250" lvl="2" indent="-91438">
              <a:buNone/>
            </a:pPr>
            <a:endParaRPr dirty="0"/>
          </a:p>
          <a:p>
            <a:pPr marL="514350" lvl="1" indent="-85725">
              <a:buNone/>
            </a:pPr>
            <a:endParaRPr dirty="0"/>
          </a:p>
          <a:p>
            <a:pPr marL="514350" lvl="1" indent="-85725">
              <a:buNone/>
            </a:pPr>
            <a:endParaRPr dirty="0"/>
          </a:p>
          <a:p>
            <a:pPr marL="514350" lvl="1" indent="-85725">
              <a:buNone/>
            </a:pPr>
            <a:endParaRPr dirty="0"/>
          </a:p>
          <a:p>
            <a:pPr marL="514350" lvl="1" indent="-85725">
              <a:buNone/>
            </a:pPr>
            <a:endParaRPr dirty="0"/>
          </a:p>
          <a:p>
            <a:pPr marL="514350" lvl="1" indent="-85725">
              <a:buNone/>
            </a:pPr>
            <a:endParaRPr dirty="0"/>
          </a:p>
          <a:p>
            <a:pPr marL="514350" lvl="1" indent="-85725">
              <a:buNone/>
            </a:pPr>
            <a:endParaRPr dirty="0"/>
          </a:p>
          <a:p>
            <a:pPr marL="514350" lvl="1" indent="-85725">
              <a:buNone/>
            </a:pPr>
            <a:endParaRPr dirty="0"/>
          </a:p>
          <a:p>
            <a:pPr marL="514350" lvl="1" indent="-85725">
              <a:buNone/>
            </a:pPr>
            <a:endParaRPr dirty="0"/>
          </a:p>
          <a:p>
            <a:pPr marL="514350" lvl="1" indent="-85725">
              <a:buNone/>
            </a:pPr>
            <a:endParaRPr dirty="0"/>
          </a:p>
          <a:p>
            <a:pPr marL="514350" lvl="1" indent="-85725">
              <a:buNone/>
            </a:pPr>
            <a:endParaRPr dirty="0"/>
          </a:p>
          <a:p>
            <a:pPr marL="514350" lvl="1" indent="-85725">
              <a:buNone/>
            </a:pPr>
            <a:endParaRPr dirty="0"/>
          </a:p>
        </p:txBody>
      </p:sp>
      <p:sp>
        <p:nvSpPr>
          <p:cNvPr id="318" name="Google Shape;318;p10"/>
          <p:cNvSpPr txBox="1">
            <a:spLocks noGrp="1"/>
          </p:cNvSpPr>
          <p:nvPr>
            <p:ph type="title"/>
          </p:nvPr>
        </p:nvSpPr>
        <p:spPr>
          <a:xfrm>
            <a:off x="231347" y="250996"/>
            <a:ext cx="7886700" cy="994172"/>
          </a:xfrm>
          <a:prstGeom prst="rect">
            <a:avLst/>
          </a:prstGeom>
          <a:noFill/>
          <a:ln>
            <a:noFill/>
          </a:ln>
        </p:spPr>
        <p:txBody>
          <a:bodyPr spcFirstLastPara="1" vert="horz" wrap="square" lIns="68550" tIns="34275" rIns="68550" bIns="34275" rtlCol="0" anchor="ctr" anchorCtr="0">
            <a:normAutofit/>
          </a:bodyPr>
          <a:lstStyle/>
          <a:p>
            <a:pPr>
              <a:buSzPts val="4400"/>
            </a:pPr>
            <a:r>
              <a:rPr lang="en-GB" dirty="0"/>
              <a:t>Bitmap Triples Encoding</a:t>
            </a:r>
            <a:endParaRPr dirty="0"/>
          </a:p>
        </p:txBody>
      </p:sp>
      <p:sp>
        <p:nvSpPr>
          <p:cNvPr id="319" name="Google Shape;319;p10"/>
          <p:cNvSpPr txBox="1"/>
          <p:nvPr/>
        </p:nvSpPr>
        <p:spPr>
          <a:xfrm>
            <a:off x="1423252" y="5508852"/>
            <a:ext cx="6172200" cy="362950"/>
          </a:xfrm>
          <a:prstGeom prst="rect">
            <a:avLst/>
          </a:prstGeom>
          <a:noFill/>
          <a:ln>
            <a:noFill/>
          </a:ln>
        </p:spPr>
        <p:txBody>
          <a:bodyPr spcFirstLastPara="1" wrap="square" lIns="0" tIns="34275" rIns="0" bIns="34275" anchor="t" anchorCtr="0">
            <a:normAutofit/>
          </a:bodyPr>
          <a:lstStyle/>
          <a:p>
            <a:pPr marL="185730" indent="-142870">
              <a:buClr>
                <a:schemeClr val="accent3"/>
              </a:buClr>
              <a:buSzPts val="2000"/>
              <a:buFont typeface="Noto Sans Symbols"/>
              <a:buChar char="▪"/>
            </a:pPr>
            <a:r>
              <a:rPr lang="en-GB" sz="1500" dirty="0">
                <a:solidFill>
                  <a:schemeClr val="dk1"/>
                </a:solidFill>
                <a:latin typeface="Arial"/>
                <a:ea typeface="Arial"/>
                <a:cs typeface="Arial"/>
                <a:sym typeface="Arial"/>
              </a:rPr>
              <a:t>We index the </a:t>
            </a:r>
            <a:r>
              <a:rPr lang="en-GB" sz="1500" dirty="0" err="1">
                <a:solidFill>
                  <a:schemeClr val="dk1"/>
                </a:solidFill>
                <a:latin typeface="Arial"/>
                <a:ea typeface="Arial"/>
                <a:cs typeface="Arial"/>
                <a:sym typeface="Arial"/>
              </a:rPr>
              <a:t>bitsequences</a:t>
            </a:r>
            <a:r>
              <a:rPr lang="en-GB" sz="1500" dirty="0">
                <a:solidFill>
                  <a:schemeClr val="dk1"/>
                </a:solidFill>
                <a:latin typeface="Arial"/>
                <a:ea typeface="Arial"/>
                <a:cs typeface="Arial"/>
                <a:sym typeface="Arial"/>
              </a:rPr>
              <a:t> to provide a SPO index</a:t>
            </a:r>
            <a:endParaRPr sz="1350" dirty="0">
              <a:solidFill>
                <a:schemeClr val="dk1"/>
              </a:solidFill>
              <a:latin typeface="Verdana"/>
              <a:ea typeface="Verdana"/>
              <a:cs typeface="Verdana"/>
              <a:sym typeface="Verdana"/>
            </a:endParaRPr>
          </a:p>
        </p:txBody>
      </p:sp>
      <p:sp>
        <p:nvSpPr>
          <p:cNvPr id="320" name="Google Shape;320;p10"/>
          <p:cNvSpPr/>
          <p:nvPr/>
        </p:nvSpPr>
        <p:spPr>
          <a:xfrm>
            <a:off x="231347" y="2046400"/>
            <a:ext cx="4733761" cy="1384995"/>
          </a:xfrm>
          <a:prstGeom prst="rect">
            <a:avLst/>
          </a:prstGeom>
          <a:noFill/>
          <a:ln>
            <a:noFill/>
          </a:ln>
        </p:spPr>
        <p:txBody>
          <a:bodyPr spcFirstLastPara="1" wrap="square" lIns="91425" tIns="45700" rIns="91425" bIns="45700" anchor="t" anchorCtr="0">
            <a:spAutoFit/>
          </a:bodyPr>
          <a:lstStyle/>
          <a:p>
            <a:r>
              <a:rPr lang="en-GB" sz="1200" b="1">
                <a:solidFill>
                  <a:schemeClr val="dk1"/>
                </a:solidFill>
                <a:latin typeface="Courier"/>
                <a:ea typeface="Courier"/>
                <a:cs typeface="Courier"/>
                <a:sym typeface="Courier"/>
              </a:rPr>
              <a:t>ex:Vienna  </a:t>
            </a:r>
            <a:r>
              <a:rPr lang="en-GB" sz="1200">
                <a:solidFill>
                  <a:schemeClr val="dk1"/>
                </a:solidFill>
                <a:latin typeface="Courier"/>
                <a:ea typeface="Courier"/>
                <a:cs typeface="Courier"/>
                <a:sym typeface="Courier"/>
              </a:rPr>
              <a:t>foaf:name     "Vienna"@en.</a:t>
            </a:r>
            <a:endParaRPr/>
          </a:p>
          <a:p>
            <a:r>
              <a:rPr lang="en-GB" sz="1200">
                <a:solidFill>
                  <a:schemeClr val="dk1"/>
                </a:solidFill>
                <a:latin typeface="Courier"/>
                <a:ea typeface="Courier"/>
                <a:cs typeface="Courier"/>
                <a:sym typeface="Courier"/>
              </a:rPr>
              <a:t>ex:Javier  ex:workPlace  </a:t>
            </a:r>
            <a:r>
              <a:rPr lang="en-GB" sz="1200" b="1">
                <a:solidFill>
                  <a:schemeClr val="dk1"/>
                </a:solidFill>
                <a:latin typeface="Courier"/>
                <a:ea typeface="Courier"/>
                <a:cs typeface="Courier"/>
                <a:sym typeface="Courier"/>
              </a:rPr>
              <a:t>ex:Vienna</a:t>
            </a:r>
            <a:r>
              <a:rPr lang="en-GB" sz="1200">
                <a:solidFill>
                  <a:schemeClr val="dk1"/>
                </a:solidFill>
                <a:latin typeface="Courier"/>
                <a:ea typeface="Courier"/>
                <a:cs typeface="Courier"/>
                <a:sym typeface="Courier"/>
              </a:rPr>
              <a:t>;</a:t>
            </a:r>
            <a:endParaRPr/>
          </a:p>
          <a:p>
            <a:r>
              <a:rPr lang="en-GB" sz="1200">
                <a:solidFill>
                  <a:schemeClr val="dk1"/>
                </a:solidFill>
                <a:latin typeface="Courier"/>
                <a:ea typeface="Courier"/>
                <a:cs typeface="Courier"/>
                <a:sym typeface="Courier"/>
              </a:rPr>
              <a:t>           foaf:mbox     "jfergar@example.org",  </a:t>
            </a:r>
            <a:endParaRPr/>
          </a:p>
          <a:p>
            <a:r>
              <a:rPr lang="en-GB" sz="1200">
                <a:solidFill>
                  <a:schemeClr val="dk1"/>
                </a:solidFill>
                <a:latin typeface="Courier"/>
                <a:ea typeface="Courier"/>
                <a:cs typeface="Courier"/>
                <a:sym typeface="Courier"/>
              </a:rPr>
              <a:t>                         "jfergar@wu.ac.at";</a:t>
            </a:r>
            <a:endParaRPr/>
          </a:p>
          <a:p>
            <a:r>
              <a:rPr lang="en-GB" sz="1200">
                <a:solidFill>
                  <a:schemeClr val="dk1"/>
                </a:solidFill>
                <a:latin typeface="Courier"/>
                <a:ea typeface="Courier"/>
                <a:cs typeface="Courier"/>
                <a:sym typeface="Courier"/>
              </a:rPr>
              <a:t>           rdf:type      ex:Researcher .</a:t>
            </a:r>
            <a:endParaRPr/>
          </a:p>
          <a:p>
            <a:r>
              <a:rPr lang="en-GB" sz="1200">
                <a:solidFill>
                  <a:schemeClr val="dk1"/>
                </a:solidFill>
                <a:latin typeface="Courier"/>
                <a:ea typeface="Courier"/>
                <a:cs typeface="Courier"/>
                <a:sym typeface="Courier"/>
              </a:rPr>
              <a:t>ex:Paul    ex:birthplace ex:Vienna.</a:t>
            </a:r>
            <a:endParaRPr/>
          </a:p>
          <a:p>
            <a:r>
              <a:rPr lang="en-GB" sz="1200">
                <a:solidFill>
                  <a:schemeClr val="dk1"/>
                </a:solidFill>
                <a:latin typeface="Courier"/>
                <a:ea typeface="Courier"/>
                <a:cs typeface="Courier"/>
                <a:sym typeface="Courier"/>
              </a:rPr>
              <a:t>ex:Stefan  ex:birthplace ex:Vienna.</a:t>
            </a:r>
            <a:endParaRPr sz="1200">
              <a:solidFill>
                <a:schemeClr val="dk1"/>
              </a:solidFill>
              <a:latin typeface="Courier"/>
              <a:ea typeface="Courier"/>
              <a:cs typeface="Courier"/>
              <a:sym typeface="Courier"/>
            </a:endParaRPr>
          </a:p>
        </p:txBody>
      </p:sp>
      <p:sp>
        <p:nvSpPr>
          <p:cNvPr id="321" name="Google Shape;321;p10"/>
          <p:cNvSpPr/>
          <p:nvPr/>
        </p:nvSpPr>
        <p:spPr>
          <a:xfrm>
            <a:off x="5520583" y="1993578"/>
            <a:ext cx="991312" cy="1384995"/>
          </a:xfrm>
          <a:prstGeom prst="rect">
            <a:avLst/>
          </a:prstGeom>
          <a:noFill/>
          <a:ln>
            <a:noFill/>
          </a:ln>
        </p:spPr>
        <p:txBody>
          <a:bodyPr spcFirstLastPara="1" wrap="square" lIns="91425" tIns="45700" rIns="91425" bIns="45700" anchor="t" anchorCtr="0">
            <a:spAutoFit/>
          </a:bodyPr>
          <a:lstStyle/>
          <a:p>
            <a:r>
              <a:rPr lang="en-GB" sz="1200">
                <a:solidFill>
                  <a:schemeClr val="dk1"/>
                </a:solidFill>
                <a:latin typeface="Courier"/>
                <a:ea typeface="Courier"/>
                <a:cs typeface="Courier"/>
                <a:sym typeface="Courier"/>
              </a:rPr>
              <a:t>1 4 5.</a:t>
            </a:r>
            <a:endParaRPr/>
          </a:p>
          <a:p>
            <a:r>
              <a:rPr lang="en-GB" sz="1200">
                <a:solidFill>
                  <a:schemeClr val="dk1"/>
                </a:solidFill>
                <a:latin typeface="Courier"/>
                <a:ea typeface="Courier"/>
                <a:cs typeface="Courier"/>
                <a:sym typeface="Courier"/>
              </a:rPr>
              <a:t>2 2 1;</a:t>
            </a:r>
            <a:endParaRPr/>
          </a:p>
          <a:p>
            <a:r>
              <a:rPr lang="en-GB" sz="1200">
                <a:solidFill>
                  <a:schemeClr val="dk1"/>
                </a:solidFill>
                <a:latin typeface="Courier"/>
                <a:ea typeface="Courier"/>
                <a:cs typeface="Courier"/>
                <a:sym typeface="Courier"/>
              </a:rPr>
              <a:t>  3 3,  </a:t>
            </a:r>
            <a:endParaRPr/>
          </a:p>
          <a:p>
            <a:r>
              <a:rPr lang="en-GB" sz="1200">
                <a:solidFill>
                  <a:schemeClr val="dk1"/>
                </a:solidFill>
                <a:latin typeface="Courier"/>
                <a:ea typeface="Courier"/>
                <a:cs typeface="Courier"/>
                <a:sym typeface="Courier"/>
              </a:rPr>
              <a:t>    4;</a:t>
            </a:r>
            <a:endParaRPr/>
          </a:p>
          <a:p>
            <a:r>
              <a:rPr lang="en-GB" sz="1200">
                <a:solidFill>
                  <a:schemeClr val="dk1"/>
                </a:solidFill>
                <a:latin typeface="Courier"/>
                <a:ea typeface="Courier"/>
                <a:cs typeface="Courier"/>
                <a:sym typeface="Courier"/>
              </a:rPr>
              <a:t>  5 2.</a:t>
            </a:r>
            <a:endParaRPr/>
          </a:p>
          <a:p>
            <a:r>
              <a:rPr lang="en-GB" sz="1200">
                <a:solidFill>
                  <a:schemeClr val="dk1"/>
                </a:solidFill>
                <a:latin typeface="Courier"/>
                <a:ea typeface="Courier"/>
                <a:cs typeface="Courier"/>
                <a:sym typeface="Courier"/>
              </a:rPr>
              <a:t>3 1 1.</a:t>
            </a:r>
            <a:endParaRPr/>
          </a:p>
          <a:p>
            <a:r>
              <a:rPr lang="en-GB" sz="1200">
                <a:solidFill>
                  <a:schemeClr val="dk1"/>
                </a:solidFill>
                <a:latin typeface="Courier"/>
                <a:ea typeface="Courier"/>
                <a:cs typeface="Courier"/>
                <a:sym typeface="Courier"/>
              </a:rPr>
              <a:t>4 1 1.</a:t>
            </a:r>
            <a:endParaRPr sz="1200">
              <a:solidFill>
                <a:schemeClr val="dk1"/>
              </a:solidFill>
              <a:latin typeface="Courier"/>
              <a:ea typeface="Courier"/>
              <a:cs typeface="Courier"/>
              <a:sym typeface="Courier"/>
            </a:endParaRPr>
          </a:p>
        </p:txBody>
      </p:sp>
      <p:pic>
        <p:nvPicPr>
          <p:cNvPr id="322" name="Google Shape;322;p10"/>
          <p:cNvPicPr preferRelativeResize="0"/>
          <p:nvPr/>
        </p:nvPicPr>
        <p:blipFill rotWithShape="1">
          <a:blip r:embed="rId4">
            <a:alphaModFix/>
          </a:blip>
          <a:srcRect/>
          <a:stretch/>
        </p:blipFill>
        <p:spPr>
          <a:xfrm>
            <a:off x="7440288" y="1573649"/>
            <a:ext cx="1573024" cy="1677780"/>
          </a:xfrm>
          <a:prstGeom prst="rect">
            <a:avLst/>
          </a:prstGeom>
          <a:noFill/>
          <a:ln>
            <a:noFill/>
          </a:ln>
        </p:spPr>
      </p:pic>
      <p:sp>
        <p:nvSpPr>
          <p:cNvPr id="323" name="Google Shape;323;p10"/>
          <p:cNvSpPr txBox="1">
            <a:spLocks noGrp="1"/>
          </p:cNvSpPr>
          <p:nvPr>
            <p:ph type="sldNum" idx="12"/>
          </p:nvPr>
        </p:nvSpPr>
        <p:spPr>
          <a:xfrm>
            <a:off x="157651" y="6384893"/>
            <a:ext cx="892150" cy="258085"/>
          </a:xfrm>
          <a:prstGeom prst="rect">
            <a:avLst/>
          </a:prstGeom>
          <a:noFill/>
          <a:ln>
            <a:noFill/>
          </a:ln>
        </p:spPr>
        <p:txBody>
          <a:bodyPr spcFirstLastPara="1" vert="horz" wrap="square" lIns="91425" tIns="45700" rIns="91425" bIns="45700" rtlCol="0" anchor="ctr" anchorCtr="0">
            <a:noAutofit/>
          </a:bodyPr>
          <a:lstStyle/>
          <a:p>
            <a:pPr algn="l">
              <a:buClr>
                <a:srgbClr val="A5A5A5"/>
              </a:buClr>
              <a:buSzPts val="900"/>
            </a:pPr>
            <a:fld id="{00000000-1234-1234-1234-123412341234}" type="slidenum">
              <a:rPr lang="en-GB" sz="900" smtClean="0">
                <a:solidFill>
                  <a:srgbClr val="A5A5A5"/>
                </a:solidFill>
              </a:rPr>
              <a:pPr algn="l">
                <a:buClr>
                  <a:srgbClr val="A5A5A5"/>
                </a:buClr>
                <a:buSzPts val="900"/>
              </a:pPr>
              <a:t>24</a:t>
            </a:fld>
            <a:endParaRPr sz="900" dirty="0">
              <a:solidFill>
                <a:srgbClr val="A5A5A5"/>
              </a:solidFill>
            </a:endParaRP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11"/>
          <p:cNvSpPr txBox="1">
            <a:spLocks noGrp="1"/>
          </p:cNvSpPr>
          <p:nvPr>
            <p:ph type="body" idx="1"/>
          </p:nvPr>
        </p:nvSpPr>
        <p:spPr>
          <a:xfrm>
            <a:off x="462019" y="2067403"/>
            <a:ext cx="7759644" cy="3468515"/>
          </a:xfrm>
          <a:prstGeom prst="rect">
            <a:avLst/>
          </a:prstGeom>
          <a:noFill/>
          <a:ln>
            <a:noFill/>
          </a:ln>
        </p:spPr>
        <p:txBody>
          <a:bodyPr spcFirstLastPara="1" vert="horz" wrap="square" lIns="0" tIns="34275" rIns="0" bIns="34275" rtlCol="0" anchor="t" anchorCtr="0">
            <a:normAutofit/>
          </a:bodyPr>
          <a:lstStyle/>
          <a:p>
            <a:pPr marL="171450" indent="-80009">
              <a:spcBef>
                <a:spcPts val="0"/>
              </a:spcBef>
              <a:buNone/>
            </a:pPr>
            <a:endParaRPr/>
          </a:p>
          <a:p>
            <a:pPr marL="171450" indent="-171450">
              <a:buSzPts val="1900"/>
            </a:pPr>
            <a:r>
              <a:rPr lang="en-GB"/>
              <a:t>Bitmap Triples:</a:t>
            </a:r>
            <a:endParaRPr/>
          </a:p>
          <a:p>
            <a:pPr marL="857250" lvl="2" indent="-91438">
              <a:buNone/>
            </a:pPr>
            <a:endParaRPr/>
          </a:p>
          <a:p>
            <a:pPr marL="857250" lvl="2" indent="-91438">
              <a:buNone/>
            </a:pPr>
            <a:endParaRPr/>
          </a:p>
          <a:p>
            <a:pPr marL="857250" lvl="2" indent="-91438">
              <a:buNone/>
            </a:pPr>
            <a:endParaRPr/>
          </a:p>
          <a:p>
            <a:pPr marL="514350" lvl="1" indent="-85725">
              <a:buNone/>
            </a:pPr>
            <a:endParaRPr/>
          </a:p>
          <a:p>
            <a:pPr marL="514350" lvl="1" indent="-85725">
              <a:buNone/>
            </a:pPr>
            <a:endParaRPr/>
          </a:p>
          <a:p>
            <a:pPr marL="514350" lvl="1" indent="-85725">
              <a:buNone/>
            </a:pPr>
            <a:endParaRPr/>
          </a:p>
          <a:p>
            <a:pPr marL="514350" lvl="1" indent="-85725">
              <a:buNone/>
            </a:pPr>
            <a:endParaRPr/>
          </a:p>
          <a:p>
            <a:pPr marL="514350" lvl="1" indent="-85725">
              <a:buNone/>
            </a:pPr>
            <a:endParaRPr/>
          </a:p>
          <a:p>
            <a:pPr marL="514350" lvl="1" indent="-85725">
              <a:buNone/>
            </a:pPr>
            <a:endParaRPr/>
          </a:p>
          <a:p>
            <a:pPr marL="514350" lvl="1" indent="-85725">
              <a:buNone/>
            </a:pPr>
            <a:endParaRPr/>
          </a:p>
          <a:p>
            <a:pPr marL="514350" lvl="1" indent="-85725">
              <a:buNone/>
            </a:pPr>
            <a:endParaRPr/>
          </a:p>
          <a:p>
            <a:pPr marL="514350" lvl="1" indent="-85725">
              <a:buNone/>
            </a:pPr>
            <a:endParaRPr/>
          </a:p>
          <a:p>
            <a:pPr marL="514350" lvl="1" indent="-85725">
              <a:buNone/>
            </a:pPr>
            <a:endParaRPr/>
          </a:p>
        </p:txBody>
      </p:sp>
      <p:sp>
        <p:nvSpPr>
          <p:cNvPr id="330" name="Google Shape;330;p11"/>
          <p:cNvSpPr txBox="1">
            <a:spLocks noGrp="1"/>
          </p:cNvSpPr>
          <p:nvPr>
            <p:ph type="title"/>
          </p:nvPr>
        </p:nvSpPr>
        <p:spPr>
          <a:xfrm>
            <a:off x="462019" y="631574"/>
            <a:ext cx="7886700" cy="994172"/>
          </a:xfrm>
          <a:prstGeom prst="rect">
            <a:avLst/>
          </a:prstGeom>
          <a:noFill/>
          <a:ln>
            <a:noFill/>
          </a:ln>
        </p:spPr>
        <p:txBody>
          <a:bodyPr spcFirstLastPara="1" vert="horz" wrap="square" lIns="68550" tIns="34275" rIns="68550" bIns="34275" rtlCol="0" anchor="ctr" anchorCtr="0">
            <a:normAutofit/>
          </a:bodyPr>
          <a:lstStyle/>
          <a:p>
            <a:pPr>
              <a:buSzPts val="4400"/>
            </a:pPr>
            <a:r>
              <a:rPr lang="en-GB"/>
              <a:t>Bitmap Triples Encoding</a:t>
            </a:r>
            <a:endParaRPr/>
          </a:p>
        </p:txBody>
      </p:sp>
      <p:grpSp>
        <p:nvGrpSpPr>
          <p:cNvPr id="331" name="Google Shape;331;p11"/>
          <p:cNvGrpSpPr/>
          <p:nvPr/>
        </p:nvGrpSpPr>
        <p:grpSpPr>
          <a:xfrm>
            <a:off x="1354684" y="2433639"/>
            <a:ext cx="6433445" cy="1990725"/>
            <a:chOff x="282244" y="2101850"/>
            <a:chExt cx="8577926" cy="2654300"/>
          </a:xfrm>
        </p:grpSpPr>
        <p:pic>
          <p:nvPicPr>
            <p:cNvPr id="332" name="Google Shape;332;p11"/>
            <p:cNvPicPr preferRelativeResize="0"/>
            <p:nvPr/>
          </p:nvPicPr>
          <p:blipFill rotWithShape="1">
            <a:blip r:embed="rId3">
              <a:alphaModFix/>
            </a:blip>
            <a:srcRect/>
            <a:stretch/>
          </p:blipFill>
          <p:spPr>
            <a:xfrm>
              <a:off x="282244" y="2101850"/>
              <a:ext cx="8577926" cy="2654300"/>
            </a:xfrm>
            <a:prstGeom prst="rect">
              <a:avLst/>
            </a:prstGeom>
            <a:noFill/>
            <a:ln>
              <a:noFill/>
            </a:ln>
          </p:spPr>
        </p:pic>
        <p:sp>
          <p:nvSpPr>
            <p:cNvPr id="333" name="Google Shape;333;p11"/>
            <p:cNvSpPr txBox="1"/>
            <p:nvPr/>
          </p:nvSpPr>
          <p:spPr>
            <a:xfrm>
              <a:off x="5660572" y="2220686"/>
              <a:ext cx="952505" cy="369292"/>
            </a:xfrm>
            <a:prstGeom prst="rect">
              <a:avLst/>
            </a:prstGeom>
            <a:solidFill>
              <a:schemeClr val="lt1"/>
            </a:solidFill>
            <a:ln>
              <a:noFill/>
            </a:ln>
          </p:spPr>
          <p:txBody>
            <a:bodyPr spcFirstLastPara="1" wrap="square" lIns="68550" tIns="34275" rIns="68550" bIns="34275" anchor="t" anchorCtr="0">
              <a:spAutoFit/>
            </a:bodyPr>
            <a:lstStyle/>
            <a:p>
              <a:r>
                <a:rPr lang="en-GB" sz="1350">
                  <a:solidFill>
                    <a:schemeClr val="dk1"/>
                  </a:solidFill>
                  <a:latin typeface="Calibri"/>
                  <a:ea typeface="Calibri"/>
                  <a:cs typeface="Calibri"/>
                  <a:sym typeface="Calibri"/>
                </a:rPr>
                <a:t>subjects</a:t>
              </a:r>
              <a:endParaRPr sz="1350">
                <a:solidFill>
                  <a:schemeClr val="dk1"/>
                </a:solidFill>
                <a:latin typeface="Calibri"/>
                <a:ea typeface="Calibri"/>
                <a:cs typeface="Calibri"/>
                <a:sym typeface="Calibri"/>
              </a:endParaRPr>
            </a:p>
          </p:txBody>
        </p:sp>
        <p:sp>
          <p:nvSpPr>
            <p:cNvPr id="334" name="Google Shape;334;p11"/>
            <p:cNvSpPr/>
            <p:nvPr/>
          </p:nvSpPr>
          <p:spPr>
            <a:xfrm>
              <a:off x="754743" y="2608483"/>
              <a:ext cx="2975427" cy="207289"/>
            </a:xfrm>
            <a:prstGeom prst="rect">
              <a:avLst/>
            </a:prstGeom>
            <a:solidFill>
              <a:schemeClr val="lt1"/>
            </a:solidFill>
            <a:ln>
              <a:noFill/>
            </a:ln>
          </p:spPr>
          <p:txBody>
            <a:bodyPr spcFirstLastPara="1" wrap="square" lIns="68550" tIns="34275" rIns="68550" bIns="34275" anchor="ctr" anchorCtr="0">
              <a:noAutofit/>
            </a:bodyPr>
            <a:lstStyle/>
            <a:p>
              <a:pPr algn="ctr"/>
              <a:endParaRPr sz="1350">
                <a:solidFill>
                  <a:schemeClr val="lt1"/>
                </a:solidFill>
                <a:latin typeface="Calibri"/>
                <a:ea typeface="Calibri"/>
                <a:cs typeface="Calibri"/>
                <a:sym typeface="Calibri"/>
              </a:endParaRPr>
            </a:p>
          </p:txBody>
        </p:sp>
        <p:sp>
          <p:nvSpPr>
            <p:cNvPr id="335" name="Google Shape;335;p11"/>
            <p:cNvSpPr txBox="1"/>
            <p:nvPr/>
          </p:nvSpPr>
          <p:spPr>
            <a:xfrm>
              <a:off x="5277334" y="4079297"/>
              <a:ext cx="785471" cy="369292"/>
            </a:xfrm>
            <a:prstGeom prst="rect">
              <a:avLst/>
            </a:prstGeom>
            <a:solidFill>
              <a:schemeClr val="lt1"/>
            </a:solidFill>
            <a:ln>
              <a:noFill/>
            </a:ln>
          </p:spPr>
          <p:txBody>
            <a:bodyPr spcFirstLastPara="1" wrap="square" lIns="0" tIns="34275" rIns="0" bIns="34275" anchor="t" anchorCtr="0">
              <a:spAutoFit/>
            </a:bodyPr>
            <a:lstStyle/>
            <a:p>
              <a:r>
                <a:rPr lang="en-GB" sz="1350" b="1">
                  <a:solidFill>
                    <a:schemeClr val="dk1"/>
                  </a:solidFill>
                  <a:latin typeface="Calibri"/>
                  <a:ea typeface="Calibri"/>
                  <a:cs typeface="Calibri"/>
                  <a:sym typeface="Calibri"/>
                </a:rPr>
                <a:t>Objects:</a:t>
              </a:r>
              <a:endParaRPr sz="1350">
                <a:solidFill>
                  <a:schemeClr val="dk1"/>
                </a:solidFill>
                <a:latin typeface="Verdana"/>
                <a:ea typeface="Verdana"/>
                <a:cs typeface="Verdana"/>
                <a:sym typeface="Verdana"/>
              </a:endParaRPr>
            </a:p>
          </p:txBody>
        </p:sp>
        <p:sp>
          <p:nvSpPr>
            <p:cNvPr id="336" name="Google Shape;336;p11"/>
            <p:cNvSpPr txBox="1"/>
            <p:nvPr/>
          </p:nvSpPr>
          <p:spPr>
            <a:xfrm>
              <a:off x="5098630" y="3074965"/>
              <a:ext cx="1105239" cy="369292"/>
            </a:xfrm>
            <a:prstGeom prst="rect">
              <a:avLst/>
            </a:prstGeom>
            <a:solidFill>
              <a:schemeClr val="lt1"/>
            </a:solidFill>
            <a:ln>
              <a:noFill/>
            </a:ln>
          </p:spPr>
          <p:txBody>
            <a:bodyPr spcFirstLastPara="1" wrap="square" lIns="0" tIns="34275" rIns="0" bIns="34275" anchor="t" anchorCtr="0">
              <a:spAutoFit/>
            </a:bodyPr>
            <a:lstStyle/>
            <a:p>
              <a:r>
                <a:rPr lang="en-GB" sz="1350" b="1">
                  <a:solidFill>
                    <a:schemeClr val="dk1"/>
                  </a:solidFill>
                  <a:latin typeface="Calibri"/>
                  <a:ea typeface="Calibri"/>
                  <a:cs typeface="Calibri"/>
                  <a:sym typeface="Calibri"/>
                </a:rPr>
                <a:t>Predicates: </a:t>
              </a:r>
              <a:endParaRPr sz="1350">
                <a:solidFill>
                  <a:schemeClr val="dk1"/>
                </a:solidFill>
                <a:latin typeface="Verdana"/>
                <a:ea typeface="Verdana"/>
                <a:cs typeface="Verdana"/>
                <a:sym typeface="Verdana"/>
              </a:endParaRPr>
            </a:p>
          </p:txBody>
        </p:sp>
      </p:grpSp>
      <p:sp>
        <p:nvSpPr>
          <p:cNvPr id="337" name="Google Shape;337;p11"/>
          <p:cNvSpPr txBox="1"/>
          <p:nvPr/>
        </p:nvSpPr>
        <p:spPr>
          <a:xfrm>
            <a:off x="8260955" y="2941852"/>
            <a:ext cx="508793" cy="1569630"/>
          </a:xfrm>
          <a:prstGeom prst="rect">
            <a:avLst/>
          </a:prstGeom>
          <a:solidFill>
            <a:schemeClr val="lt1"/>
          </a:solidFill>
          <a:ln w="12700" cap="flat" cmpd="sng">
            <a:solidFill>
              <a:srgbClr val="0066CC"/>
            </a:solidFill>
            <a:prstDash val="solid"/>
            <a:miter lim="800000"/>
            <a:headEnd type="none" w="sm" len="sm"/>
            <a:tailEnd type="none" w="sm" len="sm"/>
          </a:ln>
        </p:spPr>
        <p:txBody>
          <a:bodyPr spcFirstLastPara="1" wrap="square" lIns="68550" tIns="34275" rIns="68550" bIns="34275" anchor="t" anchorCtr="0">
            <a:spAutoFit/>
          </a:bodyPr>
          <a:lstStyle/>
          <a:p>
            <a:r>
              <a:rPr lang="en-GB" sz="1350" b="1">
                <a:solidFill>
                  <a:srgbClr val="FF0000"/>
                </a:solidFill>
                <a:latin typeface="Calibri"/>
                <a:ea typeface="Calibri"/>
                <a:cs typeface="Calibri"/>
                <a:sym typeface="Calibri"/>
              </a:rPr>
              <a:t>S P O</a:t>
            </a:r>
            <a:endParaRPr sz="1350">
              <a:solidFill>
                <a:schemeClr val="dk1"/>
              </a:solidFill>
              <a:latin typeface="Verdana"/>
              <a:ea typeface="Verdana"/>
              <a:cs typeface="Verdana"/>
              <a:sym typeface="Verdana"/>
            </a:endParaRPr>
          </a:p>
          <a:p>
            <a:pPr>
              <a:spcBef>
                <a:spcPts val="900"/>
              </a:spcBef>
            </a:pPr>
            <a:r>
              <a:rPr lang="en-GB" sz="1350" b="1">
                <a:solidFill>
                  <a:srgbClr val="FF0000"/>
                </a:solidFill>
                <a:latin typeface="Calibri"/>
                <a:ea typeface="Calibri"/>
                <a:cs typeface="Calibri"/>
                <a:sym typeface="Calibri"/>
              </a:rPr>
              <a:t>S P ?</a:t>
            </a:r>
            <a:endParaRPr sz="1350">
              <a:solidFill>
                <a:schemeClr val="dk1"/>
              </a:solidFill>
              <a:latin typeface="Verdana"/>
              <a:ea typeface="Verdana"/>
              <a:cs typeface="Verdana"/>
              <a:sym typeface="Verdana"/>
            </a:endParaRPr>
          </a:p>
          <a:p>
            <a:pPr>
              <a:spcBef>
                <a:spcPts val="900"/>
              </a:spcBef>
            </a:pPr>
            <a:r>
              <a:rPr lang="en-GB" sz="1350" b="1">
                <a:solidFill>
                  <a:srgbClr val="FF0000"/>
                </a:solidFill>
                <a:latin typeface="Calibri"/>
                <a:ea typeface="Calibri"/>
                <a:cs typeface="Calibri"/>
                <a:sym typeface="Calibri"/>
              </a:rPr>
              <a:t>S ? O</a:t>
            </a:r>
            <a:endParaRPr sz="1350">
              <a:solidFill>
                <a:schemeClr val="dk1"/>
              </a:solidFill>
              <a:latin typeface="Verdana"/>
              <a:ea typeface="Verdana"/>
              <a:cs typeface="Verdana"/>
              <a:sym typeface="Verdana"/>
            </a:endParaRPr>
          </a:p>
          <a:p>
            <a:pPr>
              <a:spcBef>
                <a:spcPts val="900"/>
              </a:spcBef>
            </a:pPr>
            <a:r>
              <a:rPr lang="en-GB" sz="1350" b="1">
                <a:solidFill>
                  <a:srgbClr val="FF0000"/>
                </a:solidFill>
                <a:latin typeface="Calibri"/>
                <a:ea typeface="Calibri"/>
                <a:cs typeface="Calibri"/>
                <a:sym typeface="Calibri"/>
              </a:rPr>
              <a:t>S ? ?</a:t>
            </a:r>
            <a:endParaRPr sz="1350">
              <a:solidFill>
                <a:schemeClr val="dk1"/>
              </a:solidFill>
              <a:latin typeface="Verdana"/>
              <a:ea typeface="Verdana"/>
              <a:cs typeface="Verdana"/>
              <a:sym typeface="Verdana"/>
            </a:endParaRPr>
          </a:p>
          <a:p>
            <a:pPr>
              <a:spcBef>
                <a:spcPts val="900"/>
              </a:spcBef>
            </a:pPr>
            <a:r>
              <a:rPr lang="en-GB" sz="1350" b="1">
                <a:solidFill>
                  <a:srgbClr val="FF0000"/>
                </a:solidFill>
                <a:latin typeface="Calibri"/>
                <a:ea typeface="Calibri"/>
                <a:cs typeface="Calibri"/>
                <a:sym typeface="Calibri"/>
              </a:rPr>
              <a:t>? ? ?</a:t>
            </a:r>
            <a:endParaRPr sz="1350">
              <a:solidFill>
                <a:schemeClr val="dk1"/>
              </a:solidFill>
              <a:latin typeface="Verdana"/>
              <a:ea typeface="Verdana"/>
              <a:cs typeface="Verdana"/>
              <a:sym typeface="Verdana"/>
            </a:endParaRPr>
          </a:p>
        </p:txBody>
      </p:sp>
      <p:sp>
        <p:nvSpPr>
          <p:cNvPr id="338" name="Google Shape;338;p11"/>
          <p:cNvSpPr/>
          <p:nvPr/>
        </p:nvSpPr>
        <p:spPr>
          <a:xfrm>
            <a:off x="6503649" y="2982838"/>
            <a:ext cx="593711" cy="293711"/>
          </a:xfrm>
          <a:prstGeom prst="rect">
            <a:avLst/>
          </a:prstGeom>
          <a:noFill/>
          <a:ln w="38100" cap="flat" cmpd="sng">
            <a:solidFill>
              <a:srgbClr val="0066CC"/>
            </a:solidFill>
            <a:prstDash val="solid"/>
            <a:miter lim="800000"/>
            <a:headEnd type="none" w="sm" len="sm"/>
            <a:tailEnd type="none" w="sm" len="sm"/>
          </a:ln>
        </p:spPr>
        <p:txBody>
          <a:bodyPr spcFirstLastPara="1" wrap="square" lIns="68550" tIns="34275" rIns="68550" bIns="34275" anchor="ctr" anchorCtr="0">
            <a:noAutofit/>
          </a:bodyPr>
          <a:lstStyle/>
          <a:p>
            <a:pPr algn="ctr"/>
            <a:endParaRPr sz="1350">
              <a:solidFill>
                <a:schemeClr val="lt1"/>
              </a:solidFill>
              <a:latin typeface="Calibri"/>
              <a:ea typeface="Calibri"/>
              <a:cs typeface="Calibri"/>
              <a:sym typeface="Calibri"/>
            </a:endParaRPr>
          </a:p>
        </p:txBody>
      </p:sp>
      <p:sp>
        <p:nvSpPr>
          <p:cNvPr id="339" name="Google Shape;339;p11"/>
          <p:cNvSpPr/>
          <p:nvPr/>
        </p:nvSpPr>
        <p:spPr>
          <a:xfrm>
            <a:off x="6503648" y="3322714"/>
            <a:ext cx="593711" cy="293711"/>
          </a:xfrm>
          <a:prstGeom prst="rect">
            <a:avLst/>
          </a:prstGeom>
          <a:noFill/>
          <a:ln w="38100" cap="flat" cmpd="sng">
            <a:solidFill>
              <a:srgbClr val="0066CC"/>
            </a:solidFill>
            <a:prstDash val="solid"/>
            <a:miter lim="800000"/>
            <a:headEnd type="none" w="sm" len="sm"/>
            <a:tailEnd type="none" w="sm" len="sm"/>
          </a:ln>
        </p:spPr>
        <p:txBody>
          <a:bodyPr spcFirstLastPara="1" wrap="square" lIns="68550" tIns="34275" rIns="68550" bIns="34275" anchor="ctr" anchorCtr="0">
            <a:noAutofit/>
          </a:bodyPr>
          <a:lstStyle/>
          <a:p>
            <a:pPr algn="ctr"/>
            <a:endParaRPr sz="1350">
              <a:solidFill>
                <a:schemeClr val="lt1"/>
              </a:solidFill>
              <a:latin typeface="Calibri"/>
              <a:ea typeface="Calibri"/>
              <a:cs typeface="Calibri"/>
              <a:sym typeface="Calibri"/>
            </a:endParaRPr>
          </a:p>
        </p:txBody>
      </p:sp>
      <p:sp>
        <p:nvSpPr>
          <p:cNvPr id="340" name="Google Shape;340;p11"/>
          <p:cNvSpPr/>
          <p:nvPr/>
        </p:nvSpPr>
        <p:spPr>
          <a:xfrm>
            <a:off x="6918578" y="3726683"/>
            <a:ext cx="178781" cy="293711"/>
          </a:xfrm>
          <a:prstGeom prst="rect">
            <a:avLst/>
          </a:prstGeom>
          <a:noFill/>
          <a:ln w="38100" cap="flat" cmpd="sng">
            <a:solidFill>
              <a:srgbClr val="0066CC"/>
            </a:solidFill>
            <a:prstDash val="solid"/>
            <a:miter lim="800000"/>
            <a:headEnd type="none" w="sm" len="sm"/>
            <a:tailEnd type="none" w="sm" len="sm"/>
          </a:ln>
        </p:spPr>
        <p:txBody>
          <a:bodyPr spcFirstLastPara="1" wrap="square" lIns="68550" tIns="34275" rIns="68550" bIns="34275" anchor="ctr" anchorCtr="0">
            <a:noAutofit/>
          </a:bodyPr>
          <a:lstStyle/>
          <a:p>
            <a:pPr algn="ctr"/>
            <a:endParaRPr sz="1350">
              <a:solidFill>
                <a:schemeClr val="lt1"/>
              </a:solidFill>
              <a:latin typeface="Calibri"/>
              <a:ea typeface="Calibri"/>
              <a:cs typeface="Calibri"/>
              <a:sym typeface="Calibri"/>
            </a:endParaRPr>
          </a:p>
        </p:txBody>
      </p:sp>
      <p:sp>
        <p:nvSpPr>
          <p:cNvPr id="341" name="Google Shape;341;p11"/>
          <p:cNvSpPr/>
          <p:nvPr/>
        </p:nvSpPr>
        <p:spPr>
          <a:xfrm>
            <a:off x="6918578" y="4020394"/>
            <a:ext cx="178781" cy="293711"/>
          </a:xfrm>
          <a:prstGeom prst="rect">
            <a:avLst/>
          </a:prstGeom>
          <a:noFill/>
          <a:ln w="38100" cap="flat" cmpd="sng">
            <a:solidFill>
              <a:srgbClr val="0066CC"/>
            </a:solidFill>
            <a:prstDash val="solid"/>
            <a:miter lim="800000"/>
            <a:headEnd type="none" w="sm" len="sm"/>
            <a:tailEnd type="none" w="sm" len="sm"/>
          </a:ln>
        </p:spPr>
        <p:txBody>
          <a:bodyPr spcFirstLastPara="1" wrap="square" lIns="68550" tIns="34275" rIns="68550" bIns="34275" anchor="ctr" anchorCtr="0">
            <a:noAutofit/>
          </a:bodyPr>
          <a:lstStyle/>
          <a:p>
            <a:pPr algn="ctr"/>
            <a:endParaRPr sz="1350">
              <a:solidFill>
                <a:schemeClr val="lt1"/>
              </a:solidFill>
              <a:latin typeface="Calibri"/>
              <a:ea typeface="Calibri"/>
              <a:cs typeface="Calibri"/>
              <a:sym typeface="Calibri"/>
            </a:endParaRPr>
          </a:p>
        </p:txBody>
      </p:sp>
      <p:sp>
        <p:nvSpPr>
          <p:cNvPr id="342" name="Google Shape;342;p11"/>
          <p:cNvSpPr txBox="1"/>
          <p:nvPr/>
        </p:nvSpPr>
        <p:spPr>
          <a:xfrm>
            <a:off x="873513" y="4480593"/>
            <a:ext cx="8229600" cy="1512168"/>
          </a:xfrm>
          <a:prstGeom prst="rect">
            <a:avLst/>
          </a:prstGeom>
          <a:noFill/>
          <a:ln>
            <a:noFill/>
          </a:ln>
        </p:spPr>
        <p:txBody>
          <a:bodyPr spcFirstLastPara="1" wrap="square" lIns="0" tIns="45700" rIns="0" bIns="45700" anchor="t" anchorCtr="0">
            <a:normAutofit fontScale="70000" lnSpcReduction="20000"/>
          </a:bodyPr>
          <a:lstStyle/>
          <a:p>
            <a:pPr marL="247640" indent="-190493">
              <a:buClr>
                <a:schemeClr val="accent3"/>
              </a:buClr>
              <a:buSzPct val="100000"/>
              <a:buFont typeface="Noto Sans Symbols"/>
              <a:buChar char="▪"/>
            </a:pPr>
            <a:r>
              <a:rPr lang="en-GB" sz="2000" dirty="0">
                <a:solidFill>
                  <a:schemeClr val="dk1"/>
                </a:solidFill>
                <a:latin typeface="Arial"/>
                <a:ea typeface="Arial"/>
                <a:cs typeface="Arial"/>
                <a:sym typeface="Arial"/>
              </a:rPr>
              <a:t>E.g. retrieve (</a:t>
            </a:r>
            <a:r>
              <a:rPr lang="en-GB" sz="2000" b="1" i="1" dirty="0">
                <a:solidFill>
                  <a:schemeClr val="dk1"/>
                </a:solidFill>
                <a:latin typeface="Arial"/>
                <a:ea typeface="Arial"/>
                <a:cs typeface="Arial"/>
                <a:sym typeface="Arial"/>
              </a:rPr>
              <a:t>2</a:t>
            </a:r>
            <a:r>
              <a:rPr lang="en-GB" sz="2000" dirty="0">
                <a:solidFill>
                  <a:schemeClr val="dk1"/>
                </a:solidFill>
                <a:latin typeface="Arial"/>
                <a:ea typeface="Arial"/>
                <a:cs typeface="Arial"/>
                <a:sym typeface="Arial"/>
              </a:rPr>
              <a:t>,</a:t>
            </a:r>
            <a:r>
              <a:rPr lang="en-GB" sz="2000" b="1" i="1" dirty="0">
                <a:solidFill>
                  <a:schemeClr val="dk1"/>
                </a:solidFill>
                <a:latin typeface="Arial"/>
                <a:ea typeface="Arial"/>
                <a:cs typeface="Arial"/>
                <a:sym typeface="Arial"/>
              </a:rPr>
              <a:t>5</a:t>
            </a:r>
            <a:r>
              <a:rPr lang="en-GB" sz="2000" dirty="0">
                <a:solidFill>
                  <a:schemeClr val="dk1"/>
                </a:solidFill>
                <a:latin typeface="Arial"/>
                <a:ea typeface="Arial"/>
                <a:cs typeface="Arial"/>
                <a:sym typeface="Arial"/>
              </a:rPr>
              <a:t>,?)</a:t>
            </a:r>
            <a:endParaRPr sz="1800" dirty="0">
              <a:solidFill>
                <a:schemeClr val="dk1"/>
              </a:solidFill>
              <a:latin typeface="Verdana"/>
              <a:ea typeface="Verdana"/>
              <a:cs typeface="Verdana"/>
              <a:sym typeface="Verdana"/>
            </a:endParaRPr>
          </a:p>
          <a:p>
            <a:pPr marL="541283" lvl="1" indent="-285720">
              <a:spcBef>
                <a:spcPts val="600"/>
              </a:spcBef>
              <a:buClr>
                <a:schemeClr val="dk2"/>
              </a:buClr>
              <a:buSzPct val="100000"/>
              <a:buFont typeface="Noto Sans Symbols"/>
              <a:buChar char="▪"/>
            </a:pPr>
            <a:r>
              <a:rPr lang="en-GB" sz="1800" dirty="0">
                <a:solidFill>
                  <a:schemeClr val="dk1"/>
                </a:solidFill>
                <a:latin typeface="Calibri"/>
                <a:ea typeface="Calibri"/>
                <a:cs typeface="Calibri"/>
                <a:sym typeface="Calibri"/>
              </a:rPr>
              <a:t>Find the position of the first and </a:t>
            </a:r>
            <a:r>
              <a:rPr lang="en-GB" sz="1800" b="1" dirty="0">
                <a:solidFill>
                  <a:schemeClr val="dk1"/>
                </a:solidFill>
                <a:latin typeface="Calibri"/>
                <a:ea typeface="Calibri"/>
                <a:cs typeface="Calibri"/>
                <a:sym typeface="Calibri"/>
              </a:rPr>
              <a:t>second</a:t>
            </a:r>
            <a:r>
              <a:rPr lang="en-GB" sz="1800" dirty="0">
                <a:solidFill>
                  <a:schemeClr val="dk1"/>
                </a:solidFill>
                <a:latin typeface="Calibri"/>
                <a:ea typeface="Calibri"/>
                <a:cs typeface="Calibri"/>
                <a:sym typeface="Calibri"/>
              </a:rPr>
              <a:t> ‘1’-bits in B</a:t>
            </a:r>
            <a:r>
              <a:rPr lang="en-GB" sz="1800" baseline="-25000" dirty="0">
                <a:solidFill>
                  <a:schemeClr val="dk1"/>
                </a:solidFill>
                <a:latin typeface="Calibri"/>
                <a:ea typeface="Calibri"/>
                <a:cs typeface="Calibri"/>
                <a:sym typeface="Calibri"/>
              </a:rPr>
              <a:t>p</a:t>
            </a:r>
            <a:r>
              <a:rPr lang="en-GB" sz="1800" dirty="0">
                <a:solidFill>
                  <a:schemeClr val="dk1"/>
                </a:solidFill>
                <a:latin typeface="Calibri"/>
                <a:ea typeface="Calibri"/>
                <a:cs typeface="Calibri"/>
                <a:sym typeface="Calibri"/>
              </a:rPr>
              <a:t> (</a:t>
            </a:r>
            <a:r>
              <a:rPr lang="en-GB" sz="1800" dirty="0">
                <a:solidFill>
                  <a:schemeClr val="dk1"/>
                </a:solidFill>
                <a:latin typeface="Courier New"/>
                <a:ea typeface="Courier New"/>
                <a:cs typeface="Courier New"/>
                <a:sym typeface="Courier New"/>
              </a:rPr>
              <a:t>select</a:t>
            </a:r>
            <a:r>
              <a:rPr lang="en-GB" sz="1800" dirty="0">
                <a:solidFill>
                  <a:schemeClr val="dk1"/>
                </a:solidFill>
                <a:latin typeface="Calibri"/>
                <a:ea typeface="Calibri"/>
                <a:cs typeface="Calibri"/>
                <a:sym typeface="Calibri"/>
              </a:rPr>
              <a:t>)</a:t>
            </a:r>
            <a:endParaRPr sz="1800" dirty="0">
              <a:solidFill>
                <a:schemeClr val="dk1"/>
              </a:solidFill>
              <a:latin typeface="Verdana"/>
              <a:ea typeface="Verdana"/>
              <a:cs typeface="Verdana"/>
              <a:sym typeface="Verdana"/>
            </a:endParaRPr>
          </a:p>
          <a:p>
            <a:pPr marL="541283" lvl="1" indent="-285720">
              <a:spcBef>
                <a:spcPts val="600"/>
              </a:spcBef>
              <a:buClr>
                <a:schemeClr val="dk2"/>
              </a:buClr>
              <a:buSzPct val="100000"/>
              <a:buFont typeface="Noto Sans Symbols"/>
              <a:buChar char="▪"/>
            </a:pPr>
            <a:r>
              <a:rPr lang="en-GB" sz="1800" dirty="0">
                <a:solidFill>
                  <a:schemeClr val="dk1"/>
                </a:solidFill>
                <a:latin typeface="Calibri"/>
                <a:ea typeface="Calibri"/>
                <a:cs typeface="Calibri"/>
                <a:sym typeface="Calibri"/>
              </a:rPr>
              <a:t>Binary search on the list of predicates </a:t>
            </a:r>
            <a:r>
              <a:rPr lang="en-GB" sz="1800" dirty="0" err="1">
                <a:solidFill>
                  <a:schemeClr val="dk1"/>
                </a:solidFill>
                <a:latin typeface="Calibri"/>
                <a:ea typeface="Calibri"/>
                <a:cs typeface="Calibri"/>
                <a:sym typeface="Calibri"/>
              </a:rPr>
              <a:t>S</a:t>
            </a:r>
            <a:r>
              <a:rPr lang="en-GB" sz="1800" baseline="-25000" dirty="0" err="1">
                <a:solidFill>
                  <a:schemeClr val="dk1"/>
                </a:solidFill>
                <a:latin typeface="Calibri"/>
                <a:ea typeface="Calibri"/>
                <a:cs typeface="Calibri"/>
                <a:sym typeface="Calibri"/>
              </a:rPr>
              <a:t>p</a:t>
            </a:r>
            <a:r>
              <a:rPr lang="en-GB" sz="1800" dirty="0">
                <a:solidFill>
                  <a:schemeClr val="dk1"/>
                </a:solidFill>
                <a:latin typeface="Calibri"/>
                <a:ea typeface="Calibri"/>
                <a:cs typeface="Calibri"/>
                <a:sym typeface="Calibri"/>
              </a:rPr>
              <a:t> in this range, looking for 5</a:t>
            </a:r>
            <a:endParaRPr sz="1800" dirty="0">
              <a:solidFill>
                <a:schemeClr val="dk1"/>
              </a:solidFill>
              <a:latin typeface="Verdana"/>
              <a:ea typeface="Verdana"/>
              <a:cs typeface="Verdana"/>
              <a:sym typeface="Verdana"/>
            </a:endParaRPr>
          </a:p>
          <a:p>
            <a:pPr marL="541283" lvl="1" indent="-285720">
              <a:spcBef>
                <a:spcPts val="600"/>
              </a:spcBef>
              <a:buClr>
                <a:schemeClr val="dk2"/>
              </a:buClr>
              <a:buSzPct val="100000"/>
              <a:buFont typeface="Noto Sans Symbols"/>
              <a:buChar char="▪"/>
            </a:pPr>
            <a:r>
              <a:rPr lang="en-GB" sz="1800" dirty="0">
                <a:solidFill>
                  <a:schemeClr val="dk1"/>
                </a:solidFill>
                <a:latin typeface="Calibri"/>
                <a:ea typeface="Calibri"/>
                <a:cs typeface="Calibri"/>
                <a:sym typeface="Calibri"/>
              </a:rPr>
              <a:t>Note that such predicate 5 is in position 4 of </a:t>
            </a:r>
            <a:r>
              <a:rPr lang="en-GB" sz="1800" dirty="0" err="1">
                <a:solidFill>
                  <a:schemeClr val="dk1"/>
                </a:solidFill>
                <a:latin typeface="Calibri"/>
                <a:ea typeface="Calibri"/>
                <a:cs typeface="Calibri"/>
                <a:sym typeface="Calibri"/>
              </a:rPr>
              <a:t>S</a:t>
            </a:r>
            <a:r>
              <a:rPr lang="en-GB" sz="1800" baseline="-25000" dirty="0" err="1">
                <a:solidFill>
                  <a:schemeClr val="dk1"/>
                </a:solidFill>
                <a:latin typeface="Calibri"/>
                <a:ea typeface="Calibri"/>
                <a:cs typeface="Calibri"/>
                <a:sym typeface="Calibri"/>
              </a:rPr>
              <a:t>p</a:t>
            </a:r>
            <a:endParaRPr sz="1800" baseline="-25000" dirty="0">
              <a:solidFill>
                <a:schemeClr val="dk1"/>
              </a:solidFill>
              <a:latin typeface="Calibri"/>
              <a:ea typeface="Calibri"/>
              <a:cs typeface="Calibri"/>
              <a:sym typeface="Calibri"/>
            </a:endParaRPr>
          </a:p>
          <a:p>
            <a:pPr marL="541283" lvl="1" indent="-285720">
              <a:spcBef>
                <a:spcPts val="600"/>
              </a:spcBef>
              <a:buClr>
                <a:schemeClr val="dk2"/>
              </a:buClr>
              <a:buSzPct val="100000"/>
              <a:buFont typeface="Noto Sans Symbols"/>
              <a:buChar char="▪"/>
            </a:pPr>
            <a:r>
              <a:rPr lang="en-GB" sz="1800" dirty="0">
                <a:solidFill>
                  <a:schemeClr val="dk1"/>
                </a:solidFill>
                <a:latin typeface="Calibri"/>
                <a:ea typeface="Calibri"/>
                <a:cs typeface="Calibri"/>
                <a:sym typeface="Calibri"/>
              </a:rPr>
              <a:t>Find the position of the </a:t>
            </a:r>
            <a:r>
              <a:rPr lang="en-GB" sz="1800" b="1" dirty="0">
                <a:solidFill>
                  <a:schemeClr val="dk1"/>
                </a:solidFill>
                <a:latin typeface="Calibri"/>
                <a:ea typeface="Calibri"/>
                <a:cs typeface="Calibri"/>
                <a:sym typeface="Calibri"/>
              </a:rPr>
              <a:t>fourth</a:t>
            </a:r>
            <a:r>
              <a:rPr lang="en-GB" sz="1800" dirty="0">
                <a:solidFill>
                  <a:schemeClr val="dk1"/>
                </a:solidFill>
                <a:latin typeface="Calibri"/>
                <a:ea typeface="Calibri"/>
                <a:cs typeface="Calibri"/>
                <a:sym typeface="Calibri"/>
              </a:rPr>
              <a:t> ‘1’-bit in B</a:t>
            </a:r>
            <a:r>
              <a:rPr lang="en-GB" sz="1800" baseline="-25000" dirty="0">
                <a:solidFill>
                  <a:schemeClr val="dk1"/>
                </a:solidFill>
                <a:latin typeface="Calibri"/>
                <a:ea typeface="Calibri"/>
                <a:cs typeface="Calibri"/>
                <a:sym typeface="Calibri"/>
              </a:rPr>
              <a:t>o</a:t>
            </a:r>
            <a:r>
              <a:rPr lang="en-GB" sz="1800" dirty="0">
                <a:solidFill>
                  <a:schemeClr val="dk1"/>
                </a:solidFill>
                <a:latin typeface="Calibri"/>
                <a:ea typeface="Calibri"/>
                <a:cs typeface="Calibri"/>
                <a:sym typeface="Calibri"/>
              </a:rPr>
              <a:t> (</a:t>
            </a:r>
            <a:r>
              <a:rPr lang="en-GB" sz="1800" dirty="0">
                <a:solidFill>
                  <a:schemeClr val="dk1"/>
                </a:solidFill>
                <a:latin typeface="Courier New"/>
                <a:ea typeface="Courier New"/>
                <a:cs typeface="Courier New"/>
                <a:sym typeface="Courier New"/>
              </a:rPr>
              <a:t>select</a:t>
            </a:r>
            <a:r>
              <a:rPr lang="en-GB" sz="1800" dirty="0">
                <a:solidFill>
                  <a:schemeClr val="dk1"/>
                </a:solidFill>
                <a:latin typeface="Calibri"/>
                <a:ea typeface="Calibri"/>
                <a:cs typeface="Calibri"/>
                <a:sym typeface="Calibri"/>
              </a:rPr>
              <a:t>)  -&gt;  5</a:t>
            </a:r>
            <a:r>
              <a:rPr lang="en-GB" sz="1800" baseline="30000" dirty="0">
                <a:solidFill>
                  <a:schemeClr val="dk1"/>
                </a:solidFill>
                <a:latin typeface="Calibri"/>
                <a:ea typeface="Calibri"/>
                <a:cs typeface="Calibri"/>
                <a:sym typeface="Calibri"/>
              </a:rPr>
              <a:t>th</a:t>
            </a:r>
            <a:r>
              <a:rPr lang="en-GB" sz="1800" dirty="0">
                <a:solidFill>
                  <a:schemeClr val="dk1"/>
                </a:solidFill>
                <a:latin typeface="Calibri"/>
                <a:ea typeface="Calibri"/>
                <a:cs typeface="Calibri"/>
                <a:sym typeface="Calibri"/>
              </a:rPr>
              <a:t> position </a:t>
            </a:r>
            <a:endParaRPr sz="1800" dirty="0">
              <a:solidFill>
                <a:schemeClr val="dk1"/>
              </a:solidFill>
              <a:latin typeface="Calibri"/>
              <a:ea typeface="Calibri"/>
              <a:cs typeface="Calibri"/>
              <a:sym typeface="Calibri"/>
            </a:endParaRPr>
          </a:p>
          <a:p>
            <a:pPr marL="541283" lvl="1" indent="-285720">
              <a:spcBef>
                <a:spcPts val="600"/>
              </a:spcBef>
              <a:buClr>
                <a:schemeClr val="dk2"/>
              </a:buClr>
              <a:buSzPct val="100000"/>
              <a:buFont typeface="Noto Sans Symbols"/>
              <a:buChar char="▪"/>
            </a:pPr>
            <a:r>
              <a:rPr lang="en-GB" sz="1800" dirty="0">
                <a:solidFill>
                  <a:schemeClr val="dk1"/>
                </a:solidFill>
                <a:latin typeface="Calibri"/>
                <a:ea typeface="Calibri"/>
                <a:cs typeface="Calibri"/>
                <a:sym typeface="Calibri"/>
              </a:rPr>
              <a:t>i.e. retrieve 5</a:t>
            </a:r>
            <a:r>
              <a:rPr lang="en-GB" sz="1800" baseline="30000" dirty="0">
                <a:solidFill>
                  <a:schemeClr val="dk1"/>
                </a:solidFill>
                <a:latin typeface="Calibri"/>
                <a:ea typeface="Calibri"/>
                <a:cs typeface="Calibri"/>
                <a:sym typeface="Calibri"/>
              </a:rPr>
              <a:t>th</a:t>
            </a:r>
            <a:r>
              <a:rPr lang="en-GB" sz="1800" dirty="0">
                <a:solidFill>
                  <a:schemeClr val="dk1"/>
                </a:solidFill>
                <a:latin typeface="Calibri"/>
                <a:ea typeface="Calibri"/>
                <a:cs typeface="Calibri"/>
                <a:sym typeface="Calibri"/>
              </a:rPr>
              <a:t> value of S</a:t>
            </a:r>
            <a:r>
              <a:rPr lang="en-GB" sz="1800" baseline="-25000" dirty="0">
                <a:solidFill>
                  <a:schemeClr val="dk1"/>
                </a:solidFill>
                <a:latin typeface="Calibri"/>
                <a:ea typeface="Calibri"/>
                <a:cs typeface="Calibri"/>
                <a:sym typeface="Calibri"/>
              </a:rPr>
              <a:t>o</a:t>
            </a:r>
            <a:r>
              <a:rPr lang="en-GB" sz="1800" dirty="0">
                <a:solidFill>
                  <a:schemeClr val="dk1"/>
                </a:solidFill>
                <a:latin typeface="Calibri"/>
                <a:ea typeface="Calibri"/>
                <a:cs typeface="Calibri"/>
                <a:sym typeface="Calibri"/>
              </a:rPr>
              <a:t> -&gt; </a:t>
            </a:r>
            <a:r>
              <a:rPr lang="en-GB" sz="1800" b="1" dirty="0">
                <a:solidFill>
                  <a:schemeClr val="dk1"/>
                </a:solidFill>
                <a:latin typeface="Calibri"/>
                <a:ea typeface="Calibri"/>
                <a:cs typeface="Calibri"/>
                <a:sym typeface="Calibri"/>
              </a:rPr>
              <a:t>2</a:t>
            </a:r>
            <a:endParaRPr sz="1800" b="1" baseline="-25000" dirty="0">
              <a:solidFill>
                <a:schemeClr val="dk1"/>
              </a:solidFill>
              <a:latin typeface="Verdana"/>
              <a:ea typeface="Verdana"/>
              <a:cs typeface="Verdana"/>
              <a:sym typeface="Verdana"/>
            </a:endParaRPr>
          </a:p>
          <a:p>
            <a:pPr marL="530149" lvl="2">
              <a:spcBef>
                <a:spcPts val="600"/>
              </a:spcBef>
              <a:buClr>
                <a:schemeClr val="accent4"/>
              </a:buClr>
              <a:buSzPct val="100000"/>
            </a:pPr>
            <a:endParaRPr sz="1600" dirty="0">
              <a:solidFill>
                <a:schemeClr val="dk1"/>
              </a:solidFill>
              <a:latin typeface="Calibri"/>
              <a:ea typeface="Calibri"/>
              <a:cs typeface="Calibri"/>
              <a:sym typeface="Calibri"/>
            </a:endParaRPr>
          </a:p>
          <a:p>
            <a:pPr marL="541283" lvl="1" indent="-188566">
              <a:spcBef>
                <a:spcPts val="600"/>
              </a:spcBef>
              <a:buClr>
                <a:schemeClr val="dk2"/>
              </a:buClr>
              <a:buSzPct val="100000"/>
            </a:pPr>
            <a:endParaRPr sz="1800" dirty="0">
              <a:solidFill>
                <a:schemeClr val="dk1"/>
              </a:solidFill>
              <a:latin typeface="Calibri"/>
              <a:ea typeface="Calibri"/>
              <a:cs typeface="Calibri"/>
              <a:sym typeface="Calibri"/>
            </a:endParaRPr>
          </a:p>
          <a:p>
            <a:pPr marL="333334" lvl="1">
              <a:spcBef>
                <a:spcPts val="1212"/>
              </a:spcBef>
              <a:buClr>
                <a:schemeClr val="dk2"/>
              </a:buClr>
              <a:buSzPct val="100000"/>
            </a:pPr>
            <a:endParaRPr sz="1800" dirty="0">
              <a:solidFill>
                <a:schemeClr val="dk1"/>
              </a:solidFill>
              <a:latin typeface="Arial"/>
              <a:ea typeface="Arial"/>
              <a:cs typeface="Arial"/>
              <a:sym typeface="Arial"/>
            </a:endParaRPr>
          </a:p>
        </p:txBody>
      </p:sp>
      <p:sp>
        <p:nvSpPr>
          <p:cNvPr id="343" name="Google Shape;343;p11"/>
          <p:cNvSpPr txBox="1">
            <a:spLocks noGrp="1"/>
          </p:cNvSpPr>
          <p:nvPr>
            <p:ph type="sldNum" idx="12"/>
          </p:nvPr>
        </p:nvSpPr>
        <p:spPr>
          <a:xfrm>
            <a:off x="164424" y="6427658"/>
            <a:ext cx="892150" cy="258085"/>
          </a:xfrm>
          <a:prstGeom prst="rect">
            <a:avLst/>
          </a:prstGeom>
          <a:noFill/>
          <a:ln>
            <a:noFill/>
          </a:ln>
        </p:spPr>
        <p:txBody>
          <a:bodyPr spcFirstLastPara="1" vert="horz" wrap="square" lIns="91425" tIns="45700" rIns="91425" bIns="45700" rtlCol="0" anchor="ctr" anchorCtr="0">
            <a:noAutofit/>
          </a:bodyPr>
          <a:lstStyle/>
          <a:p>
            <a:pPr algn="l">
              <a:buClr>
                <a:srgbClr val="A5A5A5"/>
              </a:buClr>
              <a:buSzPts val="900"/>
            </a:pPr>
            <a:fld id="{00000000-1234-1234-1234-123412341234}" type="slidenum">
              <a:rPr lang="en-GB" sz="900" smtClean="0">
                <a:solidFill>
                  <a:srgbClr val="A5A5A5"/>
                </a:solidFill>
              </a:rPr>
              <a:pPr algn="l">
                <a:buClr>
                  <a:srgbClr val="A5A5A5"/>
                </a:buClr>
                <a:buSzPts val="900"/>
              </a:pPr>
              <a:t>25</a:t>
            </a:fld>
            <a:endParaRPr sz="900" dirty="0">
              <a:solidFill>
                <a:srgbClr val="A5A5A5"/>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40"/>
                                        </p:tgtEl>
                                        <p:attrNameLst>
                                          <p:attrName>style.visibility</p:attrName>
                                        </p:attrNameLst>
                                      </p:cBhvr>
                                      <p:to>
                                        <p:strVal val="visible"/>
                                      </p:to>
                                    </p:set>
                                    <p:animEffect transition="in" filter="fade">
                                      <p:cBhvr>
                                        <p:cTn id="13" dur="500"/>
                                        <p:tgtEl>
                                          <p:spTgt spid="340"/>
                                        </p:tgtEl>
                                      </p:cBhvr>
                                    </p:animEffect>
                                  </p:childTnLst>
                                </p:cTn>
                              </p:par>
                              <p:par>
                                <p:cTn id="14" presetID="10" presetClass="entr" presetSubtype="0" fill="hold" nodeType="withEffect">
                                  <p:stCondLst>
                                    <p:cond delay="0"/>
                                  </p:stCondLst>
                                  <p:childTnLst>
                                    <p:set>
                                      <p:cBhvr>
                                        <p:cTn id="15" dur="1" fill="hold">
                                          <p:stCondLst>
                                            <p:cond delay="0"/>
                                          </p:stCondLst>
                                        </p:cTn>
                                        <p:tgtEl>
                                          <p:spTgt spid="341"/>
                                        </p:tgtEl>
                                        <p:attrNameLst>
                                          <p:attrName>style.visibility</p:attrName>
                                        </p:attrNameLst>
                                      </p:cBhvr>
                                      <p:to>
                                        <p:strVal val="visible"/>
                                      </p:to>
                                    </p:set>
                                    <p:animEffect transition="in" filter="fade">
                                      <p:cBhvr>
                                        <p:cTn id="16" dur="500"/>
                                        <p:tgtEl>
                                          <p:spTgt spid="34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37"/>
                                        </p:tgtEl>
                                        <p:attrNameLst>
                                          <p:attrName>style.visibility</p:attrName>
                                        </p:attrNameLst>
                                      </p:cBhvr>
                                      <p:to>
                                        <p:strVal val="visible"/>
                                      </p:to>
                                    </p:set>
                                    <p:animEffect transition="in" filter="fade">
                                      <p:cBhvr>
                                        <p:cTn id="21" dur="2000"/>
                                        <p:tgtEl>
                                          <p:spTgt spid="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12"/>
          <p:cNvSpPr txBox="1">
            <a:spLocks noGrp="1"/>
          </p:cNvSpPr>
          <p:nvPr>
            <p:ph type="body" idx="1"/>
          </p:nvPr>
        </p:nvSpPr>
        <p:spPr>
          <a:xfrm>
            <a:off x="462019" y="2067403"/>
            <a:ext cx="7759644" cy="3468515"/>
          </a:xfrm>
          <a:prstGeom prst="rect">
            <a:avLst/>
          </a:prstGeom>
          <a:noFill/>
          <a:ln>
            <a:noFill/>
          </a:ln>
        </p:spPr>
        <p:txBody>
          <a:bodyPr spcFirstLastPara="1" vert="horz" wrap="square" lIns="0" tIns="34275" rIns="0" bIns="34275" rtlCol="0" anchor="t" anchorCtr="0">
            <a:normAutofit/>
          </a:bodyPr>
          <a:lstStyle/>
          <a:p>
            <a:pPr marL="171450" indent="-171450">
              <a:spcBef>
                <a:spcPts val="0"/>
              </a:spcBef>
              <a:buSzPts val="1900"/>
            </a:pPr>
            <a:r>
              <a:rPr lang="en-GB" dirty="0"/>
              <a:t>From the exchanged HDT to the functional HDT-</a:t>
            </a:r>
            <a:r>
              <a:rPr lang="en-GB" dirty="0" err="1"/>
              <a:t>FoQ</a:t>
            </a:r>
            <a:r>
              <a:rPr lang="en-GB" dirty="0"/>
              <a:t>:</a:t>
            </a:r>
            <a:endParaRPr dirty="0"/>
          </a:p>
          <a:p>
            <a:pPr marL="514350" lvl="1" indent="-171450"/>
            <a:r>
              <a:rPr lang="en-GB" dirty="0"/>
              <a:t>Publish and Exchange HDT  (i.e., </a:t>
            </a:r>
            <a:r>
              <a:rPr lang="en-GB" dirty="0" err="1"/>
              <a:t>B</a:t>
            </a:r>
            <a:r>
              <a:rPr lang="en-GB" baseline="-25000" dirty="0" err="1"/>
              <a:t>p</a:t>
            </a:r>
            <a:r>
              <a:rPr lang="en-GB" dirty="0" err="1"/>
              <a:t>,S</a:t>
            </a:r>
            <a:r>
              <a:rPr lang="en-GB" baseline="-25000" dirty="0" err="1"/>
              <a:t>p</a:t>
            </a:r>
            <a:r>
              <a:rPr lang="en-GB" dirty="0" err="1"/>
              <a:t>,B</a:t>
            </a:r>
            <a:r>
              <a:rPr lang="en-GB" baseline="-25000" dirty="0" err="1"/>
              <a:t>o</a:t>
            </a:r>
            <a:r>
              <a:rPr lang="en-GB" dirty="0" err="1"/>
              <a:t>,S</a:t>
            </a:r>
            <a:r>
              <a:rPr lang="en-GB" baseline="-25000" dirty="0" err="1"/>
              <a:t>o</a:t>
            </a:r>
            <a:r>
              <a:rPr lang="en-GB" dirty="0"/>
              <a:t> from last slide) and  </a:t>
            </a:r>
            <a:endParaRPr dirty="0"/>
          </a:p>
          <a:p>
            <a:pPr marL="514350" lvl="1" indent="-171450"/>
            <a:r>
              <a:rPr lang="en-GB" dirty="0"/>
              <a:t>At the consumer:</a:t>
            </a:r>
            <a:endParaRPr dirty="0"/>
          </a:p>
          <a:p>
            <a:pPr marL="514350" lvl="1" indent="-85725">
              <a:buNone/>
            </a:pPr>
            <a:endParaRPr dirty="0"/>
          </a:p>
          <a:p>
            <a:pPr marL="857250" lvl="2" indent="-91438">
              <a:buNone/>
            </a:pPr>
            <a:endParaRPr dirty="0"/>
          </a:p>
        </p:txBody>
      </p:sp>
      <p:sp>
        <p:nvSpPr>
          <p:cNvPr id="349" name="Google Shape;349;p12"/>
          <p:cNvSpPr txBox="1">
            <a:spLocks noGrp="1"/>
          </p:cNvSpPr>
          <p:nvPr>
            <p:ph type="title"/>
          </p:nvPr>
        </p:nvSpPr>
        <p:spPr>
          <a:xfrm>
            <a:off x="256277" y="380970"/>
            <a:ext cx="7886700" cy="994172"/>
          </a:xfrm>
          <a:prstGeom prst="rect">
            <a:avLst/>
          </a:prstGeom>
          <a:noFill/>
          <a:ln>
            <a:noFill/>
          </a:ln>
        </p:spPr>
        <p:txBody>
          <a:bodyPr spcFirstLastPara="1" vert="horz" wrap="square" lIns="68550" tIns="34275" rIns="68550" bIns="34275" rtlCol="0" anchor="ctr" anchorCtr="0">
            <a:normAutofit/>
          </a:bodyPr>
          <a:lstStyle/>
          <a:p>
            <a:pPr>
              <a:buSzPts val="4400"/>
            </a:pPr>
            <a:r>
              <a:rPr lang="en-GB" dirty="0"/>
              <a:t>On-the-fly indexes: </a:t>
            </a:r>
            <a:br>
              <a:rPr lang="en-GB" dirty="0"/>
            </a:br>
            <a:r>
              <a:rPr lang="en-GB" dirty="0"/>
              <a:t>HDT-</a:t>
            </a:r>
            <a:r>
              <a:rPr lang="en-GB" dirty="0" err="1"/>
              <a:t>FoQ</a:t>
            </a:r>
            <a:r>
              <a:rPr lang="en-GB" dirty="0"/>
              <a:t> (Focus-on-Querying indexes)</a:t>
            </a:r>
            <a:endParaRPr dirty="0"/>
          </a:p>
        </p:txBody>
      </p:sp>
      <p:graphicFrame>
        <p:nvGraphicFramePr>
          <p:cNvPr id="350" name="Google Shape;350;p12"/>
          <p:cNvGraphicFramePr/>
          <p:nvPr/>
        </p:nvGraphicFramePr>
        <p:xfrm>
          <a:off x="1473878" y="3819571"/>
          <a:ext cx="6324625" cy="1695510"/>
        </p:xfrm>
        <a:graphic>
          <a:graphicData uri="http://schemas.openxmlformats.org/drawingml/2006/table">
            <a:tbl>
              <a:tblPr>
                <a:noFill/>
              </a:tblPr>
              <a:tblGrid>
                <a:gridCol w="3713600">
                  <a:extLst>
                    <a:ext uri="{9D8B030D-6E8A-4147-A177-3AD203B41FA5}">
                      <a16:colId xmlns:a16="http://schemas.microsoft.com/office/drawing/2014/main" val="20000"/>
                    </a:ext>
                  </a:extLst>
                </a:gridCol>
                <a:gridCol w="1217650">
                  <a:extLst>
                    <a:ext uri="{9D8B030D-6E8A-4147-A177-3AD203B41FA5}">
                      <a16:colId xmlns:a16="http://schemas.microsoft.com/office/drawing/2014/main" val="20001"/>
                    </a:ext>
                  </a:extLst>
                </a:gridCol>
                <a:gridCol w="1393375">
                  <a:extLst>
                    <a:ext uri="{9D8B030D-6E8A-4147-A177-3AD203B41FA5}">
                      <a16:colId xmlns:a16="http://schemas.microsoft.com/office/drawing/2014/main" val="20002"/>
                    </a:ext>
                  </a:extLst>
                </a:gridCol>
              </a:tblGrid>
              <a:tr h="278150">
                <a:tc>
                  <a:txBody>
                    <a:bodyPr/>
                    <a:lstStyle/>
                    <a:p>
                      <a:pPr marL="0" marR="0" lvl="0" indent="0" algn="l" rtl="0">
                        <a:spcBef>
                          <a:spcPts val="0"/>
                        </a:spcBef>
                        <a:spcAft>
                          <a:spcPts val="0"/>
                        </a:spcAft>
                        <a:buClr>
                          <a:schemeClr val="dk1"/>
                        </a:buClr>
                        <a:buSzPts val="1100"/>
                        <a:buFont typeface="Verdana"/>
                        <a:buNone/>
                      </a:pPr>
                      <a:r>
                        <a:rPr lang="en-GB" sz="1100" u="none" strike="noStrike" cap="none"/>
                        <a:t>Process</a:t>
                      </a:r>
                      <a:endParaRPr sz="1100" u="none" strike="noStrike" cap="none"/>
                    </a:p>
                  </a:txBody>
                  <a:tcPr marL="68600" marR="68600" marT="34300" marB="34300" anchor="ctr"/>
                </a:tc>
                <a:tc>
                  <a:txBody>
                    <a:bodyPr/>
                    <a:lstStyle/>
                    <a:p>
                      <a:pPr marL="0" marR="0" lvl="0" indent="0" algn="ctr" rtl="0">
                        <a:spcBef>
                          <a:spcPts val="0"/>
                        </a:spcBef>
                        <a:spcAft>
                          <a:spcPts val="0"/>
                        </a:spcAft>
                        <a:buClr>
                          <a:schemeClr val="dk1"/>
                        </a:buClr>
                        <a:buSzPts val="1100"/>
                        <a:buFont typeface="Verdana"/>
                        <a:buNone/>
                      </a:pPr>
                      <a:r>
                        <a:rPr lang="en-GB" sz="1100" u="none" strike="noStrike" cap="none"/>
                        <a:t>Type of Index</a:t>
                      </a:r>
                      <a:endParaRPr sz="1100" u="none" strike="noStrike" cap="none"/>
                    </a:p>
                  </a:txBody>
                  <a:tcPr marL="68600" marR="68600" marT="34300" marB="34300" anchor="ctr"/>
                </a:tc>
                <a:tc>
                  <a:txBody>
                    <a:bodyPr/>
                    <a:lstStyle/>
                    <a:p>
                      <a:pPr marL="0" marR="0" lvl="0" indent="0" algn="l" rtl="0">
                        <a:spcBef>
                          <a:spcPts val="0"/>
                        </a:spcBef>
                        <a:spcAft>
                          <a:spcPts val="0"/>
                        </a:spcAft>
                        <a:buClr>
                          <a:schemeClr val="dk1"/>
                        </a:buClr>
                        <a:buSzPts val="1100"/>
                        <a:buFont typeface="Verdana"/>
                        <a:buNone/>
                      </a:pPr>
                      <a:r>
                        <a:rPr lang="en-GB" sz="1100" u="none" strike="noStrike" cap="none"/>
                        <a:t>Patterns</a:t>
                      </a:r>
                      <a:endParaRPr sz="1100" u="none" strike="noStrike" cap="none"/>
                    </a:p>
                  </a:txBody>
                  <a:tcPr marL="68600" marR="68600" marT="34300" marB="34300" anchor="ctr"/>
                </a:tc>
                <a:extLst>
                  <a:ext uri="{0D108BD9-81ED-4DB2-BD59-A6C34878D82A}">
                    <a16:rowId xmlns:a16="http://schemas.microsoft.com/office/drawing/2014/main" val="10000"/>
                  </a:ext>
                </a:extLst>
              </a:tr>
              <a:tr h="480075">
                <a:tc>
                  <a:txBody>
                    <a:bodyPr/>
                    <a:lstStyle/>
                    <a:p>
                      <a:pPr marL="0" marR="0" lvl="0" indent="0" algn="l" rtl="0">
                        <a:spcBef>
                          <a:spcPts val="0"/>
                        </a:spcBef>
                        <a:spcAft>
                          <a:spcPts val="0"/>
                        </a:spcAft>
                        <a:buClr>
                          <a:schemeClr val="dk1"/>
                        </a:buClr>
                        <a:buSzPts val="1300"/>
                        <a:buFont typeface="Verdana"/>
                        <a:buNone/>
                      </a:pPr>
                      <a:r>
                        <a:rPr lang="en-GB" sz="1300" u="none" strike="noStrike" cap="none"/>
                        <a:t>index the bitsequences</a:t>
                      </a:r>
                      <a:endParaRPr sz="1300" u="none" strike="noStrike" cap="none"/>
                    </a:p>
                  </a:txBody>
                  <a:tcPr marL="68600" marR="68600" marT="34300" marB="34300" anchor="ctr"/>
                </a:tc>
                <a:tc>
                  <a:txBody>
                    <a:bodyPr/>
                    <a:lstStyle/>
                    <a:p>
                      <a:pPr marL="0" marR="0" lvl="0" indent="0" algn="l" rtl="0">
                        <a:spcBef>
                          <a:spcPts val="0"/>
                        </a:spcBef>
                        <a:spcAft>
                          <a:spcPts val="0"/>
                        </a:spcAft>
                        <a:buClr>
                          <a:schemeClr val="dk1"/>
                        </a:buClr>
                        <a:buSzPts val="1000"/>
                        <a:buFont typeface="Verdana"/>
                        <a:buNone/>
                      </a:pPr>
                      <a:r>
                        <a:rPr lang="en-GB" sz="1000" u="none" strike="noStrike" cap="none"/>
                        <a:t>Subject</a:t>
                      </a:r>
                      <a:endParaRPr sz="1000" u="none" strike="noStrike" cap="none"/>
                    </a:p>
                    <a:p>
                      <a:pPr marL="0" marR="0" lvl="0" indent="0" algn="l" rtl="0">
                        <a:spcBef>
                          <a:spcPts val="0"/>
                        </a:spcBef>
                        <a:spcAft>
                          <a:spcPts val="0"/>
                        </a:spcAft>
                        <a:buClr>
                          <a:schemeClr val="dk1"/>
                        </a:buClr>
                        <a:buSzPts val="1000"/>
                        <a:buFont typeface="Verdana"/>
                        <a:buNone/>
                      </a:pPr>
                      <a:r>
                        <a:rPr lang="en-GB" sz="1000" u="none" strike="noStrike" cap="none"/>
                        <a:t>SPO</a:t>
                      </a:r>
                      <a:endParaRPr sz="1000" b="1" u="none" strike="noStrike" cap="none"/>
                    </a:p>
                  </a:txBody>
                  <a:tcPr marL="68600" marR="68600" marT="34300" marB="34300" anchor="ctr"/>
                </a:tc>
                <a:tc>
                  <a:txBody>
                    <a:bodyPr/>
                    <a:lstStyle/>
                    <a:p>
                      <a:pPr marL="0" marR="0" lvl="0" indent="0" algn="l" rtl="0">
                        <a:spcBef>
                          <a:spcPts val="0"/>
                        </a:spcBef>
                        <a:spcAft>
                          <a:spcPts val="0"/>
                        </a:spcAft>
                        <a:buClr>
                          <a:schemeClr val="dk1"/>
                        </a:buClr>
                        <a:buSzPts val="1400"/>
                        <a:buFont typeface="Verdana"/>
                        <a:buNone/>
                      </a:pPr>
                      <a:r>
                        <a:rPr lang="en-GB" sz="1400" u="none" strike="noStrike" cap="none" dirty="0"/>
                        <a:t>SPO, SP?, S??, S?O, ???</a:t>
                      </a:r>
                      <a:endParaRPr sz="1400" u="none" strike="noStrike" cap="none" dirty="0"/>
                    </a:p>
                  </a:txBody>
                  <a:tcPr marL="68600" marR="68600" marT="34300" marB="34300" anchor="ctr"/>
                </a:tc>
                <a:extLst>
                  <a:ext uri="{0D108BD9-81ED-4DB2-BD59-A6C34878D82A}">
                    <a16:rowId xmlns:a16="http://schemas.microsoft.com/office/drawing/2014/main" val="10001"/>
                  </a:ext>
                </a:extLst>
              </a:tr>
              <a:tr h="457200">
                <a:tc>
                  <a:txBody>
                    <a:bodyPr/>
                    <a:lstStyle/>
                    <a:p>
                      <a:pPr marL="0" marR="0" lvl="1" indent="0" algn="l" rtl="0">
                        <a:lnSpc>
                          <a:spcPct val="100000"/>
                        </a:lnSpc>
                        <a:spcBef>
                          <a:spcPts val="0"/>
                        </a:spcBef>
                        <a:spcAft>
                          <a:spcPts val="0"/>
                        </a:spcAft>
                        <a:buClr>
                          <a:schemeClr val="dk1"/>
                        </a:buClr>
                        <a:buSzPts val="1700"/>
                        <a:buFont typeface="Calibri"/>
                        <a:buNone/>
                      </a:pPr>
                      <a:r>
                        <a:rPr lang="en-GB" sz="1300" u="none" strike="noStrike" cap="none"/>
                        <a:t>index the position of each predicate</a:t>
                      </a:r>
                      <a:endParaRPr sz="1400" u="none" strike="noStrike" cap="none"/>
                    </a:p>
                    <a:p>
                      <a:pPr marL="0" marR="0" lvl="1" indent="0" algn="l" rtl="0">
                        <a:lnSpc>
                          <a:spcPct val="100000"/>
                        </a:lnSpc>
                        <a:spcBef>
                          <a:spcPts val="0"/>
                        </a:spcBef>
                        <a:spcAft>
                          <a:spcPts val="0"/>
                        </a:spcAft>
                        <a:buClr>
                          <a:schemeClr val="dk1"/>
                        </a:buClr>
                        <a:buSzPts val="1700"/>
                        <a:buFont typeface="Calibri"/>
                        <a:buNone/>
                      </a:pPr>
                      <a:r>
                        <a:rPr lang="en-GB" sz="1300" u="none" strike="noStrike" cap="none"/>
                        <a:t>(just a position list)</a:t>
                      </a:r>
                      <a:endParaRPr sz="1400" u="none" strike="noStrike" cap="none"/>
                    </a:p>
                  </a:txBody>
                  <a:tcPr marL="68600" marR="68600" marT="34300" marB="34300" anchor="ctr"/>
                </a:tc>
                <a:tc>
                  <a:txBody>
                    <a:bodyPr/>
                    <a:lstStyle/>
                    <a:p>
                      <a:pPr marL="0" marR="0" lvl="0" indent="0" algn="l" rtl="0">
                        <a:spcBef>
                          <a:spcPts val="0"/>
                        </a:spcBef>
                        <a:spcAft>
                          <a:spcPts val="0"/>
                        </a:spcAft>
                        <a:buClr>
                          <a:schemeClr val="dk1"/>
                        </a:buClr>
                        <a:buSzPts val="1000"/>
                        <a:buFont typeface="Verdana"/>
                        <a:buNone/>
                      </a:pPr>
                      <a:r>
                        <a:rPr lang="en-GB" sz="1000" u="none" strike="noStrike" cap="none"/>
                        <a:t>Predicate</a:t>
                      </a:r>
                      <a:endParaRPr sz="1000" u="none" strike="noStrike" cap="none"/>
                    </a:p>
                    <a:p>
                      <a:pPr marL="0" marR="0" lvl="0" indent="0" algn="l" rtl="0">
                        <a:spcBef>
                          <a:spcPts val="0"/>
                        </a:spcBef>
                        <a:spcAft>
                          <a:spcPts val="0"/>
                        </a:spcAft>
                        <a:buClr>
                          <a:schemeClr val="dk1"/>
                        </a:buClr>
                        <a:buSzPts val="1000"/>
                        <a:buFont typeface="Verdana"/>
                        <a:buNone/>
                      </a:pPr>
                      <a:r>
                        <a:rPr lang="en-GB" sz="1000" u="none" strike="noStrike" cap="none"/>
                        <a:t>PSO</a:t>
                      </a:r>
                      <a:endParaRPr sz="1000" b="1" u="none" strike="noStrike" cap="none"/>
                    </a:p>
                  </a:txBody>
                  <a:tcPr marL="68600" marR="68600" marT="34300" marB="34300" anchor="ctr"/>
                </a:tc>
                <a:tc>
                  <a:txBody>
                    <a:bodyPr/>
                    <a:lstStyle/>
                    <a:p>
                      <a:pPr marL="0" marR="0" lvl="0" indent="0" algn="l" rtl="0">
                        <a:spcBef>
                          <a:spcPts val="0"/>
                        </a:spcBef>
                        <a:spcAft>
                          <a:spcPts val="0"/>
                        </a:spcAft>
                        <a:buClr>
                          <a:schemeClr val="dk1"/>
                        </a:buClr>
                        <a:buSzPts val="1400"/>
                        <a:buFont typeface="Verdana"/>
                        <a:buNone/>
                      </a:pPr>
                      <a:r>
                        <a:rPr lang="en-GB" sz="1400" u="none" strike="noStrike" cap="none"/>
                        <a:t>?P?, ?PO</a:t>
                      </a:r>
                      <a:endParaRPr sz="1400" u="none" strike="noStrike" cap="none"/>
                    </a:p>
                  </a:txBody>
                  <a:tcPr marL="68600" marR="68600" marT="34300" marB="34300" anchor="ctr"/>
                </a:tc>
                <a:extLst>
                  <a:ext uri="{0D108BD9-81ED-4DB2-BD59-A6C34878D82A}">
                    <a16:rowId xmlns:a16="http://schemas.microsoft.com/office/drawing/2014/main" val="10002"/>
                  </a:ext>
                </a:extLst>
              </a:tr>
              <a:tr h="457200">
                <a:tc>
                  <a:txBody>
                    <a:bodyPr/>
                    <a:lstStyle/>
                    <a:p>
                      <a:pPr marL="0" marR="0" lvl="1" indent="0" algn="l" rtl="0">
                        <a:lnSpc>
                          <a:spcPct val="100000"/>
                        </a:lnSpc>
                        <a:spcBef>
                          <a:spcPts val="0"/>
                        </a:spcBef>
                        <a:spcAft>
                          <a:spcPts val="0"/>
                        </a:spcAft>
                        <a:buClr>
                          <a:schemeClr val="dk1"/>
                        </a:buClr>
                        <a:buSzPts val="1700"/>
                        <a:buFont typeface="Calibri"/>
                        <a:buNone/>
                      </a:pPr>
                      <a:r>
                        <a:rPr lang="en-GB" sz="1300" u="none" strike="noStrike" cap="none"/>
                        <a:t>index the position of each object</a:t>
                      </a:r>
                      <a:endParaRPr sz="1300" u="none" strike="noStrike" cap="none"/>
                    </a:p>
                  </a:txBody>
                  <a:tcPr marL="68600" marR="68600" marT="34300" marB="34300" anchor="ctr"/>
                </a:tc>
                <a:tc>
                  <a:txBody>
                    <a:bodyPr/>
                    <a:lstStyle/>
                    <a:p>
                      <a:pPr marL="0" marR="0" lvl="0" indent="0" algn="l" rtl="0">
                        <a:spcBef>
                          <a:spcPts val="0"/>
                        </a:spcBef>
                        <a:spcAft>
                          <a:spcPts val="0"/>
                        </a:spcAft>
                        <a:buClr>
                          <a:schemeClr val="dk1"/>
                        </a:buClr>
                        <a:buSzPts val="1000"/>
                        <a:buFont typeface="Verdana"/>
                        <a:buNone/>
                      </a:pPr>
                      <a:r>
                        <a:rPr lang="en-GB" sz="1000" u="none" strike="noStrike" cap="none"/>
                        <a:t>Object</a:t>
                      </a:r>
                      <a:endParaRPr sz="1000" u="none" strike="noStrike" cap="none"/>
                    </a:p>
                    <a:p>
                      <a:pPr marL="0" marR="0" lvl="0" indent="0" algn="l" rtl="0">
                        <a:spcBef>
                          <a:spcPts val="0"/>
                        </a:spcBef>
                        <a:spcAft>
                          <a:spcPts val="0"/>
                        </a:spcAft>
                        <a:buClr>
                          <a:schemeClr val="dk1"/>
                        </a:buClr>
                        <a:buSzPts val="1000"/>
                        <a:buFont typeface="Verdana"/>
                        <a:buNone/>
                      </a:pPr>
                      <a:r>
                        <a:rPr lang="en-GB" sz="1000" u="none" strike="noStrike" cap="none"/>
                        <a:t>OPS</a:t>
                      </a:r>
                      <a:endParaRPr sz="1000" b="1" u="none" strike="noStrike" cap="none"/>
                    </a:p>
                  </a:txBody>
                  <a:tcPr marL="68600" marR="68600" marT="34300" marB="34300" anchor="ctr"/>
                </a:tc>
                <a:tc>
                  <a:txBody>
                    <a:bodyPr/>
                    <a:lstStyle/>
                    <a:p>
                      <a:pPr marL="0" marR="0" lvl="0" indent="0" algn="l" rtl="0">
                        <a:spcBef>
                          <a:spcPts val="0"/>
                        </a:spcBef>
                        <a:spcAft>
                          <a:spcPts val="0"/>
                        </a:spcAft>
                        <a:buClr>
                          <a:schemeClr val="dk1"/>
                        </a:buClr>
                        <a:buSzPts val="1400"/>
                        <a:buFont typeface="Verdana"/>
                        <a:buNone/>
                      </a:pPr>
                      <a:r>
                        <a:rPr lang="en-GB" sz="1400" u="none" strike="noStrike" cap="none" dirty="0"/>
                        <a:t>??O</a:t>
                      </a:r>
                      <a:endParaRPr sz="1400" u="none" strike="noStrike" cap="none" dirty="0"/>
                    </a:p>
                  </a:txBody>
                  <a:tcPr marL="68600" marR="68600" marT="34300" marB="34300" anchor="ctr"/>
                </a:tc>
                <a:extLst>
                  <a:ext uri="{0D108BD9-81ED-4DB2-BD59-A6C34878D82A}">
                    <a16:rowId xmlns:a16="http://schemas.microsoft.com/office/drawing/2014/main" val="10003"/>
                  </a:ext>
                </a:extLst>
              </a:tr>
            </a:tbl>
          </a:graphicData>
        </a:graphic>
      </p:graphicFrame>
      <p:sp>
        <p:nvSpPr>
          <p:cNvPr id="351" name="Google Shape;351;p12"/>
          <p:cNvSpPr txBox="1"/>
          <p:nvPr/>
        </p:nvSpPr>
        <p:spPr>
          <a:xfrm>
            <a:off x="1206923" y="4199185"/>
            <a:ext cx="255119" cy="1177215"/>
          </a:xfrm>
          <a:prstGeom prst="rect">
            <a:avLst/>
          </a:prstGeom>
          <a:noFill/>
          <a:ln>
            <a:noFill/>
          </a:ln>
        </p:spPr>
        <p:txBody>
          <a:bodyPr spcFirstLastPara="1" wrap="square" lIns="68550" tIns="34275" rIns="68550" bIns="34275" anchor="t" anchorCtr="0">
            <a:spAutoFit/>
          </a:bodyPr>
          <a:lstStyle/>
          <a:p>
            <a:r>
              <a:rPr lang="en-GB" sz="1800">
                <a:solidFill>
                  <a:srgbClr val="FF0000"/>
                </a:solidFill>
                <a:latin typeface="Calibri"/>
                <a:ea typeface="Calibri"/>
                <a:cs typeface="Calibri"/>
                <a:sym typeface="Calibri"/>
              </a:rPr>
              <a:t>1</a:t>
            </a:r>
            <a:endParaRPr sz="1350">
              <a:solidFill>
                <a:schemeClr val="dk1"/>
              </a:solidFill>
              <a:latin typeface="Verdana"/>
              <a:ea typeface="Verdana"/>
              <a:cs typeface="Verdana"/>
              <a:sym typeface="Verdana"/>
            </a:endParaRPr>
          </a:p>
          <a:p>
            <a:endParaRPr sz="1800">
              <a:solidFill>
                <a:srgbClr val="FF0000"/>
              </a:solidFill>
              <a:latin typeface="Calibri"/>
              <a:ea typeface="Calibri"/>
              <a:cs typeface="Calibri"/>
              <a:sym typeface="Calibri"/>
            </a:endParaRPr>
          </a:p>
          <a:p>
            <a:r>
              <a:rPr lang="en-GB" sz="1800">
                <a:solidFill>
                  <a:srgbClr val="FF0000"/>
                </a:solidFill>
                <a:latin typeface="Calibri"/>
                <a:ea typeface="Calibri"/>
                <a:cs typeface="Calibri"/>
                <a:sym typeface="Calibri"/>
              </a:rPr>
              <a:t>  </a:t>
            </a:r>
            <a:endParaRPr sz="1350">
              <a:solidFill>
                <a:schemeClr val="dk1"/>
              </a:solidFill>
              <a:latin typeface="Verdana"/>
              <a:ea typeface="Verdana"/>
              <a:cs typeface="Verdana"/>
              <a:sym typeface="Verdana"/>
            </a:endParaRPr>
          </a:p>
          <a:p>
            <a:endParaRPr sz="1800">
              <a:solidFill>
                <a:srgbClr val="FF0000"/>
              </a:solidFill>
              <a:latin typeface="Calibri"/>
              <a:ea typeface="Calibri"/>
              <a:cs typeface="Calibri"/>
              <a:sym typeface="Calibri"/>
            </a:endParaRPr>
          </a:p>
        </p:txBody>
      </p:sp>
      <p:sp>
        <p:nvSpPr>
          <p:cNvPr id="352" name="Google Shape;352;p12"/>
          <p:cNvSpPr txBox="1"/>
          <p:nvPr/>
        </p:nvSpPr>
        <p:spPr>
          <a:xfrm>
            <a:off x="1218759" y="4665373"/>
            <a:ext cx="255119" cy="346218"/>
          </a:xfrm>
          <a:prstGeom prst="rect">
            <a:avLst/>
          </a:prstGeom>
          <a:noFill/>
          <a:ln>
            <a:noFill/>
          </a:ln>
        </p:spPr>
        <p:txBody>
          <a:bodyPr spcFirstLastPara="1" wrap="square" lIns="68550" tIns="34275" rIns="68550" bIns="34275" anchor="t" anchorCtr="0">
            <a:spAutoFit/>
          </a:bodyPr>
          <a:lstStyle/>
          <a:p>
            <a:r>
              <a:rPr lang="en-GB" sz="1800">
                <a:solidFill>
                  <a:srgbClr val="FF0000"/>
                </a:solidFill>
                <a:latin typeface="Calibri"/>
                <a:ea typeface="Calibri"/>
                <a:cs typeface="Calibri"/>
                <a:sym typeface="Calibri"/>
              </a:rPr>
              <a:t>2</a:t>
            </a:r>
            <a:endParaRPr sz="1350">
              <a:solidFill>
                <a:schemeClr val="dk1"/>
              </a:solidFill>
              <a:latin typeface="Verdana"/>
              <a:ea typeface="Verdana"/>
              <a:cs typeface="Verdana"/>
              <a:sym typeface="Verdana"/>
            </a:endParaRPr>
          </a:p>
        </p:txBody>
      </p:sp>
      <p:sp>
        <p:nvSpPr>
          <p:cNvPr id="353" name="Google Shape;353;p12"/>
          <p:cNvSpPr txBox="1"/>
          <p:nvPr/>
        </p:nvSpPr>
        <p:spPr>
          <a:xfrm>
            <a:off x="1218759" y="5102808"/>
            <a:ext cx="255119" cy="346218"/>
          </a:xfrm>
          <a:prstGeom prst="rect">
            <a:avLst/>
          </a:prstGeom>
          <a:noFill/>
          <a:ln>
            <a:noFill/>
          </a:ln>
        </p:spPr>
        <p:txBody>
          <a:bodyPr spcFirstLastPara="1" wrap="square" lIns="68550" tIns="34275" rIns="68550" bIns="34275" anchor="t" anchorCtr="0">
            <a:spAutoFit/>
          </a:bodyPr>
          <a:lstStyle/>
          <a:p>
            <a:r>
              <a:rPr lang="en-GB" sz="1800">
                <a:solidFill>
                  <a:srgbClr val="FF0000"/>
                </a:solidFill>
                <a:latin typeface="Calibri"/>
                <a:ea typeface="Calibri"/>
                <a:cs typeface="Calibri"/>
                <a:sym typeface="Calibri"/>
              </a:rPr>
              <a:t>3</a:t>
            </a:r>
            <a:endParaRPr sz="1350">
              <a:solidFill>
                <a:schemeClr val="dk1"/>
              </a:solidFill>
              <a:latin typeface="Verdana"/>
              <a:ea typeface="Verdana"/>
              <a:cs typeface="Verdana"/>
              <a:sym typeface="Verdana"/>
            </a:endParaRPr>
          </a:p>
        </p:txBody>
      </p:sp>
      <p:pic>
        <p:nvPicPr>
          <p:cNvPr id="354" name="Google Shape;354;p12"/>
          <p:cNvPicPr preferRelativeResize="0"/>
          <p:nvPr/>
        </p:nvPicPr>
        <p:blipFill rotWithShape="1">
          <a:blip r:embed="rId3">
            <a:alphaModFix/>
          </a:blip>
          <a:srcRect/>
          <a:stretch/>
        </p:blipFill>
        <p:spPr>
          <a:xfrm>
            <a:off x="1774253" y="2920968"/>
            <a:ext cx="5076564" cy="817119"/>
          </a:xfrm>
          <a:prstGeom prst="rect">
            <a:avLst/>
          </a:prstGeom>
          <a:noFill/>
          <a:ln>
            <a:noFill/>
          </a:ln>
        </p:spPr>
      </p:pic>
      <p:sp>
        <p:nvSpPr>
          <p:cNvPr id="355" name="Google Shape;355;p12"/>
          <p:cNvSpPr/>
          <p:nvPr/>
        </p:nvSpPr>
        <p:spPr>
          <a:xfrm>
            <a:off x="222476" y="5637680"/>
            <a:ext cx="8365787" cy="461665"/>
          </a:xfrm>
          <a:prstGeom prst="rect">
            <a:avLst/>
          </a:prstGeom>
          <a:noFill/>
          <a:ln>
            <a:noFill/>
          </a:ln>
        </p:spPr>
        <p:txBody>
          <a:bodyPr spcFirstLastPara="1" wrap="square" lIns="91425" tIns="45700" rIns="91425" bIns="45700" anchor="t" anchorCtr="0">
            <a:spAutoFit/>
          </a:bodyPr>
          <a:lstStyle/>
          <a:p>
            <a:r>
              <a:rPr lang="en-GB" sz="1200" i="1">
                <a:solidFill>
                  <a:schemeClr val="dk1"/>
                </a:solidFill>
                <a:latin typeface="Verdana"/>
                <a:ea typeface="Verdana"/>
                <a:cs typeface="Verdana"/>
                <a:sym typeface="Verdana"/>
              </a:rPr>
              <a:t>Martínez-Prieto, M., M. Arias, and J. Fernández (2012). Exchange and Consumption of Huge RDF Data. In Proc. of the 9th Extended Semantic Web Conference (ESWC), pp. 437-452.</a:t>
            </a:r>
            <a:endParaRPr sz="1200">
              <a:solidFill>
                <a:schemeClr val="dk1"/>
              </a:solidFill>
              <a:latin typeface="Verdana"/>
              <a:ea typeface="Verdana"/>
              <a:cs typeface="Verdana"/>
              <a:sym typeface="Verdana"/>
            </a:endParaRPr>
          </a:p>
        </p:txBody>
      </p:sp>
      <p:sp>
        <p:nvSpPr>
          <p:cNvPr id="356" name="Google Shape;356;p12"/>
          <p:cNvSpPr txBox="1"/>
          <p:nvPr/>
        </p:nvSpPr>
        <p:spPr>
          <a:xfrm>
            <a:off x="7981772" y="4697210"/>
            <a:ext cx="1131290" cy="784830"/>
          </a:xfrm>
          <a:prstGeom prst="rect">
            <a:avLst/>
          </a:prstGeom>
          <a:noFill/>
          <a:ln>
            <a:noFill/>
          </a:ln>
        </p:spPr>
        <p:txBody>
          <a:bodyPr spcFirstLastPara="1" wrap="square" lIns="91425" tIns="45700" rIns="91425" bIns="45700" anchor="t" anchorCtr="0">
            <a:spAutoFit/>
          </a:bodyPr>
          <a:lstStyle/>
          <a:p>
            <a:r>
              <a:rPr lang="en-GB" sz="900">
                <a:solidFill>
                  <a:schemeClr val="dk1"/>
                </a:solidFill>
                <a:latin typeface="Verdana"/>
                <a:ea typeface="Verdana"/>
                <a:cs typeface="Verdana"/>
                <a:sym typeface="Verdana"/>
              </a:rPr>
              <a:t>separate index </a:t>
            </a:r>
            <a:endParaRPr/>
          </a:p>
          <a:p>
            <a:r>
              <a:rPr lang="en-GB" sz="900">
                <a:solidFill>
                  <a:schemeClr val="dk1"/>
                </a:solidFill>
                <a:latin typeface="Verdana"/>
                <a:ea typeface="Verdana"/>
                <a:cs typeface="Verdana"/>
                <a:sym typeface="Verdana"/>
              </a:rPr>
              <a:t>file , created by consumer client (or published as as well)</a:t>
            </a:r>
            <a:endParaRPr/>
          </a:p>
        </p:txBody>
      </p:sp>
      <p:sp>
        <p:nvSpPr>
          <p:cNvPr id="357" name="Google Shape;357;p12"/>
          <p:cNvSpPr/>
          <p:nvPr/>
        </p:nvSpPr>
        <p:spPr>
          <a:xfrm>
            <a:off x="7810314" y="4588023"/>
            <a:ext cx="171458" cy="927030"/>
          </a:xfrm>
          <a:prstGeom prst="rightBrace">
            <a:avLst>
              <a:gd name="adj1" fmla="val 8333"/>
              <a:gd name="adj2" fmla="val 50000"/>
            </a:avLst>
          </a:pr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dk1"/>
              </a:solidFill>
              <a:latin typeface="Verdana"/>
              <a:ea typeface="Verdana"/>
              <a:cs typeface="Verdana"/>
              <a:sym typeface="Verdana"/>
            </a:endParaRPr>
          </a:p>
        </p:txBody>
      </p:sp>
      <p:sp>
        <p:nvSpPr>
          <p:cNvPr id="358" name="Google Shape;358;p12"/>
          <p:cNvSpPr txBox="1">
            <a:spLocks noGrp="1"/>
          </p:cNvSpPr>
          <p:nvPr>
            <p:ph type="sldNum" idx="12"/>
          </p:nvPr>
        </p:nvSpPr>
        <p:spPr>
          <a:xfrm>
            <a:off x="15944" y="6477030"/>
            <a:ext cx="892150" cy="258085"/>
          </a:xfrm>
          <a:prstGeom prst="rect">
            <a:avLst/>
          </a:prstGeom>
          <a:noFill/>
          <a:ln>
            <a:noFill/>
          </a:ln>
        </p:spPr>
        <p:txBody>
          <a:bodyPr spcFirstLastPara="1" vert="horz" wrap="square" lIns="91425" tIns="45700" rIns="91425" bIns="45700" rtlCol="0" anchor="ctr" anchorCtr="0">
            <a:noAutofit/>
          </a:bodyPr>
          <a:lstStyle/>
          <a:p>
            <a:pPr algn="l">
              <a:buClr>
                <a:srgbClr val="A5A5A5"/>
              </a:buClr>
              <a:buSzPts val="900"/>
            </a:pPr>
            <a:fld id="{00000000-1234-1234-1234-123412341234}" type="slidenum">
              <a:rPr lang="en-GB" sz="900" smtClean="0">
                <a:solidFill>
                  <a:srgbClr val="A5A5A5"/>
                </a:solidFill>
              </a:rPr>
              <a:pPr algn="l">
                <a:buClr>
                  <a:srgbClr val="A5A5A5"/>
                </a:buClr>
                <a:buSzPts val="900"/>
              </a:pPr>
              <a:t>26</a:t>
            </a:fld>
            <a:endParaRPr sz="900" dirty="0">
              <a:solidFill>
                <a:srgbClr val="A5A5A5"/>
              </a:solidFill>
            </a:endParaRPr>
          </a:p>
        </p:txBody>
      </p:sp>
      <p:sp>
        <p:nvSpPr>
          <p:cNvPr id="2" name="TextBox 1">
            <a:extLst>
              <a:ext uri="{FF2B5EF4-FFF2-40B4-BE49-F238E27FC236}">
                <a16:creationId xmlns:a16="http://schemas.microsoft.com/office/drawing/2014/main" id="{222C8533-5192-BFF9-D567-A894D54FD607}"/>
              </a:ext>
            </a:extLst>
          </p:cNvPr>
          <p:cNvSpPr txBox="1"/>
          <p:nvPr/>
        </p:nvSpPr>
        <p:spPr>
          <a:xfrm>
            <a:off x="6471684" y="2693581"/>
            <a:ext cx="2639053" cy="424732"/>
          </a:xfrm>
          <a:prstGeom prst="rect">
            <a:avLst/>
          </a:prstGeom>
          <a:noFill/>
        </p:spPr>
        <p:txBody>
          <a:bodyPr wrap="square" rtlCol="0">
            <a:spAutoFit/>
          </a:bodyPr>
          <a:lstStyle/>
          <a:p>
            <a:endParaRPr lang="en-AT" dirty="0"/>
          </a:p>
        </p:txBody>
      </p:sp>
      <p:sp>
        <p:nvSpPr>
          <p:cNvPr id="5" name="Rounded Rectangular Callout 4">
            <a:extLst>
              <a:ext uri="{FF2B5EF4-FFF2-40B4-BE49-F238E27FC236}">
                <a16:creationId xmlns:a16="http://schemas.microsoft.com/office/drawing/2014/main" id="{876ECDE1-7102-F35F-F497-E678E57316DD}"/>
              </a:ext>
            </a:extLst>
          </p:cNvPr>
          <p:cNvSpPr/>
          <p:nvPr/>
        </p:nvSpPr>
        <p:spPr>
          <a:xfrm>
            <a:off x="6935894" y="2401552"/>
            <a:ext cx="2065866" cy="1002932"/>
          </a:xfrm>
          <a:prstGeom prst="wedgeRoundRectCallout">
            <a:avLst>
              <a:gd name="adj1" fmla="val -39238"/>
              <a:gd name="adj2" fmla="val 125983"/>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100" dirty="0"/>
              <a:t>Efficient “T</a:t>
            </a:r>
            <a:r>
              <a:rPr lang="en-AT" sz="1100" dirty="0"/>
              <a:t>riple pattern” matching, i.e. </a:t>
            </a:r>
          </a:p>
          <a:p>
            <a:r>
              <a:rPr lang="en-AT" sz="1100" dirty="0"/>
              <a:t>“edge lookups”, e.g.:</a:t>
            </a:r>
          </a:p>
          <a:p>
            <a:endParaRPr lang="en-AT" sz="1100" dirty="0"/>
          </a:p>
          <a:p>
            <a:r>
              <a:rPr lang="en-AT" sz="1100" i="1" dirty="0"/>
              <a:t>{:vienna :country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13"/>
          <p:cNvSpPr txBox="1">
            <a:spLocks noGrp="1"/>
          </p:cNvSpPr>
          <p:nvPr>
            <p:ph type="title"/>
          </p:nvPr>
        </p:nvSpPr>
        <p:spPr>
          <a:xfrm>
            <a:off x="257629" y="456742"/>
            <a:ext cx="7886700" cy="994172"/>
          </a:xfrm>
          <a:prstGeom prst="rect">
            <a:avLst/>
          </a:prstGeom>
          <a:noFill/>
          <a:ln>
            <a:noFill/>
          </a:ln>
        </p:spPr>
        <p:txBody>
          <a:bodyPr spcFirstLastPara="1" vert="horz" wrap="square" lIns="68550" tIns="34275" rIns="68550" bIns="34275" rtlCol="0" anchor="ctr" anchorCtr="0">
            <a:normAutofit/>
          </a:bodyPr>
          <a:lstStyle/>
          <a:p>
            <a:pPr>
              <a:buSzPts val="4400"/>
            </a:pPr>
            <a:r>
              <a:rPr lang="en-GB" dirty="0" err="1"/>
              <a:t>rdfhdt.org</a:t>
            </a:r>
            <a:endParaRPr dirty="0"/>
          </a:p>
        </p:txBody>
      </p:sp>
      <p:pic>
        <p:nvPicPr>
          <p:cNvPr id="365" name="Google Shape;365;p13"/>
          <p:cNvPicPr preferRelativeResize="0"/>
          <p:nvPr/>
        </p:nvPicPr>
        <p:blipFill rotWithShape="1">
          <a:blip r:embed="rId3">
            <a:alphaModFix/>
          </a:blip>
          <a:srcRect l="16093" t="12871" r="16740" b="4610"/>
          <a:stretch/>
        </p:blipFill>
        <p:spPr>
          <a:xfrm>
            <a:off x="187543" y="2030120"/>
            <a:ext cx="3837527" cy="2788641"/>
          </a:xfrm>
          <a:prstGeom prst="rect">
            <a:avLst/>
          </a:prstGeom>
          <a:noFill/>
          <a:ln>
            <a:noFill/>
          </a:ln>
        </p:spPr>
      </p:pic>
      <p:pic>
        <p:nvPicPr>
          <p:cNvPr id="366" name="Google Shape;366;p13"/>
          <p:cNvPicPr preferRelativeResize="0"/>
          <p:nvPr/>
        </p:nvPicPr>
        <p:blipFill rotWithShape="1">
          <a:blip r:embed="rId4">
            <a:alphaModFix/>
          </a:blip>
          <a:srcRect/>
          <a:stretch/>
        </p:blipFill>
        <p:spPr>
          <a:xfrm>
            <a:off x="4200979" y="2030120"/>
            <a:ext cx="4985752" cy="2788641"/>
          </a:xfrm>
          <a:prstGeom prst="rect">
            <a:avLst/>
          </a:prstGeom>
          <a:noFill/>
          <a:ln>
            <a:noFill/>
          </a:ln>
        </p:spPr>
      </p:pic>
      <p:sp>
        <p:nvSpPr>
          <p:cNvPr id="367" name="Google Shape;367;p13"/>
          <p:cNvSpPr txBox="1">
            <a:spLocks noGrp="1"/>
          </p:cNvSpPr>
          <p:nvPr>
            <p:ph type="sldNum" idx="12"/>
          </p:nvPr>
        </p:nvSpPr>
        <p:spPr>
          <a:xfrm>
            <a:off x="62825" y="6502164"/>
            <a:ext cx="892150" cy="258085"/>
          </a:xfrm>
          <a:prstGeom prst="rect">
            <a:avLst/>
          </a:prstGeom>
          <a:noFill/>
          <a:ln>
            <a:noFill/>
          </a:ln>
        </p:spPr>
        <p:txBody>
          <a:bodyPr spcFirstLastPara="1" vert="horz" wrap="square" lIns="91425" tIns="45700" rIns="91425" bIns="45700" rtlCol="0" anchor="ctr" anchorCtr="0">
            <a:noAutofit/>
          </a:bodyPr>
          <a:lstStyle/>
          <a:p>
            <a:pPr algn="l">
              <a:buClr>
                <a:srgbClr val="A5A5A5"/>
              </a:buClr>
              <a:buSzPts val="900"/>
            </a:pPr>
            <a:fld id="{00000000-1234-1234-1234-123412341234}" type="slidenum">
              <a:rPr lang="en-GB" sz="900" smtClean="0">
                <a:solidFill>
                  <a:srgbClr val="A5A5A5"/>
                </a:solidFill>
              </a:rPr>
              <a:pPr algn="l">
                <a:buClr>
                  <a:srgbClr val="A5A5A5"/>
                </a:buClr>
                <a:buSzPts val="900"/>
              </a:pPr>
              <a:t>27</a:t>
            </a:fld>
            <a:endParaRPr sz="900" dirty="0">
              <a:solidFill>
                <a:srgbClr val="A5A5A5"/>
              </a:solidFill>
            </a:endParaRPr>
          </a:p>
        </p:txBody>
      </p:sp>
      <p:sp>
        <p:nvSpPr>
          <p:cNvPr id="2" name="Google Shape;373;p14">
            <a:extLst>
              <a:ext uri="{FF2B5EF4-FFF2-40B4-BE49-F238E27FC236}">
                <a16:creationId xmlns:a16="http://schemas.microsoft.com/office/drawing/2014/main" id="{DC29CABD-195B-5A15-9F90-E7185C24E616}"/>
              </a:ext>
            </a:extLst>
          </p:cNvPr>
          <p:cNvSpPr txBox="1">
            <a:spLocks/>
          </p:cNvSpPr>
          <p:nvPr/>
        </p:nvSpPr>
        <p:spPr bwMode="auto">
          <a:xfrm>
            <a:off x="810627" y="5111695"/>
            <a:ext cx="7886700" cy="994172"/>
          </a:xfrm>
          <a:prstGeom prst="rect">
            <a:avLst/>
          </a:prstGeom>
          <a:noFill/>
          <a:ln>
            <a:noFill/>
          </a:ln>
        </p:spPr>
        <p:txBody>
          <a:bodyPr spcFirstLastPara="1" vert="horz" wrap="square" lIns="68550" tIns="34275" rIns="68550" bIns="34275" rtlCol="0" anchor="ctr" anchorCtr="0">
            <a:normAutofit/>
          </a:bodyPr>
          <a:lstStyle>
            <a:lvl1pPr lvl="0" algn="l" defTabSz="914269" rtl="0" eaLnBrk="1" latinLnBrk="0" hangingPunct="1">
              <a:lnSpc>
                <a:spcPct val="90000"/>
              </a:lnSpc>
              <a:spcBef>
                <a:spcPts val="0"/>
              </a:spcBef>
              <a:spcAft>
                <a:spcPts val="0"/>
              </a:spcAft>
              <a:buClr>
                <a:srgbClr val="0066CC"/>
              </a:buClr>
              <a:buSzPts val="1800"/>
              <a:buFont typeface="Georgia"/>
              <a:buNone/>
              <a:defRPr sz="2400" b="1" kern="1200">
                <a:solidFill>
                  <a:schemeClr val="tx1"/>
                </a:solidFill>
                <a:latin typeface="Georgia" charset="0"/>
                <a:ea typeface="Georgia" charset="0"/>
                <a:cs typeface="Georgia"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buSzPts val="4400"/>
            </a:pPr>
            <a:r>
              <a:rPr lang="en-GB" sz="1800" b="0" u="sng" dirty="0">
                <a:solidFill>
                  <a:schemeClr val="hlink"/>
                </a:solidFill>
                <a:hlinkClick r:id="rId5"/>
              </a:rPr>
              <a:t>https://github.com/rdfhdt</a:t>
            </a:r>
            <a:r>
              <a:rPr lang="en-GB" sz="1800" b="0" dirty="0"/>
              <a:t>  C++ and Java tools</a:t>
            </a:r>
          </a:p>
          <a:p>
            <a:pPr>
              <a:buSzPts val="4400"/>
            </a:pPr>
            <a:endParaRPr lang="en-GB" sz="1800" b="0" dirty="0"/>
          </a:p>
          <a:p>
            <a:pPr>
              <a:buSzPts val="4400"/>
            </a:pPr>
            <a:r>
              <a:rPr lang="en-GB" sz="1800" b="0" dirty="0"/>
              <a:t>…. a bit like an “</a:t>
            </a:r>
            <a:r>
              <a:rPr lang="en-GB" sz="1800" b="0" i="1" dirty="0" err="1"/>
              <a:t>ollama</a:t>
            </a:r>
            <a:r>
              <a:rPr lang="en-GB" sz="1800" b="0" i="1" dirty="0"/>
              <a:t> for KG querying</a:t>
            </a:r>
            <a:r>
              <a:rPr lang="en-GB" sz="1800" b="0" dirty="0"/>
              <a:t>”</a:t>
            </a: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15"/>
          <p:cNvSpPr txBox="1">
            <a:spLocks noGrp="1"/>
          </p:cNvSpPr>
          <p:nvPr>
            <p:ph type="body" idx="1"/>
          </p:nvPr>
        </p:nvSpPr>
        <p:spPr>
          <a:xfrm>
            <a:off x="525547" y="1444257"/>
            <a:ext cx="7759644" cy="4455316"/>
          </a:xfrm>
          <a:prstGeom prst="rect">
            <a:avLst/>
          </a:prstGeom>
          <a:noFill/>
          <a:ln>
            <a:noFill/>
          </a:ln>
        </p:spPr>
        <p:txBody>
          <a:bodyPr spcFirstLastPara="1" vert="horz" wrap="square" lIns="0" tIns="34275" rIns="0" bIns="34275" rtlCol="0" anchor="t" anchorCtr="0">
            <a:normAutofit lnSpcReduction="10000"/>
          </a:bodyPr>
          <a:lstStyle/>
          <a:p>
            <a:pPr marL="171450" indent="-171450">
              <a:spcBef>
                <a:spcPts val="0"/>
              </a:spcBef>
              <a:buSzPts val="1900"/>
            </a:pPr>
            <a:endParaRPr lang="en-GB" dirty="0"/>
          </a:p>
          <a:p>
            <a:pPr marL="171450" indent="-171450">
              <a:spcBef>
                <a:spcPts val="0"/>
              </a:spcBef>
              <a:buSzPts val="1900"/>
            </a:pPr>
            <a:r>
              <a:rPr lang="en-GB" dirty="0"/>
              <a:t>Useful tool for </a:t>
            </a:r>
            <a:r>
              <a:rPr lang="en-GB" b="1" dirty="0"/>
              <a:t>compressing, querying and exchanging large KGs (esp. </a:t>
            </a:r>
            <a:r>
              <a:rPr lang="en-GB" b="1" u="sng" dirty="0"/>
              <a:t>triple patterns</a:t>
            </a:r>
            <a:r>
              <a:rPr lang="en-GB" b="1" dirty="0"/>
              <a:t>)</a:t>
            </a:r>
            <a:endParaRPr lang="en-GB" dirty="0"/>
          </a:p>
          <a:p>
            <a:pPr marL="0" indent="0">
              <a:spcBef>
                <a:spcPts val="0"/>
              </a:spcBef>
              <a:buSzPts val="1900"/>
              <a:buNone/>
            </a:pPr>
            <a:endParaRPr lang="en-GB" dirty="0"/>
          </a:p>
          <a:p>
            <a:pPr marL="171450" indent="-171450">
              <a:spcBef>
                <a:spcPts val="0"/>
              </a:spcBef>
              <a:buSzPts val="1900"/>
            </a:pPr>
            <a:r>
              <a:rPr lang="en-GB" dirty="0"/>
              <a:t>Data ready to be consumed in compressed format, 10-15x faster than loading it into an RDF triple store</a:t>
            </a:r>
            <a:endParaRPr dirty="0"/>
          </a:p>
          <a:p>
            <a:pPr marL="514350" lvl="1" indent="-171450"/>
            <a:r>
              <a:rPr lang="en-GB" dirty="0"/>
              <a:t>HDT size &lt;&lt; any other RDF format || RDF engine </a:t>
            </a:r>
            <a:endParaRPr dirty="0"/>
          </a:p>
          <a:p>
            <a:pPr marL="171450" indent="-171450">
              <a:buSzPts val="1900"/>
            </a:pPr>
            <a:r>
              <a:rPr lang="en-GB" dirty="0"/>
              <a:t>Competitive query performance.</a:t>
            </a:r>
            <a:endParaRPr dirty="0"/>
          </a:p>
          <a:p>
            <a:pPr marL="514350" lvl="1" indent="-171450"/>
            <a:r>
              <a:rPr lang="en-GB" dirty="0"/>
              <a:t>Very fast on triple patterns, x 1.5 faster (Virtuoso, RDF-3x).</a:t>
            </a:r>
            <a:endParaRPr dirty="0"/>
          </a:p>
          <a:p>
            <a:pPr marL="171450" indent="-171450">
              <a:buSzPts val="1900"/>
            </a:pPr>
            <a:r>
              <a:rPr lang="en-GB" dirty="0"/>
              <a:t>Integration with Jena</a:t>
            </a:r>
            <a:endParaRPr dirty="0"/>
          </a:p>
          <a:p>
            <a:pPr marL="514350" lvl="1" indent="-171450"/>
            <a:r>
              <a:rPr lang="en-GB" dirty="0"/>
              <a:t>Joins on the same scale of existing solutions (Virtuoso, RDF-3x).</a:t>
            </a:r>
          </a:p>
          <a:p>
            <a:pPr marL="514350" lvl="1" indent="-171450"/>
            <a:endParaRPr lang="en-GB" dirty="0"/>
          </a:p>
          <a:p>
            <a:pPr marL="514350" lvl="1" indent="-171450"/>
            <a:endParaRPr lang="en-GB" dirty="0"/>
          </a:p>
          <a:p>
            <a:pPr marL="514350" lvl="1" indent="-171450"/>
            <a:endParaRPr lang="en-GB" dirty="0"/>
          </a:p>
          <a:p>
            <a:pPr marL="57150" indent="-171450"/>
            <a:r>
              <a:rPr lang="en-GB" dirty="0"/>
              <a:t>Status quo:</a:t>
            </a:r>
          </a:p>
          <a:p>
            <a:pPr marL="514350" lvl="1" indent="-171450"/>
            <a:r>
              <a:rPr lang="en-GB" dirty="0"/>
              <a:t>Some company </a:t>
            </a:r>
            <a:r>
              <a:rPr lang="en-GB" dirty="0" err="1"/>
              <a:t>takeup</a:t>
            </a:r>
            <a:r>
              <a:rPr lang="en-GB" dirty="0"/>
              <a:t> (e.g. QA company, </a:t>
            </a:r>
            <a:r>
              <a:rPr lang="en-GB" dirty="0" err="1"/>
              <a:t>data.world</a:t>
            </a:r>
            <a:r>
              <a:rPr lang="en-GB" dirty="0"/>
              <a:t>), but Open Source HDT Development recently less active </a:t>
            </a:r>
          </a:p>
          <a:p>
            <a:pPr marL="514350" lvl="1" indent="-171450"/>
            <a:r>
              <a:rPr lang="en-GB" dirty="0"/>
              <a:t>Current RDF Stores like </a:t>
            </a:r>
            <a:r>
              <a:rPr lang="en-GB" dirty="0" err="1"/>
              <a:t>Qlever</a:t>
            </a:r>
            <a:r>
              <a:rPr lang="en-GB" dirty="0"/>
              <a:t> use similar indexing ideas, </a:t>
            </a:r>
            <a:r>
              <a:rPr lang="en-GB" dirty="0">
                <a:hlinkClick r:id="rId3"/>
              </a:rPr>
              <a:t>https://dl.acm.org/doi/10.1145/3132847.3132921</a:t>
            </a:r>
            <a:r>
              <a:rPr lang="en-GB" dirty="0"/>
              <a:t> </a:t>
            </a:r>
          </a:p>
          <a:p>
            <a:pPr marL="57150" indent="-171450"/>
            <a:endParaRPr dirty="0"/>
          </a:p>
          <a:p>
            <a:pPr marL="857250" lvl="2" indent="-91438">
              <a:buNone/>
            </a:pPr>
            <a:endParaRPr dirty="0"/>
          </a:p>
        </p:txBody>
      </p:sp>
      <p:sp>
        <p:nvSpPr>
          <p:cNvPr id="388" name="Google Shape;388;p15"/>
          <p:cNvSpPr txBox="1">
            <a:spLocks noGrp="1"/>
          </p:cNvSpPr>
          <p:nvPr>
            <p:ph type="title"/>
          </p:nvPr>
        </p:nvSpPr>
        <p:spPr>
          <a:xfrm>
            <a:off x="398491" y="571884"/>
            <a:ext cx="7886700" cy="994172"/>
          </a:xfrm>
          <a:prstGeom prst="rect">
            <a:avLst/>
          </a:prstGeom>
          <a:noFill/>
          <a:ln>
            <a:noFill/>
          </a:ln>
        </p:spPr>
        <p:txBody>
          <a:bodyPr spcFirstLastPara="1" vert="horz" wrap="square" lIns="68550" tIns="34275" rIns="68550" bIns="34275" rtlCol="0" anchor="ctr" anchorCtr="0">
            <a:normAutofit/>
          </a:bodyPr>
          <a:lstStyle/>
          <a:p>
            <a:pPr>
              <a:buSzPts val="4400"/>
            </a:pPr>
            <a:r>
              <a:rPr lang="en-GB" dirty="0"/>
              <a:t>Outlook/Summary: HDT</a:t>
            </a:r>
            <a:endParaRPr dirty="0"/>
          </a:p>
        </p:txBody>
      </p:sp>
      <p:sp>
        <p:nvSpPr>
          <p:cNvPr id="389" name="Google Shape;389;p15"/>
          <p:cNvSpPr txBox="1">
            <a:spLocks noGrp="1"/>
          </p:cNvSpPr>
          <p:nvPr>
            <p:ph type="sldNum" idx="12"/>
          </p:nvPr>
        </p:nvSpPr>
        <p:spPr>
          <a:xfrm>
            <a:off x="79472" y="6488617"/>
            <a:ext cx="892150" cy="258085"/>
          </a:xfrm>
          <a:prstGeom prst="rect">
            <a:avLst/>
          </a:prstGeom>
          <a:noFill/>
          <a:ln>
            <a:noFill/>
          </a:ln>
        </p:spPr>
        <p:txBody>
          <a:bodyPr spcFirstLastPara="1" vert="horz" wrap="square" lIns="91425" tIns="45700" rIns="91425" bIns="45700" rtlCol="0" anchor="ctr" anchorCtr="0">
            <a:noAutofit/>
          </a:bodyPr>
          <a:lstStyle/>
          <a:p>
            <a:pPr algn="l">
              <a:buClr>
                <a:srgbClr val="A5A5A5"/>
              </a:buClr>
              <a:buSzPts val="900"/>
            </a:pPr>
            <a:fld id="{00000000-1234-1234-1234-123412341234}" type="slidenum">
              <a:rPr lang="en-GB" sz="900" smtClean="0">
                <a:solidFill>
                  <a:srgbClr val="A5A5A5"/>
                </a:solidFill>
              </a:rPr>
              <a:pPr algn="l">
                <a:buClr>
                  <a:srgbClr val="A5A5A5"/>
                </a:buClr>
                <a:buSzPts val="900"/>
              </a:pPr>
              <a:t>28</a:t>
            </a:fld>
            <a:endParaRPr sz="900" dirty="0">
              <a:solidFill>
                <a:srgbClr val="A5A5A5"/>
              </a:solidFill>
            </a:endParaRP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8BDD7-2CD4-F6D7-8F2C-28F166DED04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AEC166-CBDD-3797-0C94-A25F90AA947F}"/>
              </a:ext>
            </a:extLst>
          </p:cNvPr>
          <p:cNvSpPr>
            <a:spLocks noGrp="1"/>
          </p:cNvSpPr>
          <p:nvPr>
            <p:ph idx="1"/>
          </p:nvPr>
        </p:nvSpPr>
        <p:spPr/>
        <p:txBody>
          <a:bodyPr/>
          <a:lstStyle/>
          <a:p>
            <a:r>
              <a:rPr lang="en-AT" dirty="0"/>
              <a:t>Many queries on DBPEdia’s and Wikidata’s SPARQL endpoint </a:t>
            </a:r>
            <a:r>
              <a:rPr lang="en-AT" b="1" dirty="0"/>
              <a:t>time out</a:t>
            </a:r>
          </a:p>
          <a:p>
            <a:r>
              <a:rPr lang="en-AT" b="1" dirty="0"/>
              <a:t>What can we do about it?</a:t>
            </a:r>
          </a:p>
          <a:p>
            <a:endParaRPr lang="en-AT" b="1" dirty="0"/>
          </a:p>
          <a:p>
            <a:pPr lvl="1"/>
            <a:r>
              <a:rPr lang="en-AT" i="1" dirty="0"/>
              <a:t>Bespoke (Compressed) Indexing </a:t>
            </a:r>
            <a:r>
              <a:rPr lang="en-AT" b="1" i="1" dirty="0"/>
              <a:t>(HDT)</a:t>
            </a:r>
          </a:p>
          <a:p>
            <a:pPr lvl="1"/>
            <a:r>
              <a:rPr lang="en-AT" i="1" dirty="0">
                <a:solidFill>
                  <a:srgbClr val="FF0000"/>
                </a:solidFill>
              </a:rPr>
              <a:t>Partitioning </a:t>
            </a:r>
            <a:r>
              <a:rPr lang="en-AT" b="1" i="1" dirty="0">
                <a:solidFill>
                  <a:srgbClr val="FF0000"/>
                </a:solidFill>
              </a:rPr>
              <a:t>(smart-KG)</a:t>
            </a:r>
          </a:p>
          <a:p>
            <a:endParaRPr lang="en-AT" b="1" dirty="0"/>
          </a:p>
          <a:p>
            <a:pPr marL="0" indent="0">
              <a:buNone/>
            </a:pPr>
            <a:endParaRPr lang="en-AT" b="1" dirty="0"/>
          </a:p>
        </p:txBody>
      </p:sp>
      <p:sp>
        <p:nvSpPr>
          <p:cNvPr id="4" name="Slide Number Placeholder 3">
            <a:extLst>
              <a:ext uri="{FF2B5EF4-FFF2-40B4-BE49-F238E27FC236}">
                <a16:creationId xmlns:a16="http://schemas.microsoft.com/office/drawing/2014/main" id="{56D321DC-2921-1396-7848-A05C77523DA6}"/>
              </a:ext>
            </a:extLst>
          </p:cNvPr>
          <p:cNvSpPr>
            <a:spLocks noGrp="1"/>
          </p:cNvSpPr>
          <p:nvPr>
            <p:ph type="sldNum" sz="quarter" idx="12"/>
          </p:nvPr>
        </p:nvSpPr>
        <p:spPr/>
        <p:txBody>
          <a:bodyPr/>
          <a:lstStyle/>
          <a:p>
            <a:fld id="{BE3DC40E-DBBE-4E2D-9EEC-FBF0DA0E9179}" type="slidenum">
              <a:rPr lang="de-AT" smtClean="0"/>
              <a:t>29</a:t>
            </a:fld>
            <a:endParaRPr lang="de-AT" dirty="0"/>
          </a:p>
        </p:txBody>
      </p:sp>
      <p:sp>
        <p:nvSpPr>
          <p:cNvPr id="5" name="Title 4">
            <a:extLst>
              <a:ext uri="{FF2B5EF4-FFF2-40B4-BE49-F238E27FC236}">
                <a16:creationId xmlns:a16="http://schemas.microsoft.com/office/drawing/2014/main" id="{B68BA804-7E7B-02DB-915C-7FD9408AB3A6}"/>
              </a:ext>
            </a:extLst>
          </p:cNvPr>
          <p:cNvSpPr>
            <a:spLocks noGrp="1"/>
          </p:cNvSpPr>
          <p:nvPr>
            <p:ph type="title"/>
          </p:nvPr>
        </p:nvSpPr>
        <p:spPr/>
        <p:txBody>
          <a:bodyPr/>
          <a:lstStyle/>
          <a:p>
            <a:r>
              <a:rPr lang="en-AT" dirty="0"/>
              <a:t>Challenges:</a:t>
            </a:r>
          </a:p>
        </p:txBody>
      </p:sp>
      <p:pic>
        <p:nvPicPr>
          <p:cNvPr id="3074" name="Picture 2" descr="3rd KEYSTONE Training School | Keyword ...">
            <a:extLst>
              <a:ext uri="{FF2B5EF4-FFF2-40B4-BE49-F238E27FC236}">
                <a16:creationId xmlns:a16="http://schemas.microsoft.com/office/drawing/2014/main" id="{47258A51-8D49-102C-EAEE-A901BAFC42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1921" y="2356510"/>
            <a:ext cx="415390" cy="52893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mr Azzam – Senior Data Engineer – Porsche Informatik GmbH ...">
            <a:extLst>
              <a:ext uri="{FF2B5EF4-FFF2-40B4-BE49-F238E27FC236}">
                <a16:creationId xmlns:a16="http://schemas.microsoft.com/office/drawing/2014/main" id="{06C190A2-77F7-99B5-C9F1-84906AD183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4561" y="2885440"/>
            <a:ext cx="467360" cy="4673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710A2A72-C41F-21BA-FC1A-23CB479946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7156" y="2634521"/>
            <a:ext cx="172980" cy="172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82391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72B89-0551-0C88-E6AA-8DB7B680B3D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72A8563-245A-1FA6-7AA5-66EA85B7DCCE}"/>
              </a:ext>
            </a:extLst>
          </p:cNvPr>
          <p:cNvSpPr>
            <a:spLocks noGrp="1"/>
          </p:cNvSpPr>
          <p:nvPr>
            <p:ph type="ctrTitle"/>
          </p:nvPr>
        </p:nvSpPr>
        <p:spPr/>
        <p:txBody>
          <a:bodyPr/>
          <a:lstStyle/>
          <a:p>
            <a:r>
              <a:rPr lang="en-US" dirty="0"/>
              <a:t>Motivation</a:t>
            </a:r>
          </a:p>
        </p:txBody>
      </p:sp>
      <p:sp>
        <p:nvSpPr>
          <p:cNvPr id="4" name="Slide Number Placeholder 3">
            <a:extLst>
              <a:ext uri="{FF2B5EF4-FFF2-40B4-BE49-F238E27FC236}">
                <a16:creationId xmlns:a16="http://schemas.microsoft.com/office/drawing/2014/main" id="{3D41CD7B-082E-3B20-9CBE-E5D003E83329}"/>
              </a:ext>
            </a:extLst>
          </p:cNvPr>
          <p:cNvSpPr>
            <a:spLocks noGrp="1"/>
          </p:cNvSpPr>
          <p:nvPr>
            <p:ph type="sldNum" sz="quarter" idx="4294967295"/>
          </p:nvPr>
        </p:nvSpPr>
        <p:spPr>
          <a:xfrm>
            <a:off x="162455" y="6447059"/>
            <a:ext cx="3217444" cy="309702"/>
          </a:xfrm>
        </p:spPr>
        <p:txBody>
          <a:bodyPr/>
          <a:lstStyle/>
          <a:p>
            <a:pPr>
              <a:defRPr/>
            </a:pPr>
            <a:fld id="{7577982A-DDFB-4222-B698-AC97F124F091}" type="slidenum">
              <a:rPr lang="de-AT" altLang="de-DE" smtClean="0"/>
              <a:pPr>
                <a:defRPr/>
              </a:pPr>
              <a:t>3</a:t>
            </a:fld>
            <a:endParaRPr lang="de-AT" altLang="de-DE" dirty="0"/>
          </a:p>
        </p:txBody>
      </p:sp>
      <p:sp>
        <p:nvSpPr>
          <p:cNvPr id="5" name="Text Placeholder 4">
            <a:extLst>
              <a:ext uri="{FF2B5EF4-FFF2-40B4-BE49-F238E27FC236}">
                <a16:creationId xmlns:a16="http://schemas.microsoft.com/office/drawing/2014/main" id="{4AEF5516-3B71-A95E-4F8C-33F33BB90CD6}"/>
              </a:ext>
            </a:extLst>
          </p:cNvPr>
          <p:cNvSpPr>
            <a:spLocks noGrp="1"/>
          </p:cNvSpPr>
          <p:nvPr>
            <p:ph type="body" sz="quarter" idx="11"/>
          </p:nvPr>
        </p:nvSpPr>
        <p:spPr>
          <a:xfrm>
            <a:off x="287337" y="3492000"/>
            <a:ext cx="5334529" cy="1975102"/>
          </a:xfrm>
        </p:spPr>
        <p:txBody>
          <a:bodyPr/>
          <a:lstStyle/>
          <a:p>
            <a:r>
              <a:rPr lang="en-US" sz="1600" dirty="0"/>
              <a:t>In our group we have done a lot of work on </a:t>
            </a:r>
          </a:p>
          <a:p>
            <a:pPr marL="285750" indent="-285750">
              <a:buFont typeface="Arial" panose="020B0604020202020204" pitchFamily="34" charset="0"/>
              <a:buChar char="•"/>
            </a:pPr>
            <a:r>
              <a:rPr lang="en-US" sz="1600" i="1" dirty="0"/>
              <a:t>querying</a:t>
            </a:r>
            <a:r>
              <a:rPr lang="en-US" sz="1600" dirty="0"/>
              <a:t>,</a:t>
            </a:r>
          </a:p>
          <a:p>
            <a:pPr marL="285750" indent="-285750">
              <a:buFont typeface="Arial" panose="020B0604020202020204" pitchFamily="34" charset="0"/>
              <a:buChar char="•"/>
            </a:pPr>
            <a:r>
              <a:rPr lang="en-US" sz="1600" i="1" dirty="0" err="1"/>
              <a:t>analysing</a:t>
            </a:r>
            <a:r>
              <a:rPr lang="en-US" sz="1600" dirty="0"/>
              <a:t>, and</a:t>
            </a:r>
          </a:p>
          <a:p>
            <a:pPr marL="285750" indent="-285750">
              <a:buFont typeface="Arial" panose="020B0604020202020204" pitchFamily="34" charset="0"/>
              <a:buChar char="•"/>
            </a:pPr>
            <a:r>
              <a:rPr lang="en-US" sz="1600" i="1" dirty="0"/>
              <a:t>improving </a:t>
            </a:r>
            <a:r>
              <a:rPr lang="en-US" sz="1600" dirty="0"/>
              <a:t>the quality</a:t>
            </a:r>
          </a:p>
          <a:p>
            <a:r>
              <a:rPr lang="en-US" sz="1600" dirty="0"/>
              <a:t>of </a:t>
            </a:r>
            <a:r>
              <a:rPr lang="en-US" sz="1600" b="1" dirty="0"/>
              <a:t>Collaborative KGs at scale</a:t>
            </a:r>
          </a:p>
        </p:txBody>
      </p:sp>
    </p:spTree>
    <p:extLst>
      <p:ext uri="{BB962C8B-B14F-4D97-AF65-F5344CB8AC3E}">
        <p14:creationId xmlns:p14="http://schemas.microsoft.com/office/powerpoint/2010/main" val="1110725018"/>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33"/>
          <p:cNvSpPr txBox="1">
            <a:spLocks noGrp="1"/>
          </p:cNvSpPr>
          <p:nvPr>
            <p:ph type="title"/>
          </p:nvPr>
        </p:nvSpPr>
        <p:spPr>
          <a:prstGeom prst="rect">
            <a:avLst/>
          </a:prstGeom>
          <a:noFill/>
          <a:ln>
            <a:noFill/>
          </a:ln>
        </p:spPr>
        <p:txBody>
          <a:bodyPr spcFirstLastPara="1" vert="horz" wrap="square" lIns="0" tIns="0" rIns="0" bIns="0" rtlCol="0" anchor="ctr" anchorCtr="0">
            <a:noAutofit/>
          </a:bodyPr>
          <a:lstStyle/>
          <a:p>
            <a:pPr>
              <a:buSzPts val="3200"/>
            </a:pPr>
            <a:r>
              <a:rPr lang="en" sz="1800" dirty="0">
                <a:latin typeface="Verdana"/>
                <a:ea typeface="Verdana"/>
                <a:cs typeface="Verdana"/>
                <a:sym typeface="Verdana"/>
              </a:rPr>
              <a:t>Server Solution: </a:t>
            </a:r>
            <a:r>
              <a:rPr lang="en" dirty="0"/>
              <a:t>SPARQL Endpoint</a:t>
            </a:r>
            <a:endParaRPr dirty="0"/>
          </a:p>
        </p:txBody>
      </p:sp>
      <p:sp>
        <p:nvSpPr>
          <p:cNvPr id="343" name="Google Shape;343;p33"/>
          <p:cNvSpPr txBox="1"/>
          <p:nvPr/>
        </p:nvSpPr>
        <p:spPr>
          <a:xfrm>
            <a:off x="2667505" y="7811696"/>
            <a:ext cx="2977020" cy="356940"/>
          </a:xfrm>
          <a:prstGeom prst="rect">
            <a:avLst/>
          </a:prstGeom>
          <a:noFill/>
          <a:ln>
            <a:noFill/>
          </a:ln>
        </p:spPr>
        <p:txBody>
          <a:bodyPr spcFirstLastPara="1" wrap="square" lIns="82283" tIns="82283" rIns="82283" bIns="82283" anchor="t" anchorCtr="0">
            <a:noAutofit/>
          </a:bodyPr>
          <a:lstStyle/>
          <a:p>
            <a:pPr>
              <a:buClr>
                <a:srgbClr val="000000"/>
              </a:buClr>
              <a:buSzPts val="3200"/>
            </a:pPr>
            <a:r>
              <a:rPr lang="en" sz="2880" b="1">
                <a:solidFill>
                  <a:srgbClr val="000000"/>
                </a:solidFill>
                <a:latin typeface="Verdana"/>
                <a:ea typeface="Verdana"/>
                <a:cs typeface="Verdana"/>
                <a:sym typeface="Verdana"/>
              </a:rPr>
              <a:t>Query Shipping</a:t>
            </a:r>
            <a:endParaRPr sz="2880" b="1">
              <a:solidFill>
                <a:srgbClr val="000000"/>
              </a:solidFill>
              <a:latin typeface="Verdana"/>
              <a:ea typeface="Verdana"/>
              <a:cs typeface="Verdana"/>
              <a:sym typeface="Verdana"/>
            </a:endParaRPr>
          </a:p>
          <a:p>
            <a:pPr algn="ctr">
              <a:buClr>
                <a:srgbClr val="000000"/>
              </a:buClr>
              <a:buSzPts val="3200"/>
            </a:pPr>
            <a:endParaRPr sz="2880" b="1">
              <a:solidFill>
                <a:srgbClr val="000000"/>
              </a:solidFill>
              <a:latin typeface="Verdana"/>
              <a:ea typeface="Verdana"/>
              <a:cs typeface="Verdana"/>
              <a:sym typeface="Verdana"/>
            </a:endParaRPr>
          </a:p>
        </p:txBody>
      </p:sp>
      <p:sp>
        <p:nvSpPr>
          <p:cNvPr id="344" name="Google Shape;344;p33"/>
          <p:cNvSpPr txBox="1"/>
          <p:nvPr/>
        </p:nvSpPr>
        <p:spPr>
          <a:xfrm>
            <a:off x="6895350" y="8113616"/>
            <a:ext cx="408240" cy="287550"/>
          </a:xfrm>
          <a:prstGeom prst="rect">
            <a:avLst/>
          </a:prstGeom>
          <a:noFill/>
          <a:ln>
            <a:noFill/>
          </a:ln>
        </p:spPr>
        <p:txBody>
          <a:bodyPr spcFirstLastPara="1" wrap="square" lIns="0" tIns="41130" rIns="0" bIns="41130" anchor="t" anchorCtr="0">
            <a:noAutofit/>
          </a:bodyPr>
          <a:lstStyle/>
          <a:p>
            <a:pPr algn="r"/>
            <a:fld id="{00000000-1234-1234-1234-123412341234}" type="slidenum">
              <a:rPr lang="en" sz="1170">
                <a:solidFill>
                  <a:srgbClr val="000000"/>
                </a:solidFill>
                <a:latin typeface="Verdana"/>
                <a:ea typeface="Verdana"/>
                <a:cs typeface="Verdana"/>
                <a:sym typeface="Verdana"/>
              </a:rPr>
              <a:pPr algn="r"/>
              <a:t>30</a:t>
            </a:fld>
            <a:endParaRPr sz="1170">
              <a:solidFill>
                <a:srgbClr val="000000"/>
              </a:solidFill>
              <a:latin typeface="Verdana"/>
              <a:ea typeface="Verdana"/>
              <a:cs typeface="Verdana"/>
              <a:sym typeface="Verdana"/>
            </a:endParaRPr>
          </a:p>
        </p:txBody>
      </p:sp>
      <p:pic>
        <p:nvPicPr>
          <p:cNvPr id="345" name="Google Shape;345;p33"/>
          <p:cNvPicPr preferRelativeResize="0"/>
          <p:nvPr/>
        </p:nvPicPr>
        <p:blipFill rotWithShape="1">
          <a:blip r:embed="rId3"/>
          <a:srcRect/>
          <a:stretch/>
        </p:blipFill>
        <p:spPr>
          <a:xfrm>
            <a:off x="6729102" y="3392674"/>
            <a:ext cx="1183248" cy="1088135"/>
          </a:xfrm>
          <a:prstGeom prst="rect">
            <a:avLst/>
          </a:prstGeom>
          <a:noFill/>
          <a:ln>
            <a:noFill/>
          </a:ln>
        </p:spPr>
      </p:pic>
      <p:grpSp>
        <p:nvGrpSpPr>
          <p:cNvPr id="352" name="Google Shape;352;p33"/>
          <p:cNvGrpSpPr/>
          <p:nvPr/>
        </p:nvGrpSpPr>
        <p:grpSpPr>
          <a:xfrm>
            <a:off x="2302547" y="1967636"/>
            <a:ext cx="5375771" cy="1713375"/>
            <a:chOff x="2220090" y="1252150"/>
            <a:chExt cx="5895260" cy="2214951"/>
          </a:xfrm>
        </p:grpSpPr>
        <p:sp>
          <p:nvSpPr>
            <p:cNvPr id="353" name="Google Shape;353;p33"/>
            <p:cNvSpPr/>
            <p:nvPr/>
          </p:nvSpPr>
          <p:spPr>
            <a:xfrm rot="5400000">
              <a:off x="4408848" y="1028309"/>
              <a:ext cx="188700" cy="1404300"/>
            </a:xfrm>
            <a:prstGeom prst="rect">
              <a:avLst/>
            </a:prstGeom>
            <a:solidFill>
              <a:srgbClr val="FFFFFF"/>
            </a:solidFill>
            <a:ln w="9525" cap="flat" cmpd="sng">
              <a:solidFill>
                <a:srgbClr val="242852"/>
              </a:solidFill>
              <a:prstDash val="solid"/>
              <a:round/>
              <a:headEnd type="none" w="sm" len="sm"/>
              <a:tailEnd type="none" w="sm" len="sm"/>
            </a:ln>
          </p:spPr>
          <p:txBody>
            <a:bodyPr spcFirstLastPara="1" wrap="square" lIns="82283" tIns="82283" rIns="82283" bIns="82283" anchor="ctr" anchorCtr="0">
              <a:noAutofit/>
            </a:bodyPr>
            <a:lstStyle/>
            <a:p>
              <a:pPr>
                <a:buClr>
                  <a:srgbClr val="000000"/>
                </a:buClr>
                <a:buSzPts val="1400"/>
              </a:pPr>
              <a:endParaRPr sz="1260">
                <a:solidFill>
                  <a:srgbClr val="000000"/>
                </a:solidFill>
                <a:latin typeface="Arial"/>
                <a:ea typeface="Arial"/>
                <a:cs typeface="Arial"/>
                <a:sym typeface="Arial"/>
              </a:endParaRPr>
            </a:p>
          </p:txBody>
        </p:sp>
        <p:sp>
          <p:nvSpPr>
            <p:cNvPr id="354" name="Google Shape;354;p33"/>
            <p:cNvSpPr/>
            <p:nvPr/>
          </p:nvSpPr>
          <p:spPr>
            <a:xfrm rot="16200000" flipH="1">
              <a:off x="3811818" y="1648647"/>
              <a:ext cx="160911" cy="182429"/>
            </a:xfrm>
            <a:prstGeom prst="rect">
              <a:avLst/>
            </a:prstGeom>
            <a:solidFill>
              <a:srgbClr val="6AA84F"/>
            </a:solidFill>
            <a:ln w="9525" cap="flat" cmpd="sng">
              <a:solidFill>
                <a:srgbClr val="242852"/>
              </a:solidFill>
              <a:prstDash val="solid"/>
              <a:round/>
              <a:headEnd type="none" w="sm" len="sm"/>
              <a:tailEnd type="none" w="sm" len="sm"/>
            </a:ln>
          </p:spPr>
          <p:txBody>
            <a:bodyPr spcFirstLastPara="1" wrap="square" lIns="82283" tIns="82283" rIns="82283" bIns="82283" anchor="ctr" anchorCtr="0">
              <a:noAutofit/>
            </a:bodyPr>
            <a:lstStyle/>
            <a:p>
              <a:pPr>
                <a:buClr>
                  <a:srgbClr val="000000"/>
                </a:buClr>
                <a:buSzPts val="1400"/>
              </a:pPr>
              <a:endParaRPr sz="1260">
                <a:solidFill>
                  <a:srgbClr val="000000"/>
                </a:solidFill>
                <a:latin typeface="Arial"/>
                <a:ea typeface="Arial"/>
                <a:cs typeface="Arial"/>
                <a:sym typeface="Arial"/>
              </a:endParaRPr>
            </a:p>
          </p:txBody>
        </p:sp>
        <p:cxnSp>
          <p:nvCxnSpPr>
            <p:cNvPr id="355" name="Google Shape;355;p33"/>
            <p:cNvCxnSpPr>
              <a:cxnSpLocks/>
            </p:cNvCxnSpPr>
            <p:nvPr/>
          </p:nvCxnSpPr>
          <p:spPr>
            <a:xfrm>
              <a:off x="2220090" y="3415936"/>
              <a:ext cx="5895260" cy="51165"/>
            </a:xfrm>
            <a:prstGeom prst="straightConnector1">
              <a:avLst/>
            </a:prstGeom>
            <a:noFill/>
            <a:ln w="76200" cap="flat" cmpd="sng">
              <a:solidFill>
                <a:srgbClr val="242852"/>
              </a:solidFill>
              <a:prstDash val="solid"/>
              <a:round/>
              <a:headEnd type="none" w="med" len="med"/>
              <a:tailEnd type="none" w="med" len="med"/>
            </a:ln>
          </p:spPr>
        </p:cxnSp>
        <p:sp>
          <p:nvSpPr>
            <p:cNvPr id="356" name="Google Shape;356;p33"/>
            <p:cNvSpPr txBox="1"/>
            <p:nvPr/>
          </p:nvSpPr>
          <p:spPr>
            <a:xfrm>
              <a:off x="3801050" y="1252150"/>
              <a:ext cx="1297500" cy="327600"/>
            </a:xfrm>
            <a:prstGeom prst="rect">
              <a:avLst/>
            </a:prstGeom>
            <a:noFill/>
            <a:ln>
              <a:noFill/>
            </a:ln>
          </p:spPr>
          <p:txBody>
            <a:bodyPr spcFirstLastPara="1" wrap="square" lIns="82283" tIns="82283" rIns="82283" bIns="82283" anchor="t" anchorCtr="0">
              <a:noAutofit/>
            </a:bodyPr>
            <a:lstStyle/>
            <a:p>
              <a:r>
                <a:rPr lang="en" sz="1440" b="1" i="1" dirty="0">
                  <a:latin typeface="Verdana"/>
                  <a:ea typeface="Verdana"/>
                  <a:cs typeface="Verdana"/>
                  <a:sym typeface="Verdana"/>
                </a:rPr>
                <a:t>Network:</a:t>
              </a:r>
              <a:endParaRPr sz="1440" b="1" i="1" dirty="0">
                <a:latin typeface="Verdana"/>
                <a:ea typeface="Verdana"/>
                <a:cs typeface="Verdana"/>
                <a:sym typeface="Verdana"/>
              </a:endParaRPr>
            </a:p>
          </p:txBody>
        </p:sp>
      </p:grpSp>
      <p:sp>
        <p:nvSpPr>
          <p:cNvPr id="358" name="Google Shape;358;p33"/>
          <p:cNvSpPr txBox="1"/>
          <p:nvPr/>
        </p:nvSpPr>
        <p:spPr>
          <a:xfrm>
            <a:off x="6729096" y="2490706"/>
            <a:ext cx="1565608" cy="288689"/>
          </a:xfrm>
          <a:prstGeom prst="rect">
            <a:avLst/>
          </a:prstGeom>
          <a:noFill/>
          <a:ln>
            <a:noFill/>
          </a:ln>
        </p:spPr>
        <p:txBody>
          <a:bodyPr spcFirstLastPara="1" wrap="square" lIns="82283" tIns="82283" rIns="82283" bIns="82283" anchor="t" anchorCtr="0">
            <a:noAutofit/>
          </a:bodyPr>
          <a:lstStyle/>
          <a:p>
            <a:r>
              <a:rPr lang="en" sz="1620" dirty="0"/>
              <a:t>SPARQL Endpoint</a:t>
            </a:r>
            <a:endParaRPr sz="1620" dirty="0"/>
          </a:p>
        </p:txBody>
      </p:sp>
      <p:grpSp>
        <p:nvGrpSpPr>
          <p:cNvPr id="359" name="Google Shape;359;p33"/>
          <p:cNvGrpSpPr/>
          <p:nvPr/>
        </p:nvGrpSpPr>
        <p:grpSpPr>
          <a:xfrm rot="5400000">
            <a:off x="7763363" y="1673786"/>
            <a:ext cx="147671" cy="1301451"/>
            <a:chOff x="7994178" y="2194213"/>
            <a:chExt cx="249900" cy="1774263"/>
          </a:xfrm>
        </p:grpSpPr>
        <p:sp>
          <p:nvSpPr>
            <p:cNvPr id="360" name="Google Shape;360;p33"/>
            <p:cNvSpPr/>
            <p:nvPr/>
          </p:nvSpPr>
          <p:spPr>
            <a:xfrm>
              <a:off x="7994178" y="2194213"/>
              <a:ext cx="249900" cy="1771800"/>
            </a:xfrm>
            <a:prstGeom prst="rect">
              <a:avLst/>
            </a:prstGeom>
            <a:solidFill>
              <a:srgbClr val="FFFFFF"/>
            </a:solidFill>
            <a:ln w="9525" cap="flat" cmpd="sng">
              <a:solidFill>
                <a:srgbClr val="242852"/>
              </a:solidFill>
              <a:prstDash val="solid"/>
              <a:round/>
              <a:headEnd type="none" w="sm" len="sm"/>
              <a:tailEnd type="none" w="sm" len="sm"/>
            </a:ln>
          </p:spPr>
          <p:txBody>
            <a:bodyPr spcFirstLastPara="1" wrap="square" lIns="82283" tIns="82283" rIns="82283" bIns="82283" anchor="ctr" anchorCtr="0">
              <a:noAutofit/>
            </a:bodyPr>
            <a:lstStyle/>
            <a:p>
              <a:pPr>
                <a:buClr>
                  <a:srgbClr val="000000"/>
                </a:buClr>
                <a:buSzPts val="1400"/>
              </a:pPr>
              <a:endParaRPr sz="1260">
                <a:solidFill>
                  <a:srgbClr val="000000"/>
                </a:solidFill>
                <a:latin typeface="Arial"/>
                <a:ea typeface="Arial"/>
                <a:cs typeface="Arial"/>
                <a:sym typeface="Arial"/>
              </a:endParaRPr>
            </a:p>
          </p:txBody>
        </p:sp>
        <p:sp>
          <p:nvSpPr>
            <p:cNvPr id="361" name="Google Shape;361;p33"/>
            <p:cNvSpPr/>
            <p:nvPr/>
          </p:nvSpPr>
          <p:spPr>
            <a:xfrm>
              <a:off x="7994179" y="2196675"/>
              <a:ext cx="244930" cy="1771801"/>
            </a:xfrm>
            <a:prstGeom prst="rect">
              <a:avLst/>
            </a:prstGeom>
            <a:solidFill>
              <a:srgbClr val="FF0000"/>
            </a:solidFill>
            <a:ln w="9525" cap="flat" cmpd="sng">
              <a:solidFill>
                <a:srgbClr val="242852"/>
              </a:solidFill>
              <a:prstDash val="solid"/>
              <a:round/>
              <a:headEnd type="none" w="sm" len="sm"/>
              <a:tailEnd type="none" w="sm" len="sm"/>
            </a:ln>
          </p:spPr>
          <p:txBody>
            <a:bodyPr spcFirstLastPara="1" wrap="square" lIns="82283" tIns="82283" rIns="82283" bIns="82283" anchor="ctr" anchorCtr="0">
              <a:noAutofit/>
            </a:bodyPr>
            <a:lstStyle/>
            <a:p>
              <a:pPr>
                <a:buClr>
                  <a:srgbClr val="000000"/>
                </a:buClr>
                <a:buSzPts val="1400"/>
              </a:pPr>
              <a:endParaRPr sz="1260">
                <a:solidFill>
                  <a:srgbClr val="000000"/>
                </a:solidFill>
                <a:latin typeface="Arial"/>
                <a:ea typeface="Arial"/>
                <a:cs typeface="Arial"/>
                <a:sym typeface="Arial"/>
              </a:endParaRPr>
            </a:p>
          </p:txBody>
        </p:sp>
      </p:grpSp>
      <p:pic>
        <p:nvPicPr>
          <p:cNvPr id="362" name="Google Shape;362;p33" descr="http://icons.iconarchive.com/icons/visualpharm/hardware/64/server-icon.png"/>
          <p:cNvPicPr preferRelativeResize="0"/>
          <p:nvPr/>
        </p:nvPicPr>
        <p:blipFill rotWithShape="1">
          <a:blip r:embed="rId4">
            <a:alphaModFix/>
          </a:blip>
          <a:srcRect/>
          <a:stretch/>
        </p:blipFill>
        <p:spPr>
          <a:xfrm>
            <a:off x="6634451" y="3106771"/>
            <a:ext cx="1371468" cy="1374095"/>
          </a:xfrm>
          <a:prstGeom prst="rect">
            <a:avLst/>
          </a:prstGeom>
          <a:noFill/>
          <a:ln>
            <a:noFill/>
          </a:ln>
        </p:spPr>
      </p:pic>
      <p:sp>
        <p:nvSpPr>
          <p:cNvPr id="363" name="Google Shape;363;p33"/>
          <p:cNvSpPr txBox="1"/>
          <p:nvPr/>
        </p:nvSpPr>
        <p:spPr>
          <a:xfrm>
            <a:off x="7188273" y="1953359"/>
            <a:ext cx="996321" cy="253415"/>
          </a:xfrm>
          <a:prstGeom prst="rect">
            <a:avLst/>
          </a:prstGeom>
          <a:noFill/>
          <a:ln>
            <a:noFill/>
          </a:ln>
        </p:spPr>
        <p:txBody>
          <a:bodyPr spcFirstLastPara="1" wrap="square" lIns="82283" tIns="82283" rIns="82283" bIns="82283" anchor="t" anchorCtr="0">
            <a:noAutofit/>
          </a:bodyPr>
          <a:lstStyle/>
          <a:p>
            <a:r>
              <a:rPr lang="en" sz="1440" b="1" i="1" dirty="0">
                <a:latin typeface="Verdana"/>
                <a:ea typeface="Verdana"/>
                <a:cs typeface="Verdana"/>
                <a:sym typeface="Verdana"/>
              </a:rPr>
              <a:t>Server:</a:t>
            </a:r>
            <a:endParaRPr sz="1440" b="1" i="1" dirty="0">
              <a:latin typeface="Verdana"/>
              <a:ea typeface="Verdana"/>
              <a:cs typeface="Verdana"/>
              <a:sym typeface="Verdana"/>
            </a:endParaRPr>
          </a:p>
        </p:txBody>
      </p:sp>
      <p:grpSp>
        <p:nvGrpSpPr>
          <p:cNvPr id="365" name="Google Shape;365;p33"/>
          <p:cNvGrpSpPr/>
          <p:nvPr/>
        </p:nvGrpSpPr>
        <p:grpSpPr>
          <a:xfrm rot="5400000">
            <a:off x="1398565" y="1709228"/>
            <a:ext cx="138596" cy="1285478"/>
            <a:chOff x="339867" y="1834511"/>
            <a:chExt cx="179168" cy="1409700"/>
          </a:xfrm>
        </p:grpSpPr>
        <p:sp>
          <p:nvSpPr>
            <p:cNvPr id="366" name="Google Shape;366;p33"/>
            <p:cNvSpPr/>
            <p:nvPr/>
          </p:nvSpPr>
          <p:spPr>
            <a:xfrm>
              <a:off x="339935" y="1834511"/>
              <a:ext cx="179100" cy="1409700"/>
            </a:xfrm>
            <a:prstGeom prst="rect">
              <a:avLst/>
            </a:prstGeom>
            <a:solidFill>
              <a:srgbClr val="FFFFFF"/>
            </a:solidFill>
            <a:ln w="9525" cap="flat" cmpd="sng">
              <a:solidFill>
                <a:srgbClr val="242852"/>
              </a:solidFill>
              <a:prstDash val="solid"/>
              <a:round/>
              <a:headEnd type="none" w="sm" len="sm"/>
              <a:tailEnd type="none" w="sm" len="sm"/>
            </a:ln>
          </p:spPr>
          <p:txBody>
            <a:bodyPr spcFirstLastPara="1" wrap="square" lIns="82283" tIns="82283" rIns="82283" bIns="82283" anchor="ctr" anchorCtr="0">
              <a:noAutofit/>
            </a:bodyPr>
            <a:lstStyle/>
            <a:p>
              <a:pPr>
                <a:buClr>
                  <a:srgbClr val="000000"/>
                </a:buClr>
                <a:buSzPts val="1400"/>
              </a:pPr>
              <a:endParaRPr sz="1260">
                <a:solidFill>
                  <a:srgbClr val="000000"/>
                </a:solidFill>
                <a:latin typeface="Arial"/>
                <a:ea typeface="Arial"/>
                <a:cs typeface="Arial"/>
                <a:sym typeface="Arial"/>
              </a:endParaRPr>
            </a:p>
          </p:txBody>
        </p:sp>
        <p:sp>
          <p:nvSpPr>
            <p:cNvPr id="367" name="Google Shape;367;p33"/>
            <p:cNvSpPr/>
            <p:nvPr/>
          </p:nvSpPr>
          <p:spPr>
            <a:xfrm>
              <a:off x="339867" y="3171150"/>
              <a:ext cx="179100" cy="63300"/>
            </a:xfrm>
            <a:prstGeom prst="rect">
              <a:avLst/>
            </a:prstGeom>
            <a:solidFill>
              <a:srgbClr val="6AA84F"/>
            </a:solidFill>
            <a:ln w="9525" cap="flat" cmpd="sng">
              <a:solidFill>
                <a:srgbClr val="242852"/>
              </a:solidFill>
              <a:prstDash val="solid"/>
              <a:round/>
              <a:headEnd type="none" w="sm" len="sm"/>
              <a:tailEnd type="none" w="sm" len="sm"/>
            </a:ln>
          </p:spPr>
          <p:txBody>
            <a:bodyPr spcFirstLastPara="1" wrap="square" lIns="82283" tIns="82283" rIns="82283" bIns="82283" anchor="ctr" anchorCtr="0">
              <a:noAutofit/>
            </a:bodyPr>
            <a:lstStyle/>
            <a:p>
              <a:pPr>
                <a:buClr>
                  <a:srgbClr val="000000"/>
                </a:buClr>
                <a:buSzPts val="1400"/>
              </a:pPr>
              <a:endParaRPr sz="1260">
                <a:solidFill>
                  <a:srgbClr val="000000"/>
                </a:solidFill>
                <a:latin typeface="Arial"/>
                <a:ea typeface="Arial"/>
                <a:cs typeface="Arial"/>
                <a:sym typeface="Arial"/>
              </a:endParaRPr>
            </a:p>
          </p:txBody>
        </p:sp>
      </p:grpSp>
      <p:sp>
        <p:nvSpPr>
          <p:cNvPr id="369" name="Google Shape;369;p33"/>
          <p:cNvSpPr txBox="1"/>
          <p:nvPr/>
        </p:nvSpPr>
        <p:spPr>
          <a:xfrm>
            <a:off x="794058" y="2004238"/>
            <a:ext cx="996321" cy="237403"/>
          </a:xfrm>
          <a:prstGeom prst="rect">
            <a:avLst/>
          </a:prstGeom>
          <a:noFill/>
          <a:ln>
            <a:noFill/>
          </a:ln>
        </p:spPr>
        <p:txBody>
          <a:bodyPr spcFirstLastPara="1" wrap="square" lIns="82283" tIns="82283" rIns="82283" bIns="82283" anchor="t" anchorCtr="0">
            <a:noAutofit/>
          </a:bodyPr>
          <a:lstStyle/>
          <a:p>
            <a:r>
              <a:rPr lang="en" sz="1440" b="1" i="1" dirty="0">
                <a:latin typeface="Verdana"/>
                <a:ea typeface="Verdana"/>
                <a:cs typeface="Verdana"/>
                <a:sym typeface="Verdana"/>
              </a:rPr>
              <a:t>Client:</a:t>
            </a:r>
            <a:endParaRPr sz="1440" b="1" i="1" dirty="0">
              <a:latin typeface="Verdana"/>
              <a:ea typeface="Verdana"/>
              <a:cs typeface="Verdana"/>
              <a:sym typeface="Verdana"/>
            </a:endParaRPr>
          </a:p>
        </p:txBody>
      </p:sp>
      <p:sp>
        <p:nvSpPr>
          <p:cNvPr id="376" name="Google Shape;376;p33"/>
          <p:cNvSpPr txBox="1"/>
          <p:nvPr/>
        </p:nvSpPr>
        <p:spPr>
          <a:xfrm>
            <a:off x="2445803" y="4624276"/>
            <a:ext cx="4456350" cy="575100"/>
          </a:xfrm>
          <a:prstGeom prst="rect">
            <a:avLst/>
          </a:prstGeom>
          <a:noFill/>
          <a:ln>
            <a:noFill/>
          </a:ln>
        </p:spPr>
        <p:txBody>
          <a:bodyPr spcFirstLastPara="1" wrap="square" lIns="82283" tIns="82283" rIns="82283" bIns="82283" anchor="t" anchorCtr="0">
            <a:noAutofit/>
          </a:bodyPr>
          <a:lstStyle/>
          <a:p>
            <a:pPr algn="ctr">
              <a:buClr>
                <a:srgbClr val="000000"/>
              </a:buClr>
              <a:buSzPts val="3200"/>
            </a:pPr>
            <a:r>
              <a:rPr lang="en" sz="2880" b="1" dirty="0">
                <a:solidFill>
                  <a:schemeClr val="dk1"/>
                </a:solidFill>
                <a:latin typeface="Verdana"/>
                <a:ea typeface="Verdana"/>
                <a:cs typeface="Verdana"/>
                <a:sym typeface="Verdana"/>
              </a:rPr>
              <a:t>"Query Shipping"</a:t>
            </a:r>
            <a:endParaRPr sz="2880" b="1" dirty="0">
              <a:solidFill>
                <a:schemeClr val="dk1"/>
              </a:solidFill>
              <a:latin typeface="Verdana"/>
              <a:ea typeface="Verdana"/>
              <a:cs typeface="Verdana"/>
              <a:sym typeface="Verdana"/>
            </a:endParaRPr>
          </a:p>
        </p:txBody>
      </p:sp>
      <p:grpSp>
        <p:nvGrpSpPr>
          <p:cNvPr id="39" name="Group 38">
            <a:extLst>
              <a:ext uri="{FF2B5EF4-FFF2-40B4-BE49-F238E27FC236}">
                <a16:creationId xmlns:a16="http://schemas.microsoft.com/office/drawing/2014/main" id="{FAC59495-49EE-2344-8BB0-5FA09841A38F}"/>
              </a:ext>
            </a:extLst>
          </p:cNvPr>
          <p:cNvGrpSpPr/>
          <p:nvPr/>
        </p:nvGrpSpPr>
        <p:grpSpPr>
          <a:xfrm>
            <a:off x="6976949" y="3366434"/>
            <a:ext cx="892953" cy="831459"/>
            <a:chOff x="81100" y="1465260"/>
            <a:chExt cx="992170" cy="923843"/>
          </a:xfrm>
        </p:grpSpPr>
        <p:pic>
          <p:nvPicPr>
            <p:cNvPr id="40" name="Google Shape;334;p32">
              <a:extLst>
                <a:ext uri="{FF2B5EF4-FFF2-40B4-BE49-F238E27FC236}">
                  <a16:creationId xmlns:a16="http://schemas.microsoft.com/office/drawing/2014/main" id="{1CFD7219-C3A2-2241-889F-9AF1391BC9C5}"/>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7876" y="1728731"/>
              <a:ext cx="473773" cy="405862"/>
            </a:xfrm>
            <a:prstGeom prst="rect">
              <a:avLst/>
            </a:prstGeom>
            <a:noFill/>
            <a:ln>
              <a:noFill/>
            </a:ln>
          </p:spPr>
        </p:pic>
        <p:pic>
          <p:nvPicPr>
            <p:cNvPr id="41" name="Google Shape;334;p32">
              <a:extLst>
                <a:ext uri="{FF2B5EF4-FFF2-40B4-BE49-F238E27FC236}">
                  <a16:creationId xmlns:a16="http://schemas.microsoft.com/office/drawing/2014/main" id="{D47E7877-C589-2144-A14C-FE10510FE90E}"/>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44761" y="1849812"/>
              <a:ext cx="473773" cy="405862"/>
            </a:xfrm>
            <a:prstGeom prst="rect">
              <a:avLst/>
            </a:prstGeom>
            <a:noFill/>
            <a:ln>
              <a:noFill/>
            </a:ln>
          </p:spPr>
        </p:pic>
        <p:pic>
          <p:nvPicPr>
            <p:cNvPr id="42" name="Google Shape;334;p32">
              <a:extLst>
                <a:ext uri="{FF2B5EF4-FFF2-40B4-BE49-F238E27FC236}">
                  <a16:creationId xmlns:a16="http://schemas.microsoft.com/office/drawing/2014/main" id="{3FF3AA70-A327-4D48-816F-941D89FE4295}"/>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44762" y="1591599"/>
              <a:ext cx="473773" cy="405862"/>
            </a:xfrm>
            <a:prstGeom prst="rect">
              <a:avLst/>
            </a:prstGeom>
            <a:noFill/>
            <a:ln>
              <a:noFill/>
            </a:ln>
          </p:spPr>
        </p:pic>
        <p:pic>
          <p:nvPicPr>
            <p:cNvPr id="43" name="Google Shape;334;p32">
              <a:extLst>
                <a:ext uri="{FF2B5EF4-FFF2-40B4-BE49-F238E27FC236}">
                  <a16:creationId xmlns:a16="http://schemas.microsoft.com/office/drawing/2014/main" id="{09492DBA-09DD-1E49-BADD-CFD8A62A97B1}"/>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0025" y="1983241"/>
              <a:ext cx="473773" cy="405862"/>
            </a:xfrm>
            <a:prstGeom prst="rect">
              <a:avLst/>
            </a:prstGeom>
            <a:noFill/>
            <a:ln>
              <a:noFill/>
            </a:ln>
          </p:spPr>
        </p:pic>
        <p:pic>
          <p:nvPicPr>
            <p:cNvPr id="44" name="Google Shape;334;p32">
              <a:extLst>
                <a:ext uri="{FF2B5EF4-FFF2-40B4-BE49-F238E27FC236}">
                  <a16:creationId xmlns:a16="http://schemas.microsoft.com/office/drawing/2014/main" id="{6FA9AEF1-AE7E-2343-924D-4D7CAF29D32B}"/>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1100" y="1465260"/>
              <a:ext cx="473773" cy="405862"/>
            </a:xfrm>
            <a:prstGeom prst="rect">
              <a:avLst/>
            </a:prstGeom>
            <a:noFill/>
            <a:ln>
              <a:noFill/>
            </a:ln>
          </p:spPr>
        </p:pic>
        <p:pic>
          <p:nvPicPr>
            <p:cNvPr id="45" name="Google Shape;334;p32">
              <a:extLst>
                <a:ext uri="{FF2B5EF4-FFF2-40B4-BE49-F238E27FC236}">
                  <a16:creationId xmlns:a16="http://schemas.microsoft.com/office/drawing/2014/main" id="{90FA5808-D20F-934A-8915-627E19EC39A2}"/>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99497" y="1958654"/>
              <a:ext cx="473773" cy="405862"/>
            </a:xfrm>
            <a:prstGeom prst="rect">
              <a:avLst/>
            </a:prstGeom>
            <a:noFill/>
            <a:ln>
              <a:noFill/>
            </a:ln>
          </p:spPr>
        </p:pic>
      </p:grpSp>
      <p:sp>
        <p:nvSpPr>
          <p:cNvPr id="2" name="Rectangle 1">
            <a:extLst>
              <a:ext uri="{FF2B5EF4-FFF2-40B4-BE49-F238E27FC236}">
                <a16:creationId xmlns:a16="http://schemas.microsoft.com/office/drawing/2014/main" id="{9CDAC198-34A1-5A4C-92B7-94F9920923EF}"/>
              </a:ext>
            </a:extLst>
          </p:cNvPr>
          <p:cNvSpPr/>
          <p:nvPr/>
        </p:nvSpPr>
        <p:spPr>
          <a:xfrm>
            <a:off x="3210276" y="5708371"/>
            <a:ext cx="2927404" cy="341632"/>
          </a:xfrm>
          <a:prstGeom prst="rect">
            <a:avLst/>
          </a:prstGeom>
        </p:spPr>
        <p:txBody>
          <a:bodyPr wrap="none">
            <a:spAutoFit/>
          </a:bodyPr>
          <a:lstStyle/>
          <a:p>
            <a:pPr algn="ctr">
              <a:buClr>
                <a:srgbClr val="000000"/>
              </a:buClr>
              <a:buSzPts val="3200"/>
            </a:pPr>
            <a:r>
              <a:rPr lang="en-GB" sz="1620" b="1" dirty="0">
                <a:solidFill>
                  <a:srgbClr val="FF0000"/>
                </a:solidFill>
                <a:ea typeface="Verdana"/>
                <a:cs typeface="Verdana"/>
                <a:sym typeface="Verdana"/>
              </a:rPr>
              <a:t>fails under concurrency</a:t>
            </a:r>
          </a:p>
        </p:txBody>
      </p:sp>
      <p:grpSp>
        <p:nvGrpSpPr>
          <p:cNvPr id="3" name="Group 2">
            <a:extLst>
              <a:ext uri="{FF2B5EF4-FFF2-40B4-BE49-F238E27FC236}">
                <a16:creationId xmlns:a16="http://schemas.microsoft.com/office/drawing/2014/main" id="{268D0B6E-5F73-A546-94FC-822546D1E8B3}"/>
              </a:ext>
            </a:extLst>
          </p:cNvPr>
          <p:cNvGrpSpPr/>
          <p:nvPr/>
        </p:nvGrpSpPr>
        <p:grpSpPr>
          <a:xfrm>
            <a:off x="6765806" y="3095929"/>
            <a:ext cx="1153539" cy="1296230"/>
            <a:chOff x="7478735" y="3817276"/>
            <a:chExt cx="1281710" cy="1440255"/>
          </a:xfrm>
        </p:grpSpPr>
        <p:grpSp>
          <p:nvGrpSpPr>
            <p:cNvPr id="48" name="Google Shape;355;g72696c317f_0_6">
              <a:extLst>
                <a:ext uri="{FF2B5EF4-FFF2-40B4-BE49-F238E27FC236}">
                  <a16:creationId xmlns:a16="http://schemas.microsoft.com/office/drawing/2014/main" id="{5F05D2CD-4A51-A84D-8BD7-95CE485B452C}"/>
                </a:ext>
              </a:extLst>
            </p:cNvPr>
            <p:cNvGrpSpPr/>
            <p:nvPr/>
          </p:nvGrpSpPr>
          <p:grpSpPr>
            <a:xfrm>
              <a:off x="8129437" y="3817276"/>
              <a:ext cx="513082" cy="486940"/>
              <a:chOff x="3532900" y="1689350"/>
              <a:chExt cx="919502" cy="837243"/>
            </a:xfrm>
          </p:grpSpPr>
          <p:grpSp>
            <p:nvGrpSpPr>
              <p:cNvPr id="49" name="Google Shape;356;g72696c317f_0_6">
                <a:extLst>
                  <a:ext uri="{FF2B5EF4-FFF2-40B4-BE49-F238E27FC236}">
                    <a16:creationId xmlns:a16="http://schemas.microsoft.com/office/drawing/2014/main" id="{769B6DB9-4F14-3B47-9781-E91F33F7B38D}"/>
                  </a:ext>
                </a:extLst>
              </p:cNvPr>
              <p:cNvGrpSpPr/>
              <p:nvPr/>
            </p:nvGrpSpPr>
            <p:grpSpPr>
              <a:xfrm>
                <a:off x="3532900" y="1689350"/>
                <a:ext cx="543000" cy="563100"/>
                <a:chOff x="3532900" y="1689350"/>
                <a:chExt cx="543000" cy="563100"/>
              </a:xfrm>
            </p:grpSpPr>
            <p:sp>
              <p:nvSpPr>
                <p:cNvPr id="56" name="Google Shape;357;g72696c317f_0_6">
                  <a:extLst>
                    <a:ext uri="{FF2B5EF4-FFF2-40B4-BE49-F238E27FC236}">
                      <a16:creationId xmlns:a16="http://schemas.microsoft.com/office/drawing/2014/main" id="{1BA68025-0A3E-6A4B-A685-4CB17CBFD032}"/>
                    </a:ext>
                  </a:extLst>
                </p:cNvPr>
                <p:cNvSpPr/>
                <p:nvPr/>
              </p:nvSpPr>
              <p:spPr>
                <a:xfrm>
                  <a:off x="3532900" y="1689350"/>
                  <a:ext cx="543000" cy="563100"/>
                </a:xfrm>
                <a:prstGeom prst="star24">
                  <a:avLst>
                    <a:gd name="adj" fmla="val 37500"/>
                  </a:avLst>
                </a:prstGeom>
                <a:solidFill>
                  <a:srgbClr val="000000"/>
                </a:solidFill>
                <a:ln w="9525" cap="flat" cmpd="sng">
                  <a:solidFill>
                    <a:srgbClr val="000000"/>
                  </a:solidFill>
                  <a:prstDash val="solid"/>
                  <a:round/>
                  <a:headEnd type="none" w="sm" len="sm"/>
                  <a:tailEnd type="none" w="sm" len="sm"/>
                </a:ln>
              </p:spPr>
              <p:txBody>
                <a:bodyPr spcFirstLastPara="1" wrap="square" lIns="82283" tIns="82283" rIns="82283" bIns="82283" anchor="ctr" anchorCtr="0">
                  <a:noAutofit/>
                </a:bodyPr>
                <a:lstStyle/>
                <a:p>
                  <a:endParaRPr sz="1620"/>
                </a:p>
              </p:txBody>
            </p:sp>
            <p:sp>
              <p:nvSpPr>
                <p:cNvPr id="57" name="Google Shape;358;g72696c317f_0_6">
                  <a:extLst>
                    <a:ext uri="{FF2B5EF4-FFF2-40B4-BE49-F238E27FC236}">
                      <a16:creationId xmlns:a16="http://schemas.microsoft.com/office/drawing/2014/main" id="{E6BBF1BB-99BA-8244-A6F0-B3FE5566E064}"/>
                    </a:ext>
                  </a:extLst>
                </p:cNvPr>
                <p:cNvSpPr/>
                <p:nvPr/>
              </p:nvSpPr>
              <p:spPr>
                <a:xfrm>
                  <a:off x="3710650" y="1875650"/>
                  <a:ext cx="187500" cy="1905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endParaRPr sz="1620"/>
                </a:p>
              </p:txBody>
            </p:sp>
          </p:grpSp>
          <p:grpSp>
            <p:nvGrpSpPr>
              <p:cNvPr id="50" name="Google Shape;359;g72696c317f_0_6">
                <a:extLst>
                  <a:ext uri="{FF2B5EF4-FFF2-40B4-BE49-F238E27FC236}">
                    <a16:creationId xmlns:a16="http://schemas.microsoft.com/office/drawing/2014/main" id="{4B87F2F3-F3BC-7448-9EBE-EED18A1D3272}"/>
                  </a:ext>
                </a:extLst>
              </p:cNvPr>
              <p:cNvGrpSpPr/>
              <p:nvPr/>
            </p:nvGrpSpPr>
            <p:grpSpPr>
              <a:xfrm>
                <a:off x="3939961" y="2135970"/>
                <a:ext cx="370489" cy="390622"/>
                <a:chOff x="3532900" y="1689350"/>
                <a:chExt cx="543000" cy="563100"/>
              </a:xfrm>
            </p:grpSpPr>
            <p:sp>
              <p:nvSpPr>
                <p:cNvPr id="54" name="Google Shape;360;g72696c317f_0_6">
                  <a:extLst>
                    <a:ext uri="{FF2B5EF4-FFF2-40B4-BE49-F238E27FC236}">
                      <a16:creationId xmlns:a16="http://schemas.microsoft.com/office/drawing/2014/main" id="{9C6CB6AD-E72F-3A48-BC3B-972DDC3CABD1}"/>
                    </a:ext>
                  </a:extLst>
                </p:cNvPr>
                <p:cNvSpPr/>
                <p:nvPr/>
              </p:nvSpPr>
              <p:spPr>
                <a:xfrm>
                  <a:off x="3532900" y="1689350"/>
                  <a:ext cx="543000" cy="563100"/>
                </a:xfrm>
                <a:prstGeom prst="star24">
                  <a:avLst>
                    <a:gd name="adj" fmla="val 37500"/>
                  </a:avLst>
                </a:prstGeom>
                <a:solidFill>
                  <a:srgbClr val="000000"/>
                </a:solidFill>
                <a:ln w="9525" cap="flat" cmpd="sng">
                  <a:solidFill>
                    <a:srgbClr val="000000"/>
                  </a:solidFill>
                  <a:prstDash val="solid"/>
                  <a:round/>
                  <a:headEnd type="none" w="sm" len="sm"/>
                  <a:tailEnd type="none" w="sm" len="sm"/>
                </a:ln>
              </p:spPr>
              <p:txBody>
                <a:bodyPr spcFirstLastPara="1" wrap="square" lIns="82283" tIns="82283" rIns="82283" bIns="82283" anchor="ctr" anchorCtr="0">
                  <a:noAutofit/>
                </a:bodyPr>
                <a:lstStyle/>
                <a:p>
                  <a:endParaRPr sz="1620"/>
                </a:p>
              </p:txBody>
            </p:sp>
            <p:sp>
              <p:nvSpPr>
                <p:cNvPr id="55" name="Google Shape;361;g72696c317f_0_6">
                  <a:extLst>
                    <a:ext uri="{FF2B5EF4-FFF2-40B4-BE49-F238E27FC236}">
                      <a16:creationId xmlns:a16="http://schemas.microsoft.com/office/drawing/2014/main" id="{3E96D021-0308-F846-9AA8-3FE115A0ED87}"/>
                    </a:ext>
                  </a:extLst>
                </p:cNvPr>
                <p:cNvSpPr/>
                <p:nvPr/>
              </p:nvSpPr>
              <p:spPr>
                <a:xfrm>
                  <a:off x="3710650" y="1875650"/>
                  <a:ext cx="187500" cy="1905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endParaRPr sz="1620"/>
                </a:p>
              </p:txBody>
            </p:sp>
          </p:grpSp>
          <p:grpSp>
            <p:nvGrpSpPr>
              <p:cNvPr id="51" name="Google Shape;362;g72696c317f_0_6">
                <a:extLst>
                  <a:ext uri="{FF2B5EF4-FFF2-40B4-BE49-F238E27FC236}">
                    <a16:creationId xmlns:a16="http://schemas.microsoft.com/office/drawing/2014/main" id="{B085BBC4-B0E3-704C-ADDA-55D700B7C723}"/>
                  </a:ext>
                </a:extLst>
              </p:cNvPr>
              <p:cNvGrpSpPr/>
              <p:nvPr/>
            </p:nvGrpSpPr>
            <p:grpSpPr>
              <a:xfrm>
                <a:off x="4042382" y="1775595"/>
                <a:ext cx="410019" cy="390622"/>
                <a:chOff x="3532900" y="1689350"/>
                <a:chExt cx="543000" cy="563100"/>
              </a:xfrm>
            </p:grpSpPr>
            <p:sp>
              <p:nvSpPr>
                <p:cNvPr id="52" name="Google Shape;363;g72696c317f_0_6">
                  <a:extLst>
                    <a:ext uri="{FF2B5EF4-FFF2-40B4-BE49-F238E27FC236}">
                      <a16:creationId xmlns:a16="http://schemas.microsoft.com/office/drawing/2014/main" id="{11897E3E-BD96-1746-AE0F-516AFB397049}"/>
                    </a:ext>
                  </a:extLst>
                </p:cNvPr>
                <p:cNvSpPr/>
                <p:nvPr/>
              </p:nvSpPr>
              <p:spPr>
                <a:xfrm>
                  <a:off x="3532900" y="1689350"/>
                  <a:ext cx="543000" cy="563100"/>
                </a:xfrm>
                <a:prstGeom prst="star24">
                  <a:avLst>
                    <a:gd name="adj" fmla="val 37500"/>
                  </a:avLst>
                </a:prstGeom>
                <a:solidFill>
                  <a:srgbClr val="000000"/>
                </a:solidFill>
                <a:ln w="9525" cap="flat" cmpd="sng">
                  <a:solidFill>
                    <a:srgbClr val="000000"/>
                  </a:solidFill>
                  <a:prstDash val="solid"/>
                  <a:round/>
                  <a:headEnd type="none" w="sm" len="sm"/>
                  <a:tailEnd type="none" w="sm" len="sm"/>
                </a:ln>
              </p:spPr>
              <p:txBody>
                <a:bodyPr spcFirstLastPara="1" wrap="square" lIns="82283" tIns="82283" rIns="82283" bIns="82283" anchor="ctr" anchorCtr="0">
                  <a:noAutofit/>
                </a:bodyPr>
                <a:lstStyle/>
                <a:p>
                  <a:endParaRPr sz="1620"/>
                </a:p>
              </p:txBody>
            </p:sp>
            <p:sp>
              <p:nvSpPr>
                <p:cNvPr id="53" name="Google Shape;364;g72696c317f_0_6">
                  <a:extLst>
                    <a:ext uri="{FF2B5EF4-FFF2-40B4-BE49-F238E27FC236}">
                      <a16:creationId xmlns:a16="http://schemas.microsoft.com/office/drawing/2014/main" id="{E11931B5-57CF-0943-BCD0-6801546788F6}"/>
                    </a:ext>
                  </a:extLst>
                </p:cNvPr>
                <p:cNvSpPr/>
                <p:nvPr/>
              </p:nvSpPr>
              <p:spPr>
                <a:xfrm>
                  <a:off x="3710650" y="1875650"/>
                  <a:ext cx="187500" cy="1905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endParaRPr sz="1620"/>
                </a:p>
              </p:txBody>
            </p:sp>
          </p:grpSp>
        </p:grpSp>
        <p:grpSp>
          <p:nvGrpSpPr>
            <p:cNvPr id="46" name="Google Shape;355;g72696c317f_0_6">
              <a:extLst>
                <a:ext uri="{FF2B5EF4-FFF2-40B4-BE49-F238E27FC236}">
                  <a16:creationId xmlns:a16="http://schemas.microsoft.com/office/drawing/2014/main" id="{06144562-B99D-354B-BF68-11831B2D858D}"/>
                </a:ext>
              </a:extLst>
            </p:cNvPr>
            <p:cNvGrpSpPr/>
            <p:nvPr/>
          </p:nvGrpSpPr>
          <p:grpSpPr>
            <a:xfrm>
              <a:off x="8247363" y="4233881"/>
              <a:ext cx="513082" cy="486940"/>
              <a:chOff x="3532900" y="1689350"/>
              <a:chExt cx="919502" cy="837243"/>
            </a:xfrm>
          </p:grpSpPr>
          <p:grpSp>
            <p:nvGrpSpPr>
              <p:cNvPr id="47" name="Google Shape;356;g72696c317f_0_6">
                <a:extLst>
                  <a:ext uri="{FF2B5EF4-FFF2-40B4-BE49-F238E27FC236}">
                    <a16:creationId xmlns:a16="http://schemas.microsoft.com/office/drawing/2014/main" id="{EA5BCBF8-2482-D846-87A4-A50DA7647F7C}"/>
                  </a:ext>
                </a:extLst>
              </p:cNvPr>
              <p:cNvGrpSpPr/>
              <p:nvPr/>
            </p:nvGrpSpPr>
            <p:grpSpPr>
              <a:xfrm>
                <a:off x="3532900" y="1689350"/>
                <a:ext cx="543000" cy="563100"/>
                <a:chOff x="3532900" y="1689350"/>
                <a:chExt cx="543000" cy="563100"/>
              </a:xfrm>
            </p:grpSpPr>
            <p:sp>
              <p:nvSpPr>
                <p:cNvPr id="64" name="Google Shape;357;g72696c317f_0_6">
                  <a:extLst>
                    <a:ext uri="{FF2B5EF4-FFF2-40B4-BE49-F238E27FC236}">
                      <a16:creationId xmlns:a16="http://schemas.microsoft.com/office/drawing/2014/main" id="{3CF3A215-A5CB-F749-B5B5-25D9931D5DC1}"/>
                    </a:ext>
                  </a:extLst>
                </p:cNvPr>
                <p:cNvSpPr/>
                <p:nvPr/>
              </p:nvSpPr>
              <p:spPr>
                <a:xfrm>
                  <a:off x="3532900" y="1689350"/>
                  <a:ext cx="543000" cy="563100"/>
                </a:xfrm>
                <a:prstGeom prst="star24">
                  <a:avLst>
                    <a:gd name="adj" fmla="val 37500"/>
                  </a:avLst>
                </a:prstGeom>
                <a:solidFill>
                  <a:srgbClr val="000000"/>
                </a:solidFill>
                <a:ln w="9525" cap="flat" cmpd="sng">
                  <a:solidFill>
                    <a:srgbClr val="000000"/>
                  </a:solidFill>
                  <a:prstDash val="solid"/>
                  <a:round/>
                  <a:headEnd type="none" w="sm" len="sm"/>
                  <a:tailEnd type="none" w="sm" len="sm"/>
                </a:ln>
              </p:spPr>
              <p:txBody>
                <a:bodyPr spcFirstLastPara="1" wrap="square" lIns="82283" tIns="82283" rIns="82283" bIns="82283" anchor="ctr" anchorCtr="0">
                  <a:noAutofit/>
                </a:bodyPr>
                <a:lstStyle/>
                <a:p>
                  <a:endParaRPr sz="1620"/>
                </a:p>
              </p:txBody>
            </p:sp>
            <p:sp>
              <p:nvSpPr>
                <p:cNvPr id="65" name="Google Shape;358;g72696c317f_0_6">
                  <a:extLst>
                    <a:ext uri="{FF2B5EF4-FFF2-40B4-BE49-F238E27FC236}">
                      <a16:creationId xmlns:a16="http://schemas.microsoft.com/office/drawing/2014/main" id="{869D3A15-8EF9-EB47-B5B5-71AAA133CE19}"/>
                    </a:ext>
                  </a:extLst>
                </p:cNvPr>
                <p:cNvSpPr/>
                <p:nvPr/>
              </p:nvSpPr>
              <p:spPr>
                <a:xfrm>
                  <a:off x="3710650" y="1875650"/>
                  <a:ext cx="187500" cy="1905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endParaRPr sz="1620"/>
                </a:p>
              </p:txBody>
            </p:sp>
          </p:grpSp>
          <p:grpSp>
            <p:nvGrpSpPr>
              <p:cNvPr id="58" name="Google Shape;359;g72696c317f_0_6">
                <a:extLst>
                  <a:ext uri="{FF2B5EF4-FFF2-40B4-BE49-F238E27FC236}">
                    <a16:creationId xmlns:a16="http://schemas.microsoft.com/office/drawing/2014/main" id="{F96F8D13-5B9A-9146-AE9F-FECA18928F40}"/>
                  </a:ext>
                </a:extLst>
              </p:cNvPr>
              <p:cNvGrpSpPr/>
              <p:nvPr/>
            </p:nvGrpSpPr>
            <p:grpSpPr>
              <a:xfrm>
                <a:off x="3939961" y="2135970"/>
                <a:ext cx="370489" cy="390622"/>
                <a:chOff x="3532900" y="1689350"/>
                <a:chExt cx="543000" cy="563100"/>
              </a:xfrm>
            </p:grpSpPr>
            <p:sp>
              <p:nvSpPr>
                <p:cNvPr id="62" name="Google Shape;360;g72696c317f_0_6">
                  <a:extLst>
                    <a:ext uri="{FF2B5EF4-FFF2-40B4-BE49-F238E27FC236}">
                      <a16:creationId xmlns:a16="http://schemas.microsoft.com/office/drawing/2014/main" id="{9898231B-108C-0746-AE80-EF32500AAE54}"/>
                    </a:ext>
                  </a:extLst>
                </p:cNvPr>
                <p:cNvSpPr/>
                <p:nvPr/>
              </p:nvSpPr>
              <p:spPr>
                <a:xfrm>
                  <a:off x="3532900" y="1689350"/>
                  <a:ext cx="543000" cy="563100"/>
                </a:xfrm>
                <a:prstGeom prst="star24">
                  <a:avLst>
                    <a:gd name="adj" fmla="val 37500"/>
                  </a:avLst>
                </a:prstGeom>
                <a:solidFill>
                  <a:srgbClr val="000000"/>
                </a:solidFill>
                <a:ln w="9525" cap="flat" cmpd="sng">
                  <a:solidFill>
                    <a:srgbClr val="000000"/>
                  </a:solidFill>
                  <a:prstDash val="solid"/>
                  <a:round/>
                  <a:headEnd type="none" w="sm" len="sm"/>
                  <a:tailEnd type="none" w="sm" len="sm"/>
                </a:ln>
              </p:spPr>
              <p:txBody>
                <a:bodyPr spcFirstLastPara="1" wrap="square" lIns="82283" tIns="82283" rIns="82283" bIns="82283" anchor="ctr" anchorCtr="0">
                  <a:noAutofit/>
                </a:bodyPr>
                <a:lstStyle/>
                <a:p>
                  <a:endParaRPr sz="1620"/>
                </a:p>
              </p:txBody>
            </p:sp>
            <p:sp>
              <p:nvSpPr>
                <p:cNvPr id="63" name="Google Shape;361;g72696c317f_0_6">
                  <a:extLst>
                    <a:ext uri="{FF2B5EF4-FFF2-40B4-BE49-F238E27FC236}">
                      <a16:creationId xmlns:a16="http://schemas.microsoft.com/office/drawing/2014/main" id="{C9305360-585C-274B-8CD6-EC1C254A799A}"/>
                    </a:ext>
                  </a:extLst>
                </p:cNvPr>
                <p:cNvSpPr/>
                <p:nvPr/>
              </p:nvSpPr>
              <p:spPr>
                <a:xfrm>
                  <a:off x="3710650" y="1875650"/>
                  <a:ext cx="187500" cy="1905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endParaRPr sz="1620"/>
                </a:p>
              </p:txBody>
            </p:sp>
          </p:grpSp>
          <p:grpSp>
            <p:nvGrpSpPr>
              <p:cNvPr id="59" name="Google Shape;362;g72696c317f_0_6">
                <a:extLst>
                  <a:ext uri="{FF2B5EF4-FFF2-40B4-BE49-F238E27FC236}">
                    <a16:creationId xmlns:a16="http://schemas.microsoft.com/office/drawing/2014/main" id="{D46242CB-85DA-884F-86D6-6981D5B4C0D9}"/>
                  </a:ext>
                </a:extLst>
              </p:cNvPr>
              <p:cNvGrpSpPr/>
              <p:nvPr/>
            </p:nvGrpSpPr>
            <p:grpSpPr>
              <a:xfrm>
                <a:off x="4042382" y="1775595"/>
                <a:ext cx="410019" cy="390622"/>
                <a:chOff x="3532900" y="1689350"/>
                <a:chExt cx="543000" cy="563100"/>
              </a:xfrm>
            </p:grpSpPr>
            <p:sp>
              <p:nvSpPr>
                <p:cNvPr id="60" name="Google Shape;363;g72696c317f_0_6">
                  <a:extLst>
                    <a:ext uri="{FF2B5EF4-FFF2-40B4-BE49-F238E27FC236}">
                      <a16:creationId xmlns:a16="http://schemas.microsoft.com/office/drawing/2014/main" id="{7026875F-3CF9-0C43-89E4-141F19DFDEFE}"/>
                    </a:ext>
                  </a:extLst>
                </p:cNvPr>
                <p:cNvSpPr/>
                <p:nvPr/>
              </p:nvSpPr>
              <p:spPr>
                <a:xfrm>
                  <a:off x="3532900" y="1689350"/>
                  <a:ext cx="543000" cy="563100"/>
                </a:xfrm>
                <a:prstGeom prst="star24">
                  <a:avLst>
                    <a:gd name="adj" fmla="val 37500"/>
                  </a:avLst>
                </a:prstGeom>
                <a:solidFill>
                  <a:srgbClr val="000000"/>
                </a:solidFill>
                <a:ln w="9525" cap="flat" cmpd="sng">
                  <a:solidFill>
                    <a:srgbClr val="000000"/>
                  </a:solidFill>
                  <a:prstDash val="solid"/>
                  <a:round/>
                  <a:headEnd type="none" w="sm" len="sm"/>
                  <a:tailEnd type="none" w="sm" len="sm"/>
                </a:ln>
              </p:spPr>
              <p:txBody>
                <a:bodyPr spcFirstLastPara="1" wrap="square" lIns="82283" tIns="82283" rIns="82283" bIns="82283" anchor="ctr" anchorCtr="0">
                  <a:noAutofit/>
                </a:bodyPr>
                <a:lstStyle/>
                <a:p>
                  <a:endParaRPr sz="1620"/>
                </a:p>
              </p:txBody>
            </p:sp>
            <p:sp>
              <p:nvSpPr>
                <p:cNvPr id="61" name="Google Shape;364;g72696c317f_0_6">
                  <a:extLst>
                    <a:ext uri="{FF2B5EF4-FFF2-40B4-BE49-F238E27FC236}">
                      <a16:creationId xmlns:a16="http://schemas.microsoft.com/office/drawing/2014/main" id="{583DFF96-48A6-2243-86E1-4AD1C6BF0A13}"/>
                    </a:ext>
                  </a:extLst>
                </p:cNvPr>
                <p:cNvSpPr/>
                <p:nvPr/>
              </p:nvSpPr>
              <p:spPr>
                <a:xfrm>
                  <a:off x="3710650" y="1875650"/>
                  <a:ext cx="187500" cy="1905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endParaRPr sz="1620"/>
                </a:p>
              </p:txBody>
            </p:sp>
          </p:grpSp>
        </p:grpSp>
        <p:grpSp>
          <p:nvGrpSpPr>
            <p:cNvPr id="66" name="Google Shape;355;g72696c317f_0_6">
              <a:extLst>
                <a:ext uri="{FF2B5EF4-FFF2-40B4-BE49-F238E27FC236}">
                  <a16:creationId xmlns:a16="http://schemas.microsoft.com/office/drawing/2014/main" id="{67034628-959F-154C-BB69-00E9C73E488B}"/>
                </a:ext>
              </a:extLst>
            </p:cNvPr>
            <p:cNvGrpSpPr/>
            <p:nvPr/>
          </p:nvGrpSpPr>
          <p:grpSpPr>
            <a:xfrm>
              <a:off x="7784387" y="4061105"/>
              <a:ext cx="513082" cy="486940"/>
              <a:chOff x="3532900" y="1689350"/>
              <a:chExt cx="919502" cy="837243"/>
            </a:xfrm>
          </p:grpSpPr>
          <p:grpSp>
            <p:nvGrpSpPr>
              <p:cNvPr id="67" name="Google Shape;356;g72696c317f_0_6">
                <a:extLst>
                  <a:ext uri="{FF2B5EF4-FFF2-40B4-BE49-F238E27FC236}">
                    <a16:creationId xmlns:a16="http://schemas.microsoft.com/office/drawing/2014/main" id="{4C06EB90-35EF-5C48-B067-5C5C6CA45BA3}"/>
                  </a:ext>
                </a:extLst>
              </p:cNvPr>
              <p:cNvGrpSpPr/>
              <p:nvPr/>
            </p:nvGrpSpPr>
            <p:grpSpPr>
              <a:xfrm>
                <a:off x="3532900" y="1689350"/>
                <a:ext cx="543000" cy="563100"/>
                <a:chOff x="3532900" y="1689350"/>
                <a:chExt cx="543000" cy="563100"/>
              </a:xfrm>
            </p:grpSpPr>
            <p:sp>
              <p:nvSpPr>
                <p:cNvPr id="74" name="Google Shape;357;g72696c317f_0_6">
                  <a:extLst>
                    <a:ext uri="{FF2B5EF4-FFF2-40B4-BE49-F238E27FC236}">
                      <a16:creationId xmlns:a16="http://schemas.microsoft.com/office/drawing/2014/main" id="{3402547A-CCB0-2D48-B786-E994901CA67D}"/>
                    </a:ext>
                  </a:extLst>
                </p:cNvPr>
                <p:cNvSpPr/>
                <p:nvPr/>
              </p:nvSpPr>
              <p:spPr>
                <a:xfrm>
                  <a:off x="3532900" y="1689350"/>
                  <a:ext cx="543000" cy="563100"/>
                </a:xfrm>
                <a:prstGeom prst="star24">
                  <a:avLst>
                    <a:gd name="adj" fmla="val 37500"/>
                  </a:avLst>
                </a:prstGeom>
                <a:solidFill>
                  <a:srgbClr val="000000"/>
                </a:solidFill>
                <a:ln w="9525" cap="flat" cmpd="sng">
                  <a:solidFill>
                    <a:srgbClr val="000000"/>
                  </a:solidFill>
                  <a:prstDash val="solid"/>
                  <a:round/>
                  <a:headEnd type="none" w="sm" len="sm"/>
                  <a:tailEnd type="none" w="sm" len="sm"/>
                </a:ln>
              </p:spPr>
              <p:txBody>
                <a:bodyPr spcFirstLastPara="1" wrap="square" lIns="82283" tIns="82283" rIns="82283" bIns="82283" anchor="ctr" anchorCtr="0">
                  <a:noAutofit/>
                </a:bodyPr>
                <a:lstStyle/>
                <a:p>
                  <a:endParaRPr sz="1620"/>
                </a:p>
              </p:txBody>
            </p:sp>
            <p:sp>
              <p:nvSpPr>
                <p:cNvPr id="75" name="Google Shape;358;g72696c317f_0_6">
                  <a:extLst>
                    <a:ext uri="{FF2B5EF4-FFF2-40B4-BE49-F238E27FC236}">
                      <a16:creationId xmlns:a16="http://schemas.microsoft.com/office/drawing/2014/main" id="{4CE6BE9D-50F3-0044-A64C-54504BD85A09}"/>
                    </a:ext>
                  </a:extLst>
                </p:cNvPr>
                <p:cNvSpPr/>
                <p:nvPr/>
              </p:nvSpPr>
              <p:spPr>
                <a:xfrm>
                  <a:off x="3710650" y="1875650"/>
                  <a:ext cx="187500" cy="1905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endParaRPr sz="1620"/>
                </a:p>
              </p:txBody>
            </p:sp>
          </p:grpSp>
          <p:grpSp>
            <p:nvGrpSpPr>
              <p:cNvPr id="68" name="Google Shape;359;g72696c317f_0_6">
                <a:extLst>
                  <a:ext uri="{FF2B5EF4-FFF2-40B4-BE49-F238E27FC236}">
                    <a16:creationId xmlns:a16="http://schemas.microsoft.com/office/drawing/2014/main" id="{42FB2728-ADC4-A04A-AB6E-6E21AB53514E}"/>
                  </a:ext>
                </a:extLst>
              </p:cNvPr>
              <p:cNvGrpSpPr/>
              <p:nvPr/>
            </p:nvGrpSpPr>
            <p:grpSpPr>
              <a:xfrm>
                <a:off x="3939961" y="2135970"/>
                <a:ext cx="370489" cy="390622"/>
                <a:chOff x="3532900" y="1689350"/>
                <a:chExt cx="543000" cy="563100"/>
              </a:xfrm>
            </p:grpSpPr>
            <p:sp>
              <p:nvSpPr>
                <p:cNvPr id="72" name="Google Shape;360;g72696c317f_0_6">
                  <a:extLst>
                    <a:ext uri="{FF2B5EF4-FFF2-40B4-BE49-F238E27FC236}">
                      <a16:creationId xmlns:a16="http://schemas.microsoft.com/office/drawing/2014/main" id="{65ECEC23-51AE-9B4B-86F2-530129002442}"/>
                    </a:ext>
                  </a:extLst>
                </p:cNvPr>
                <p:cNvSpPr/>
                <p:nvPr/>
              </p:nvSpPr>
              <p:spPr>
                <a:xfrm>
                  <a:off x="3532900" y="1689350"/>
                  <a:ext cx="543000" cy="563100"/>
                </a:xfrm>
                <a:prstGeom prst="star24">
                  <a:avLst>
                    <a:gd name="adj" fmla="val 37500"/>
                  </a:avLst>
                </a:prstGeom>
                <a:solidFill>
                  <a:srgbClr val="000000"/>
                </a:solidFill>
                <a:ln w="9525" cap="flat" cmpd="sng">
                  <a:solidFill>
                    <a:srgbClr val="000000"/>
                  </a:solidFill>
                  <a:prstDash val="solid"/>
                  <a:round/>
                  <a:headEnd type="none" w="sm" len="sm"/>
                  <a:tailEnd type="none" w="sm" len="sm"/>
                </a:ln>
              </p:spPr>
              <p:txBody>
                <a:bodyPr spcFirstLastPara="1" wrap="square" lIns="82283" tIns="82283" rIns="82283" bIns="82283" anchor="ctr" anchorCtr="0">
                  <a:noAutofit/>
                </a:bodyPr>
                <a:lstStyle/>
                <a:p>
                  <a:endParaRPr sz="1620"/>
                </a:p>
              </p:txBody>
            </p:sp>
            <p:sp>
              <p:nvSpPr>
                <p:cNvPr id="73" name="Google Shape;361;g72696c317f_0_6">
                  <a:extLst>
                    <a:ext uri="{FF2B5EF4-FFF2-40B4-BE49-F238E27FC236}">
                      <a16:creationId xmlns:a16="http://schemas.microsoft.com/office/drawing/2014/main" id="{BD6A0FB9-01C5-C648-9BEA-2FBEB77BAB40}"/>
                    </a:ext>
                  </a:extLst>
                </p:cNvPr>
                <p:cNvSpPr/>
                <p:nvPr/>
              </p:nvSpPr>
              <p:spPr>
                <a:xfrm>
                  <a:off x="3710650" y="1875650"/>
                  <a:ext cx="187500" cy="1905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endParaRPr sz="1620"/>
                </a:p>
              </p:txBody>
            </p:sp>
          </p:grpSp>
          <p:grpSp>
            <p:nvGrpSpPr>
              <p:cNvPr id="69" name="Google Shape;362;g72696c317f_0_6">
                <a:extLst>
                  <a:ext uri="{FF2B5EF4-FFF2-40B4-BE49-F238E27FC236}">
                    <a16:creationId xmlns:a16="http://schemas.microsoft.com/office/drawing/2014/main" id="{54B3CFA0-BBC2-0D48-BDE5-65B67AAF21F1}"/>
                  </a:ext>
                </a:extLst>
              </p:cNvPr>
              <p:cNvGrpSpPr/>
              <p:nvPr/>
            </p:nvGrpSpPr>
            <p:grpSpPr>
              <a:xfrm>
                <a:off x="4042382" y="1775595"/>
                <a:ext cx="410019" cy="390622"/>
                <a:chOff x="3532900" y="1689350"/>
                <a:chExt cx="543000" cy="563100"/>
              </a:xfrm>
            </p:grpSpPr>
            <p:sp>
              <p:nvSpPr>
                <p:cNvPr id="70" name="Google Shape;363;g72696c317f_0_6">
                  <a:extLst>
                    <a:ext uri="{FF2B5EF4-FFF2-40B4-BE49-F238E27FC236}">
                      <a16:creationId xmlns:a16="http://schemas.microsoft.com/office/drawing/2014/main" id="{399E01F2-4705-4A4D-8706-E73659649921}"/>
                    </a:ext>
                  </a:extLst>
                </p:cNvPr>
                <p:cNvSpPr/>
                <p:nvPr/>
              </p:nvSpPr>
              <p:spPr>
                <a:xfrm>
                  <a:off x="3532900" y="1689350"/>
                  <a:ext cx="543000" cy="563100"/>
                </a:xfrm>
                <a:prstGeom prst="star24">
                  <a:avLst>
                    <a:gd name="adj" fmla="val 37500"/>
                  </a:avLst>
                </a:prstGeom>
                <a:solidFill>
                  <a:srgbClr val="000000"/>
                </a:solidFill>
                <a:ln w="9525" cap="flat" cmpd="sng">
                  <a:solidFill>
                    <a:srgbClr val="000000"/>
                  </a:solidFill>
                  <a:prstDash val="solid"/>
                  <a:round/>
                  <a:headEnd type="none" w="sm" len="sm"/>
                  <a:tailEnd type="none" w="sm" len="sm"/>
                </a:ln>
              </p:spPr>
              <p:txBody>
                <a:bodyPr spcFirstLastPara="1" wrap="square" lIns="82283" tIns="82283" rIns="82283" bIns="82283" anchor="ctr" anchorCtr="0">
                  <a:noAutofit/>
                </a:bodyPr>
                <a:lstStyle/>
                <a:p>
                  <a:endParaRPr sz="1620"/>
                </a:p>
              </p:txBody>
            </p:sp>
            <p:sp>
              <p:nvSpPr>
                <p:cNvPr id="71" name="Google Shape;364;g72696c317f_0_6">
                  <a:extLst>
                    <a:ext uri="{FF2B5EF4-FFF2-40B4-BE49-F238E27FC236}">
                      <a16:creationId xmlns:a16="http://schemas.microsoft.com/office/drawing/2014/main" id="{B8EE6308-A230-B946-9D5F-2BDA30396185}"/>
                    </a:ext>
                  </a:extLst>
                </p:cNvPr>
                <p:cNvSpPr/>
                <p:nvPr/>
              </p:nvSpPr>
              <p:spPr>
                <a:xfrm>
                  <a:off x="3710650" y="1875650"/>
                  <a:ext cx="187500" cy="1905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endParaRPr sz="1620"/>
                </a:p>
              </p:txBody>
            </p:sp>
          </p:grpSp>
        </p:grpSp>
        <p:grpSp>
          <p:nvGrpSpPr>
            <p:cNvPr id="76" name="Google Shape;355;g72696c317f_0_6">
              <a:extLst>
                <a:ext uri="{FF2B5EF4-FFF2-40B4-BE49-F238E27FC236}">
                  <a16:creationId xmlns:a16="http://schemas.microsoft.com/office/drawing/2014/main" id="{1E658724-1318-3F42-B160-E4F45A625D40}"/>
                </a:ext>
              </a:extLst>
            </p:cNvPr>
            <p:cNvGrpSpPr/>
            <p:nvPr/>
          </p:nvGrpSpPr>
          <p:grpSpPr>
            <a:xfrm>
              <a:off x="7663968" y="4377694"/>
              <a:ext cx="513082" cy="486940"/>
              <a:chOff x="3532900" y="1689350"/>
              <a:chExt cx="919502" cy="837243"/>
            </a:xfrm>
          </p:grpSpPr>
          <p:grpSp>
            <p:nvGrpSpPr>
              <p:cNvPr id="77" name="Google Shape;356;g72696c317f_0_6">
                <a:extLst>
                  <a:ext uri="{FF2B5EF4-FFF2-40B4-BE49-F238E27FC236}">
                    <a16:creationId xmlns:a16="http://schemas.microsoft.com/office/drawing/2014/main" id="{4A0EF411-4F01-C14A-863E-CE6C3C954D42}"/>
                  </a:ext>
                </a:extLst>
              </p:cNvPr>
              <p:cNvGrpSpPr/>
              <p:nvPr/>
            </p:nvGrpSpPr>
            <p:grpSpPr>
              <a:xfrm>
                <a:off x="3532900" y="1689350"/>
                <a:ext cx="543000" cy="563100"/>
                <a:chOff x="3532900" y="1689350"/>
                <a:chExt cx="543000" cy="563100"/>
              </a:xfrm>
            </p:grpSpPr>
            <p:sp>
              <p:nvSpPr>
                <p:cNvPr id="84" name="Google Shape;357;g72696c317f_0_6">
                  <a:extLst>
                    <a:ext uri="{FF2B5EF4-FFF2-40B4-BE49-F238E27FC236}">
                      <a16:creationId xmlns:a16="http://schemas.microsoft.com/office/drawing/2014/main" id="{CFFC9035-6061-5049-8140-BDD9B64BB43B}"/>
                    </a:ext>
                  </a:extLst>
                </p:cNvPr>
                <p:cNvSpPr/>
                <p:nvPr/>
              </p:nvSpPr>
              <p:spPr>
                <a:xfrm>
                  <a:off x="3532900" y="1689350"/>
                  <a:ext cx="543000" cy="563100"/>
                </a:xfrm>
                <a:prstGeom prst="star24">
                  <a:avLst>
                    <a:gd name="adj" fmla="val 37500"/>
                  </a:avLst>
                </a:prstGeom>
                <a:solidFill>
                  <a:srgbClr val="000000"/>
                </a:solidFill>
                <a:ln w="9525" cap="flat" cmpd="sng">
                  <a:solidFill>
                    <a:srgbClr val="000000"/>
                  </a:solidFill>
                  <a:prstDash val="solid"/>
                  <a:round/>
                  <a:headEnd type="none" w="sm" len="sm"/>
                  <a:tailEnd type="none" w="sm" len="sm"/>
                </a:ln>
              </p:spPr>
              <p:txBody>
                <a:bodyPr spcFirstLastPara="1" wrap="square" lIns="82283" tIns="82283" rIns="82283" bIns="82283" anchor="ctr" anchorCtr="0">
                  <a:noAutofit/>
                </a:bodyPr>
                <a:lstStyle/>
                <a:p>
                  <a:endParaRPr sz="1620"/>
                </a:p>
              </p:txBody>
            </p:sp>
            <p:sp>
              <p:nvSpPr>
                <p:cNvPr id="85" name="Google Shape;358;g72696c317f_0_6">
                  <a:extLst>
                    <a:ext uri="{FF2B5EF4-FFF2-40B4-BE49-F238E27FC236}">
                      <a16:creationId xmlns:a16="http://schemas.microsoft.com/office/drawing/2014/main" id="{71F4EEA0-AA84-854B-9A32-370968BF3BFB}"/>
                    </a:ext>
                  </a:extLst>
                </p:cNvPr>
                <p:cNvSpPr/>
                <p:nvPr/>
              </p:nvSpPr>
              <p:spPr>
                <a:xfrm>
                  <a:off x="3710650" y="1875650"/>
                  <a:ext cx="187500" cy="1905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endParaRPr sz="1620"/>
                </a:p>
              </p:txBody>
            </p:sp>
          </p:grpSp>
          <p:grpSp>
            <p:nvGrpSpPr>
              <p:cNvPr id="78" name="Google Shape;359;g72696c317f_0_6">
                <a:extLst>
                  <a:ext uri="{FF2B5EF4-FFF2-40B4-BE49-F238E27FC236}">
                    <a16:creationId xmlns:a16="http://schemas.microsoft.com/office/drawing/2014/main" id="{5E3AD27D-FB10-A343-A815-F498F43ABE7C}"/>
                  </a:ext>
                </a:extLst>
              </p:cNvPr>
              <p:cNvGrpSpPr/>
              <p:nvPr/>
            </p:nvGrpSpPr>
            <p:grpSpPr>
              <a:xfrm>
                <a:off x="3939961" y="2135970"/>
                <a:ext cx="370489" cy="390622"/>
                <a:chOff x="3532900" y="1689350"/>
                <a:chExt cx="543000" cy="563100"/>
              </a:xfrm>
            </p:grpSpPr>
            <p:sp>
              <p:nvSpPr>
                <p:cNvPr id="82" name="Google Shape;360;g72696c317f_0_6">
                  <a:extLst>
                    <a:ext uri="{FF2B5EF4-FFF2-40B4-BE49-F238E27FC236}">
                      <a16:creationId xmlns:a16="http://schemas.microsoft.com/office/drawing/2014/main" id="{F52628B1-E664-7348-AE77-1D8EB6C6E337}"/>
                    </a:ext>
                  </a:extLst>
                </p:cNvPr>
                <p:cNvSpPr/>
                <p:nvPr/>
              </p:nvSpPr>
              <p:spPr>
                <a:xfrm>
                  <a:off x="3532900" y="1689350"/>
                  <a:ext cx="543000" cy="563100"/>
                </a:xfrm>
                <a:prstGeom prst="star24">
                  <a:avLst>
                    <a:gd name="adj" fmla="val 37500"/>
                  </a:avLst>
                </a:prstGeom>
                <a:solidFill>
                  <a:srgbClr val="000000"/>
                </a:solidFill>
                <a:ln w="9525" cap="flat" cmpd="sng">
                  <a:solidFill>
                    <a:srgbClr val="000000"/>
                  </a:solidFill>
                  <a:prstDash val="solid"/>
                  <a:round/>
                  <a:headEnd type="none" w="sm" len="sm"/>
                  <a:tailEnd type="none" w="sm" len="sm"/>
                </a:ln>
              </p:spPr>
              <p:txBody>
                <a:bodyPr spcFirstLastPara="1" wrap="square" lIns="82283" tIns="82283" rIns="82283" bIns="82283" anchor="ctr" anchorCtr="0">
                  <a:noAutofit/>
                </a:bodyPr>
                <a:lstStyle/>
                <a:p>
                  <a:endParaRPr sz="1620"/>
                </a:p>
              </p:txBody>
            </p:sp>
            <p:sp>
              <p:nvSpPr>
                <p:cNvPr id="83" name="Google Shape;361;g72696c317f_0_6">
                  <a:extLst>
                    <a:ext uri="{FF2B5EF4-FFF2-40B4-BE49-F238E27FC236}">
                      <a16:creationId xmlns:a16="http://schemas.microsoft.com/office/drawing/2014/main" id="{9B451AD6-96A9-B349-81D9-49907C32B217}"/>
                    </a:ext>
                  </a:extLst>
                </p:cNvPr>
                <p:cNvSpPr/>
                <p:nvPr/>
              </p:nvSpPr>
              <p:spPr>
                <a:xfrm>
                  <a:off x="3710650" y="1875650"/>
                  <a:ext cx="187500" cy="1905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endParaRPr sz="1620"/>
                </a:p>
              </p:txBody>
            </p:sp>
          </p:grpSp>
          <p:grpSp>
            <p:nvGrpSpPr>
              <p:cNvPr id="79" name="Google Shape;362;g72696c317f_0_6">
                <a:extLst>
                  <a:ext uri="{FF2B5EF4-FFF2-40B4-BE49-F238E27FC236}">
                    <a16:creationId xmlns:a16="http://schemas.microsoft.com/office/drawing/2014/main" id="{CF2202C2-BC52-0D47-8735-7E89BFE0D198}"/>
                  </a:ext>
                </a:extLst>
              </p:cNvPr>
              <p:cNvGrpSpPr/>
              <p:nvPr/>
            </p:nvGrpSpPr>
            <p:grpSpPr>
              <a:xfrm>
                <a:off x="4042382" y="1775595"/>
                <a:ext cx="410019" cy="390622"/>
                <a:chOff x="3532900" y="1689350"/>
                <a:chExt cx="543000" cy="563100"/>
              </a:xfrm>
            </p:grpSpPr>
            <p:sp>
              <p:nvSpPr>
                <p:cNvPr id="80" name="Google Shape;363;g72696c317f_0_6">
                  <a:extLst>
                    <a:ext uri="{FF2B5EF4-FFF2-40B4-BE49-F238E27FC236}">
                      <a16:creationId xmlns:a16="http://schemas.microsoft.com/office/drawing/2014/main" id="{CB74CB54-1AA5-7F44-AB7B-C8978D24928E}"/>
                    </a:ext>
                  </a:extLst>
                </p:cNvPr>
                <p:cNvSpPr/>
                <p:nvPr/>
              </p:nvSpPr>
              <p:spPr>
                <a:xfrm>
                  <a:off x="3532900" y="1689350"/>
                  <a:ext cx="543000" cy="563100"/>
                </a:xfrm>
                <a:prstGeom prst="star24">
                  <a:avLst>
                    <a:gd name="adj" fmla="val 37500"/>
                  </a:avLst>
                </a:prstGeom>
                <a:solidFill>
                  <a:srgbClr val="000000"/>
                </a:solidFill>
                <a:ln w="9525" cap="flat" cmpd="sng">
                  <a:solidFill>
                    <a:srgbClr val="000000"/>
                  </a:solidFill>
                  <a:prstDash val="solid"/>
                  <a:round/>
                  <a:headEnd type="none" w="sm" len="sm"/>
                  <a:tailEnd type="none" w="sm" len="sm"/>
                </a:ln>
              </p:spPr>
              <p:txBody>
                <a:bodyPr spcFirstLastPara="1" wrap="square" lIns="82283" tIns="82283" rIns="82283" bIns="82283" anchor="ctr" anchorCtr="0">
                  <a:noAutofit/>
                </a:bodyPr>
                <a:lstStyle/>
                <a:p>
                  <a:endParaRPr sz="1620"/>
                </a:p>
              </p:txBody>
            </p:sp>
            <p:sp>
              <p:nvSpPr>
                <p:cNvPr id="81" name="Google Shape;364;g72696c317f_0_6">
                  <a:extLst>
                    <a:ext uri="{FF2B5EF4-FFF2-40B4-BE49-F238E27FC236}">
                      <a16:creationId xmlns:a16="http://schemas.microsoft.com/office/drawing/2014/main" id="{A0A927B6-C78D-284D-B3D9-8012C67221F4}"/>
                    </a:ext>
                  </a:extLst>
                </p:cNvPr>
                <p:cNvSpPr/>
                <p:nvPr/>
              </p:nvSpPr>
              <p:spPr>
                <a:xfrm>
                  <a:off x="3710650" y="1875650"/>
                  <a:ext cx="187500" cy="1905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endParaRPr sz="1620"/>
                </a:p>
              </p:txBody>
            </p:sp>
          </p:grpSp>
        </p:grpSp>
        <p:grpSp>
          <p:nvGrpSpPr>
            <p:cNvPr id="86" name="Google Shape;355;g72696c317f_0_6">
              <a:extLst>
                <a:ext uri="{FF2B5EF4-FFF2-40B4-BE49-F238E27FC236}">
                  <a16:creationId xmlns:a16="http://schemas.microsoft.com/office/drawing/2014/main" id="{307A7634-F277-2147-B47A-370A153C4A0A}"/>
                </a:ext>
              </a:extLst>
            </p:cNvPr>
            <p:cNvGrpSpPr/>
            <p:nvPr/>
          </p:nvGrpSpPr>
          <p:grpSpPr>
            <a:xfrm>
              <a:off x="7978531" y="4648980"/>
              <a:ext cx="513082" cy="486940"/>
              <a:chOff x="3532900" y="1689350"/>
              <a:chExt cx="919502" cy="837243"/>
            </a:xfrm>
          </p:grpSpPr>
          <p:grpSp>
            <p:nvGrpSpPr>
              <p:cNvPr id="87" name="Google Shape;356;g72696c317f_0_6">
                <a:extLst>
                  <a:ext uri="{FF2B5EF4-FFF2-40B4-BE49-F238E27FC236}">
                    <a16:creationId xmlns:a16="http://schemas.microsoft.com/office/drawing/2014/main" id="{EFF03D23-3938-344E-A92B-4A277E7762EE}"/>
                  </a:ext>
                </a:extLst>
              </p:cNvPr>
              <p:cNvGrpSpPr/>
              <p:nvPr/>
            </p:nvGrpSpPr>
            <p:grpSpPr>
              <a:xfrm>
                <a:off x="3532900" y="1689350"/>
                <a:ext cx="543000" cy="563100"/>
                <a:chOff x="3532900" y="1689350"/>
                <a:chExt cx="543000" cy="563100"/>
              </a:xfrm>
            </p:grpSpPr>
            <p:sp>
              <p:nvSpPr>
                <p:cNvPr id="94" name="Google Shape;357;g72696c317f_0_6">
                  <a:extLst>
                    <a:ext uri="{FF2B5EF4-FFF2-40B4-BE49-F238E27FC236}">
                      <a16:creationId xmlns:a16="http://schemas.microsoft.com/office/drawing/2014/main" id="{D187B6AD-D1FA-1C4C-BDB9-206C59E8723E}"/>
                    </a:ext>
                  </a:extLst>
                </p:cNvPr>
                <p:cNvSpPr/>
                <p:nvPr/>
              </p:nvSpPr>
              <p:spPr>
                <a:xfrm>
                  <a:off x="3532900" y="1689350"/>
                  <a:ext cx="543000" cy="563100"/>
                </a:xfrm>
                <a:prstGeom prst="star24">
                  <a:avLst>
                    <a:gd name="adj" fmla="val 37500"/>
                  </a:avLst>
                </a:prstGeom>
                <a:solidFill>
                  <a:srgbClr val="000000"/>
                </a:solidFill>
                <a:ln w="9525" cap="flat" cmpd="sng">
                  <a:solidFill>
                    <a:srgbClr val="000000"/>
                  </a:solidFill>
                  <a:prstDash val="solid"/>
                  <a:round/>
                  <a:headEnd type="none" w="sm" len="sm"/>
                  <a:tailEnd type="none" w="sm" len="sm"/>
                </a:ln>
              </p:spPr>
              <p:txBody>
                <a:bodyPr spcFirstLastPara="1" wrap="square" lIns="82283" tIns="82283" rIns="82283" bIns="82283" anchor="ctr" anchorCtr="0">
                  <a:noAutofit/>
                </a:bodyPr>
                <a:lstStyle/>
                <a:p>
                  <a:endParaRPr sz="1620"/>
                </a:p>
              </p:txBody>
            </p:sp>
            <p:sp>
              <p:nvSpPr>
                <p:cNvPr id="95" name="Google Shape;358;g72696c317f_0_6">
                  <a:extLst>
                    <a:ext uri="{FF2B5EF4-FFF2-40B4-BE49-F238E27FC236}">
                      <a16:creationId xmlns:a16="http://schemas.microsoft.com/office/drawing/2014/main" id="{EDDD2A28-7D9D-554C-AA3E-453E4B956005}"/>
                    </a:ext>
                  </a:extLst>
                </p:cNvPr>
                <p:cNvSpPr/>
                <p:nvPr/>
              </p:nvSpPr>
              <p:spPr>
                <a:xfrm>
                  <a:off x="3710650" y="1875650"/>
                  <a:ext cx="187500" cy="1905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endParaRPr sz="1620"/>
                </a:p>
              </p:txBody>
            </p:sp>
          </p:grpSp>
          <p:grpSp>
            <p:nvGrpSpPr>
              <p:cNvPr id="88" name="Google Shape;359;g72696c317f_0_6">
                <a:extLst>
                  <a:ext uri="{FF2B5EF4-FFF2-40B4-BE49-F238E27FC236}">
                    <a16:creationId xmlns:a16="http://schemas.microsoft.com/office/drawing/2014/main" id="{2017E3ED-F782-AF4E-B9A8-CB0CDBBA3469}"/>
                  </a:ext>
                </a:extLst>
              </p:cNvPr>
              <p:cNvGrpSpPr/>
              <p:nvPr/>
            </p:nvGrpSpPr>
            <p:grpSpPr>
              <a:xfrm>
                <a:off x="3939961" y="2135970"/>
                <a:ext cx="370489" cy="390622"/>
                <a:chOff x="3532900" y="1689350"/>
                <a:chExt cx="543000" cy="563100"/>
              </a:xfrm>
            </p:grpSpPr>
            <p:sp>
              <p:nvSpPr>
                <p:cNvPr id="92" name="Google Shape;360;g72696c317f_0_6">
                  <a:extLst>
                    <a:ext uri="{FF2B5EF4-FFF2-40B4-BE49-F238E27FC236}">
                      <a16:creationId xmlns:a16="http://schemas.microsoft.com/office/drawing/2014/main" id="{1F6A155A-0B3C-0F45-8E5D-70E275B046D4}"/>
                    </a:ext>
                  </a:extLst>
                </p:cNvPr>
                <p:cNvSpPr/>
                <p:nvPr/>
              </p:nvSpPr>
              <p:spPr>
                <a:xfrm>
                  <a:off x="3532900" y="1689350"/>
                  <a:ext cx="543000" cy="563100"/>
                </a:xfrm>
                <a:prstGeom prst="star24">
                  <a:avLst>
                    <a:gd name="adj" fmla="val 37500"/>
                  </a:avLst>
                </a:prstGeom>
                <a:solidFill>
                  <a:srgbClr val="000000"/>
                </a:solidFill>
                <a:ln w="9525" cap="flat" cmpd="sng">
                  <a:solidFill>
                    <a:srgbClr val="000000"/>
                  </a:solidFill>
                  <a:prstDash val="solid"/>
                  <a:round/>
                  <a:headEnd type="none" w="sm" len="sm"/>
                  <a:tailEnd type="none" w="sm" len="sm"/>
                </a:ln>
              </p:spPr>
              <p:txBody>
                <a:bodyPr spcFirstLastPara="1" wrap="square" lIns="82283" tIns="82283" rIns="82283" bIns="82283" anchor="ctr" anchorCtr="0">
                  <a:noAutofit/>
                </a:bodyPr>
                <a:lstStyle/>
                <a:p>
                  <a:endParaRPr sz="1620"/>
                </a:p>
              </p:txBody>
            </p:sp>
            <p:sp>
              <p:nvSpPr>
                <p:cNvPr id="93" name="Google Shape;361;g72696c317f_0_6">
                  <a:extLst>
                    <a:ext uri="{FF2B5EF4-FFF2-40B4-BE49-F238E27FC236}">
                      <a16:creationId xmlns:a16="http://schemas.microsoft.com/office/drawing/2014/main" id="{C1A9FE0E-C147-B142-97A7-BC6D65C2CC9E}"/>
                    </a:ext>
                  </a:extLst>
                </p:cNvPr>
                <p:cNvSpPr/>
                <p:nvPr/>
              </p:nvSpPr>
              <p:spPr>
                <a:xfrm>
                  <a:off x="3710650" y="1875650"/>
                  <a:ext cx="187500" cy="1905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endParaRPr sz="1620"/>
                </a:p>
              </p:txBody>
            </p:sp>
          </p:grpSp>
          <p:grpSp>
            <p:nvGrpSpPr>
              <p:cNvPr id="89" name="Google Shape;362;g72696c317f_0_6">
                <a:extLst>
                  <a:ext uri="{FF2B5EF4-FFF2-40B4-BE49-F238E27FC236}">
                    <a16:creationId xmlns:a16="http://schemas.microsoft.com/office/drawing/2014/main" id="{8121541C-8E39-D142-9010-72487D527FED}"/>
                  </a:ext>
                </a:extLst>
              </p:cNvPr>
              <p:cNvGrpSpPr/>
              <p:nvPr/>
            </p:nvGrpSpPr>
            <p:grpSpPr>
              <a:xfrm>
                <a:off x="4042382" y="1775595"/>
                <a:ext cx="410019" cy="390622"/>
                <a:chOff x="3532900" y="1689350"/>
                <a:chExt cx="543000" cy="563100"/>
              </a:xfrm>
            </p:grpSpPr>
            <p:sp>
              <p:nvSpPr>
                <p:cNvPr id="90" name="Google Shape;363;g72696c317f_0_6">
                  <a:extLst>
                    <a:ext uri="{FF2B5EF4-FFF2-40B4-BE49-F238E27FC236}">
                      <a16:creationId xmlns:a16="http://schemas.microsoft.com/office/drawing/2014/main" id="{1F884E89-AA1D-8548-B6A0-5B007871E42E}"/>
                    </a:ext>
                  </a:extLst>
                </p:cNvPr>
                <p:cNvSpPr/>
                <p:nvPr/>
              </p:nvSpPr>
              <p:spPr>
                <a:xfrm>
                  <a:off x="3532900" y="1689350"/>
                  <a:ext cx="543000" cy="563100"/>
                </a:xfrm>
                <a:prstGeom prst="star24">
                  <a:avLst>
                    <a:gd name="adj" fmla="val 37500"/>
                  </a:avLst>
                </a:prstGeom>
                <a:solidFill>
                  <a:srgbClr val="000000"/>
                </a:solidFill>
                <a:ln w="9525" cap="flat" cmpd="sng">
                  <a:solidFill>
                    <a:srgbClr val="000000"/>
                  </a:solidFill>
                  <a:prstDash val="solid"/>
                  <a:round/>
                  <a:headEnd type="none" w="sm" len="sm"/>
                  <a:tailEnd type="none" w="sm" len="sm"/>
                </a:ln>
              </p:spPr>
              <p:txBody>
                <a:bodyPr spcFirstLastPara="1" wrap="square" lIns="82283" tIns="82283" rIns="82283" bIns="82283" anchor="ctr" anchorCtr="0">
                  <a:noAutofit/>
                </a:bodyPr>
                <a:lstStyle/>
                <a:p>
                  <a:endParaRPr sz="1620"/>
                </a:p>
              </p:txBody>
            </p:sp>
            <p:sp>
              <p:nvSpPr>
                <p:cNvPr id="91" name="Google Shape;364;g72696c317f_0_6">
                  <a:extLst>
                    <a:ext uri="{FF2B5EF4-FFF2-40B4-BE49-F238E27FC236}">
                      <a16:creationId xmlns:a16="http://schemas.microsoft.com/office/drawing/2014/main" id="{6E4BED31-5153-6E45-9E77-B4E18EA4C776}"/>
                    </a:ext>
                  </a:extLst>
                </p:cNvPr>
                <p:cNvSpPr/>
                <p:nvPr/>
              </p:nvSpPr>
              <p:spPr>
                <a:xfrm>
                  <a:off x="3710650" y="1875650"/>
                  <a:ext cx="187500" cy="1905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endParaRPr sz="1620"/>
                </a:p>
              </p:txBody>
            </p:sp>
          </p:grpSp>
        </p:grpSp>
        <p:grpSp>
          <p:nvGrpSpPr>
            <p:cNvPr id="96" name="Google Shape;355;g72696c317f_0_6">
              <a:extLst>
                <a:ext uri="{FF2B5EF4-FFF2-40B4-BE49-F238E27FC236}">
                  <a16:creationId xmlns:a16="http://schemas.microsoft.com/office/drawing/2014/main" id="{B8A7CFA8-D6AA-C440-8B8A-796B88C96618}"/>
                </a:ext>
              </a:extLst>
            </p:cNvPr>
            <p:cNvGrpSpPr/>
            <p:nvPr/>
          </p:nvGrpSpPr>
          <p:grpSpPr>
            <a:xfrm>
              <a:off x="7478735" y="4770591"/>
              <a:ext cx="513082" cy="486940"/>
              <a:chOff x="3532900" y="1689350"/>
              <a:chExt cx="919502" cy="837243"/>
            </a:xfrm>
          </p:grpSpPr>
          <p:grpSp>
            <p:nvGrpSpPr>
              <p:cNvPr id="97" name="Google Shape;356;g72696c317f_0_6">
                <a:extLst>
                  <a:ext uri="{FF2B5EF4-FFF2-40B4-BE49-F238E27FC236}">
                    <a16:creationId xmlns:a16="http://schemas.microsoft.com/office/drawing/2014/main" id="{014E1BA5-910D-3448-8077-02252CE1453B}"/>
                  </a:ext>
                </a:extLst>
              </p:cNvPr>
              <p:cNvGrpSpPr/>
              <p:nvPr/>
            </p:nvGrpSpPr>
            <p:grpSpPr>
              <a:xfrm>
                <a:off x="3532900" y="1689350"/>
                <a:ext cx="543000" cy="563100"/>
                <a:chOff x="3532900" y="1689350"/>
                <a:chExt cx="543000" cy="563100"/>
              </a:xfrm>
            </p:grpSpPr>
            <p:sp>
              <p:nvSpPr>
                <p:cNvPr id="104" name="Google Shape;357;g72696c317f_0_6">
                  <a:extLst>
                    <a:ext uri="{FF2B5EF4-FFF2-40B4-BE49-F238E27FC236}">
                      <a16:creationId xmlns:a16="http://schemas.microsoft.com/office/drawing/2014/main" id="{E62ADE68-B7B9-4442-AF50-EB69A522F5B3}"/>
                    </a:ext>
                  </a:extLst>
                </p:cNvPr>
                <p:cNvSpPr/>
                <p:nvPr/>
              </p:nvSpPr>
              <p:spPr>
                <a:xfrm>
                  <a:off x="3532900" y="1689350"/>
                  <a:ext cx="543000" cy="563100"/>
                </a:xfrm>
                <a:prstGeom prst="star24">
                  <a:avLst>
                    <a:gd name="adj" fmla="val 37500"/>
                  </a:avLst>
                </a:prstGeom>
                <a:solidFill>
                  <a:srgbClr val="000000"/>
                </a:solidFill>
                <a:ln w="9525" cap="flat" cmpd="sng">
                  <a:solidFill>
                    <a:srgbClr val="000000"/>
                  </a:solidFill>
                  <a:prstDash val="solid"/>
                  <a:round/>
                  <a:headEnd type="none" w="sm" len="sm"/>
                  <a:tailEnd type="none" w="sm" len="sm"/>
                </a:ln>
              </p:spPr>
              <p:txBody>
                <a:bodyPr spcFirstLastPara="1" wrap="square" lIns="82283" tIns="82283" rIns="82283" bIns="82283" anchor="ctr" anchorCtr="0">
                  <a:noAutofit/>
                </a:bodyPr>
                <a:lstStyle/>
                <a:p>
                  <a:endParaRPr sz="1620" dirty="0"/>
                </a:p>
              </p:txBody>
            </p:sp>
            <p:sp>
              <p:nvSpPr>
                <p:cNvPr id="105" name="Google Shape;358;g72696c317f_0_6">
                  <a:extLst>
                    <a:ext uri="{FF2B5EF4-FFF2-40B4-BE49-F238E27FC236}">
                      <a16:creationId xmlns:a16="http://schemas.microsoft.com/office/drawing/2014/main" id="{2B3371A5-A15F-CB42-BE3B-05E514C4D0E2}"/>
                    </a:ext>
                  </a:extLst>
                </p:cNvPr>
                <p:cNvSpPr/>
                <p:nvPr/>
              </p:nvSpPr>
              <p:spPr>
                <a:xfrm>
                  <a:off x="3710650" y="1875650"/>
                  <a:ext cx="187500" cy="1905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endParaRPr sz="1620"/>
                </a:p>
              </p:txBody>
            </p:sp>
          </p:grpSp>
          <p:grpSp>
            <p:nvGrpSpPr>
              <p:cNvPr id="98" name="Google Shape;359;g72696c317f_0_6">
                <a:extLst>
                  <a:ext uri="{FF2B5EF4-FFF2-40B4-BE49-F238E27FC236}">
                    <a16:creationId xmlns:a16="http://schemas.microsoft.com/office/drawing/2014/main" id="{239689F9-457E-694E-B4A2-C90D674C5608}"/>
                  </a:ext>
                </a:extLst>
              </p:cNvPr>
              <p:cNvGrpSpPr/>
              <p:nvPr/>
            </p:nvGrpSpPr>
            <p:grpSpPr>
              <a:xfrm>
                <a:off x="3939961" y="2135970"/>
                <a:ext cx="370489" cy="390622"/>
                <a:chOff x="3532900" y="1689350"/>
                <a:chExt cx="543000" cy="563100"/>
              </a:xfrm>
            </p:grpSpPr>
            <p:sp>
              <p:nvSpPr>
                <p:cNvPr id="102" name="Google Shape;360;g72696c317f_0_6">
                  <a:extLst>
                    <a:ext uri="{FF2B5EF4-FFF2-40B4-BE49-F238E27FC236}">
                      <a16:creationId xmlns:a16="http://schemas.microsoft.com/office/drawing/2014/main" id="{BBF7695C-23C1-1D44-9787-357D97118922}"/>
                    </a:ext>
                  </a:extLst>
                </p:cNvPr>
                <p:cNvSpPr/>
                <p:nvPr/>
              </p:nvSpPr>
              <p:spPr>
                <a:xfrm>
                  <a:off x="3532900" y="1689350"/>
                  <a:ext cx="543000" cy="563100"/>
                </a:xfrm>
                <a:prstGeom prst="star24">
                  <a:avLst>
                    <a:gd name="adj" fmla="val 37500"/>
                  </a:avLst>
                </a:prstGeom>
                <a:solidFill>
                  <a:srgbClr val="000000"/>
                </a:solidFill>
                <a:ln w="9525" cap="flat" cmpd="sng">
                  <a:solidFill>
                    <a:srgbClr val="000000"/>
                  </a:solidFill>
                  <a:prstDash val="solid"/>
                  <a:round/>
                  <a:headEnd type="none" w="sm" len="sm"/>
                  <a:tailEnd type="none" w="sm" len="sm"/>
                </a:ln>
              </p:spPr>
              <p:txBody>
                <a:bodyPr spcFirstLastPara="1" wrap="square" lIns="82283" tIns="82283" rIns="82283" bIns="82283" anchor="ctr" anchorCtr="0">
                  <a:noAutofit/>
                </a:bodyPr>
                <a:lstStyle/>
                <a:p>
                  <a:endParaRPr sz="1620"/>
                </a:p>
              </p:txBody>
            </p:sp>
            <p:sp>
              <p:nvSpPr>
                <p:cNvPr id="103" name="Google Shape;361;g72696c317f_0_6">
                  <a:extLst>
                    <a:ext uri="{FF2B5EF4-FFF2-40B4-BE49-F238E27FC236}">
                      <a16:creationId xmlns:a16="http://schemas.microsoft.com/office/drawing/2014/main" id="{7BF0F688-65B5-5B44-BB6F-7CC7F93D7DA3}"/>
                    </a:ext>
                  </a:extLst>
                </p:cNvPr>
                <p:cNvSpPr/>
                <p:nvPr/>
              </p:nvSpPr>
              <p:spPr>
                <a:xfrm>
                  <a:off x="3710650" y="1875650"/>
                  <a:ext cx="187500" cy="1905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endParaRPr sz="1620"/>
                </a:p>
              </p:txBody>
            </p:sp>
          </p:grpSp>
          <p:grpSp>
            <p:nvGrpSpPr>
              <p:cNvPr id="99" name="Google Shape;362;g72696c317f_0_6">
                <a:extLst>
                  <a:ext uri="{FF2B5EF4-FFF2-40B4-BE49-F238E27FC236}">
                    <a16:creationId xmlns:a16="http://schemas.microsoft.com/office/drawing/2014/main" id="{B4A4E5E8-B184-3749-958E-038B99CF4682}"/>
                  </a:ext>
                </a:extLst>
              </p:cNvPr>
              <p:cNvGrpSpPr/>
              <p:nvPr/>
            </p:nvGrpSpPr>
            <p:grpSpPr>
              <a:xfrm>
                <a:off x="4042382" y="1775595"/>
                <a:ext cx="410019" cy="390622"/>
                <a:chOff x="3532900" y="1689350"/>
                <a:chExt cx="543000" cy="563100"/>
              </a:xfrm>
            </p:grpSpPr>
            <p:sp>
              <p:nvSpPr>
                <p:cNvPr id="100" name="Google Shape;363;g72696c317f_0_6">
                  <a:extLst>
                    <a:ext uri="{FF2B5EF4-FFF2-40B4-BE49-F238E27FC236}">
                      <a16:creationId xmlns:a16="http://schemas.microsoft.com/office/drawing/2014/main" id="{B172D165-1D33-7E44-9D5E-08BF51D6BBBA}"/>
                    </a:ext>
                  </a:extLst>
                </p:cNvPr>
                <p:cNvSpPr/>
                <p:nvPr/>
              </p:nvSpPr>
              <p:spPr>
                <a:xfrm>
                  <a:off x="3532900" y="1689350"/>
                  <a:ext cx="543000" cy="563100"/>
                </a:xfrm>
                <a:prstGeom prst="star24">
                  <a:avLst>
                    <a:gd name="adj" fmla="val 37500"/>
                  </a:avLst>
                </a:prstGeom>
                <a:solidFill>
                  <a:srgbClr val="000000"/>
                </a:solidFill>
                <a:ln w="9525" cap="flat" cmpd="sng">
                  <a:solidFill>
                    <a:srgbClr val="000000"/>
                  </a:solidFill>
                  <a:prstDash val="solid"/>
                  <a:round/>
                  <a:headEnd type="none" w="sm" len="sm"/>
                  <a:tailEnd type="none" w="sm" len="sm"/>
                </a:ln>
              </p:spPr>
              <p:txBody>
                <a:bodyPr spcFirstLastPara="1" wrap="square" lIns="82283" tIns="82283" rIns="82283" bIns="82283" anchor="ctr" anchorCtr="0">
                  <a:noAutofit/>
                </a:bodyPr>
                <a:lstStyle/>
                <a:p>
                  <a:endParaRPr sz="1620"/>
                </a:p>
              </p:txBody>
            </p:sp>
            <p:sp>
              <p:nvSpPr>
                <p:cNvPr id="101" name="Google Shape;364;g72696c317f_0_6">
                  <a:extLst>
                    <a:ext uri="{FF2B5EF4-FFF2-40B4-BE49-F238E27FC236}">
                      <a16:creationId xmlns:a16="http://schemas.microsoft.com/office/drawing/2014/main" id="{1BDAD6D3-562F-9B42-8EFA-82F1F8E66A37}"/>
                    </a:ext>
                  </a:extLst>
                </p:cNvPr>
                <p:cNvSpPr/>
                <p:nvPr/>
              </p:nvSpPr>
              <p:spPr>
                <a:xfrm>
                  <a:off x="3710650" y="1875650"/>
                  <a:ext cx="187500" cy="1905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endParaRPr sz="1620"/>
                </a:p>
              </p:txBody>
            </p:sp>
          </p:grpSp>
        </p:grpSp>
      </p:grpSp>
      <p:sp>
        <p:nvSpPr>
          <p:cNvPr id="106" name="Google Shape;391;p34">
            <a:extLst>
              <a:ext uri="{FF2B5EF4-FFF2-40B4-BE49-F238E27FC236}">
                <a16:creationId xmlns:a16="http://schemas.microsoft.com/office/drawing/2014/main" id="{0247AB29-16BA-C848-BCF1-0DF1E05741EC}"/>
              </a:ext>
            </a:extLst>
          </p:cNvPr>
          <p:cNvSpPr/>
          <p:nvPr/>
        </p:nvSpPr>
        <p:spPr>
          <a:xfrm>
            <a:off x="428612" y="2894400"/>
            <a:ext cx="609120" cy="439830"/>
          </a:xfrm>
          <a:prstGeom prst="ellipse">
            <a:avLst/>
          </a:prstGeom>
          <a:noFill/>
          <a:ln w="2857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pPr>
              <a:buClr>
                <a:srgbClr val="000000"/>
              </a:buClr>
              <a:buSzPts val="1400"/>
            </a:pPr>
            <a:r>
              <a:rPr lang="en" sz="1260" b="1">
                <a:solidFill>
                  <a:srgbClr val="000000"/>
                </a:solidFill>
                <a:latin typeface="Arial"/>
                <a:ea typeface="Arial"/>
                <a:cs typeface="Arial"/>
                <a:sym typeface="Arial"/>
              </a:rPr>
              <a:t> C1</a:t>
            </a:r>
            <a:endParaRPr sz="1260" b="1">
              <a:solidFill>
                <a:srgbClr val="000000"/>
              </a:solidFill>
              <a:latin typeface="Arial"/>
              <a:ea typeface="Arial"/>
              <a:cs typeface="Arial"/>
              <a:sym typeface="Arial"/>
            </a:endParaRPr>
          </a:p>
        </p:txBody>
      </p:sp>
      <p:sp>
        <p:nvSpPr>
          <p:cNvPr id="107" name="Google Shape;392;p34">
            <a:extLst>
              <a:ext uri="{FF2B5EF4-FFF2-40B4-BE49-F238E27FC236}">
                <a16:creationId xmlns:a16="http://schemas.microsoft.com/office/drawing/2014/main" id="{51131BBF-F824-C743-8D51-1FB9340ACB04}"/>
              </a:ext>
            </a:extLst>
          </p:cNvPr>
          <p:cNvSpPr/>
          <p:nvPr/>
        </p:nvSpPr>
        <p:spPr>
          <a:xfrm>
            <a:off x="428612" y="3533322"/>
            <a:ext cx="609120" cy="439830"/>
          </a:xfrm>
          <a:prstGeom prst="ellipse">
            <a:avLst/>
          </a:prstGeom>
          <a:noFill/>
          <a:ln w="2857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pPr>
              <a:buClr>
                <a:srgbClr val="000000"/>
              </a:buClr>
              <a:buSzPts val="1400"/>
            </a:pPr>
            <a:r>
              <a:rPr lang="en" sz="1260" b="1">
                <a:solidFill>
                  <a:srgbClr val="000000"/>
                </a:solidFill>
                <a:latin typeface="Arial"/>
                <a:ea typeface="Arial"/>
                <a:cs typeface="Arial"/>
                <a:sym typeface="Arial"/>
              </a:rPr>
              <a:t> C4</a:t>
            </a:r>
            <a:endParaRPr sz="1260" b="1">
              <a:solidFill>
                <a:srgbClr val="000000"/>
              </a:solidFill>
              <a:latin typeface="Arial"/>
              <a:ea typeface="Arial"/>
              <a:cs typeface="Arial"/>
              <a:sym typeface="Arial"/>
            </a:endParaRPr>
          </a:p>
        </p:txBody>
      </p:sp>
      <p:sp>
        <p:nvSpPr>
          <p:cNvPr id="108" name="Google Shape;393;p34">
            <a:extLst>
              <a:ext uri="{FF2B5EF4-FFF2-40B4-BE49-F238E27FC236}">
                <a16:creationId xmlns:a16="http://schemas.microsoft.com/office/drawing/2014/main" id="{3FC77322-DC8E-A547-8C00-A98FF900E756}"/>
              </a:ext>
            </a:extLst>
          </p:cNvPr>
          <p:cNvSpPr/>
          <p:nvPr/>
        </p:nvSpPr>
        <p:spPr>
          <a:xfrm>
            <a:off x="428612" y="4172243"/>
            <a:ext cx="609120" cy="439830"/>
          </a:xfrm>
          <a:prstGeom prst="ellipse">
            <a:avLst/>
          </a:prstGeom>
          <a:noFill/>
          <a:ln w="2857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pPr>
              <a:buClr>
                <a:srgbClr val="000000"/>
              </a:buClr>
              <a:buSzPts val="1400"/>
            </a:pPr>
            <a:r>
              <a:rPr lang="en" sz="1260" b="1">
                <a:solidFill>
                  <a:srgbClr val="000000"/>
                </a:solidFill>
                <a:latin typeface="Arial"/>
                <a:ea typeface="Arial"/>
                <a:cs typeface="Arial"/>
                <a:sym typeface="Arial"/>
              </a:rPr>
              <a:t> C7</a:t>
            </a:r>
            <a:endParaRPr sz="1260" b="1">
              <a:solidFill>
                <a:srgbClr val="000000"/>
              </a:solidFill>
              <a:latin typeface="Arial"/>
              <a:ea typeface="Arial"/>
              <a:cs typeface="Arial"/>
              <a:sym typeface="Arial"/>
            </a:endParaRPr>
          </a:p>
        </p:txBody>
      </p:sp>
      <p:sp>
        <p:nvSpPr>
          <p:cNvPr id="109" name="Google Shape;394;p34">
            <a:extLst>
              <a:ext uri="{FF2B5EF4-FFF2-40B4-BE49-F238E27FC236}">
                <a16:creationId xmlns:a16="http://schemas.microsoft.com/office/drawing/2014/main" id="{852FCCC1-62EA-DC4C-8BEB-ECFD14AB003E}"/>
              </a:ext>
            </a:extLst>
          </p:cNvPr>
          <p:cNvSpPr/>
          <p:nvPr/>
        </p:nvSpPr>
        <p:spPr>
          <a:xfrm>
            <a:off x="1084307" y="3167387"/>
            <a:ext cx="609120" cy="439830"/>
          </a:xfrm>
          <a:prstGeom prst="ellipse">
            <a:avLst/>
          </a:prstGeom>
          <a:noFill/>
          <a:ln w="2857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pPr>
              <a:buClr>
                <a:srgbClr val="000000"/>
              </a:buClr>
              <a:buSzPts val="1400"/>
            </a:pPr>
            <a:r>
              <a:rPr lang="en" sz="1260" b="1">
                <a:solidFill>
                  <a:srgbClr val="000000"/>
                </a:solidFill>
                <a:latin typeface="Arial"/>
                <a:ea typeface="Arial"/>
                <a:cs typeface="Arial"/>
                <a:sym typeface="Arial"/>
              </a:rPr>
              <a:t> C3</a:t>
            </a:r>
            <a:endParaRPr sz="1260" b="1">
              <a:solidFill>
                <a:srgbClr val="000000"/>
              </a:solidFill>
              <a:latin typeface="Arial"/>
              <a:ea typeface="Arial"/>
              <a:cs typeface="Arial"/>
              <a:sym typeface="Arial"/>
            </a:endParaRPr>
          </a:p>
        </p:txBody>
      </p:sp>
      <p:sp>
        <p:nvSpPr>
          <p:cNvPr id="110" name="Google Shape;395;p34">
            <a:extLst>
              <a:ext uri="{FF2B5EF4-FFF2-40B4-BE49-F238E27FC236}">
                <a16:creationId xmlns:a16="http://schemas.microsoft.com/office/drawing/2014/main" id="{674AC8F4-6A2C-F643-8FE5-C0E2A5310BB9}"/>
              </a:ext>
            </a:extLst>
          </p:cNvPr>
          <p:cNvSpPr/>
          <p:nvPr/>
        </p:nvSpPr>
        <p:spPr>
          <a:xfrm>
            <a:off x="1084307" y="3904977"/>
            <a:ext cx="609120" cy="439830"/>
          </a:xfrm>
          <a:prstGeom prst="ellipse">
            <a:avLst/>
          </a:prstGeom>
          <a:noFill/>
          <a:ln w="2857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pPr>
              <a:buClr>
                <a:srgbClr val="000000"/>
              </a:buClr>
              <a:buSzPts val="1400"/>
            </a:pPr>
            <a:r>
              <a:rPr lang="en" sz="1260" b="1">
                <a:solidFill>
                  <a:srgbClr val="000000"/>
                </a:solidFill>
                <a:latin typeface="Arial"/>
                <a:ea typeface="Arial"/>
                <a:cs typeface="Arial"/>
                <a:sym typeface="Arial"/>
              </a:rPr>
              <a:t> C6</a:t>
            </a:r>
            <a:endParaRPr sz="1260" b="1">
              <a:solidFill>
                <a:srgbClr val="000000"/>
              </a:solidFill>
              <a:latin typeface="Arial"/>
              <a:ea typeface="Arial"/>
              <a:cs typeface="Arial"/>
              <a:sym typeface="Arial"/>
            </a:endParaRPr>
          </a:p>
        </p:txBody>
      </p:sp>
      <p:sp>
        <p:nvSpPr>
          <p:cNvPr id="111" name="Google Shape;396;p34">
            <a:extLst>
              <a:ext uri="{FF2B5EF4-FFF2-40B4-BE49-F238E27FC236}">
                <a16:creationId xmlns:a16="http://schemas.microsoft.com/office/drawing/2014/main" id="{0F94BAA5-CFE5-1B41-B2CB-8B5159DF0202}"/>
              </a:ext>
            </a:extLst>
          </p:cNvPr>
          <p:cNvSpPr/>
          <p:nvPr/>
        </p:nvSpPr>
        <p:spPr>
          <a:xfrm>
            <a:off x="1693427" y="2894408"/>
            <a:ext cx="609120" cy="439830"/>
          </a:xfrm>
          <a:prstGeom prst="ellipse">
            <a:avLst/>
          </a:prstGeom>
          <a:noFill/>
          <a:ln w="2857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pPr>
              <a:buClr>
                <a:srgbClr val="000000"/>
              </a:buClr>
              <a:buSzPts val="1400"/>
            </a:pPr>
            <a:r>
              <a:rPr lang="en" sz="1260" b="1">
                <a:solidFill>
                  <a:srgbClr val="000000"/>
                </a:solidFill>
                <a:latin typeface="Arial"/>
                <a:ea typeface="Arial"/>
                <a:cs typeface="Arial"/>
                <a:sym typeface="Arial"/>
              </a:rPr>
              <a:t> C2</a:t>
            </a:r>
            <a:endParaRPr sz="1260" b="1">
              <a:solidFill>
                <a:srgbClr val="000000"/>
              </a:solidFill>
              <a:latin typeface="Arial"/>
              <a:ea typeface="Arial"/>
              <a:cs typeface="Arial"/>
              <a:sym typeface="Arial"/>
            </a:endParaRPr>
          </a:p>
        </p:txBody>
      </p:sp>
      <p:sp>
        <p:nvSpPr>
          <p:cNvPr id="112" name="Google Shape;386;p34">
            <a:extLst>
              <a:ext uri="{FF2B5EF4-FFF2-40B4-BE49-F238E27FC236}">
                <a16:creationId xmlns:a16="http://schemas.microsoft.com/office/drawing/2014/main" id="{D58FA98B-262A-A14B-9275-19FB5BCCEB4F}"/>
              </a:ext>
            </a:extLst>
          </p:cNvPr>
          <p:cNvSpPr/>
          <p:nvPr/>
        </p:nvSpPr>
        <p:spPr>
          <a:xfrm>
            <a:off x="1693427" y="3533330"/>
            <a:ext cx="609120" cy="439830"/>
          </a:xfrm>
          <a:prstGeom prst="ellipse">
            <a:avLst/>
          </a:prstGeom>
          <a:noFill/>
          <a:ln w="2857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pPr>
              <a:buClr>
                <a:srgbClr val="000000"/>
              </a:buClr>
              <a:buSzPts val="1400"/>
            </a:pPr>
            <a:r>
              <a:rPr lang="en" sz="1260" b="1">
                <a:solidFill>
                  <a:srgbClr val="000000"/>
                </a:solidFill>
                <a:latin typeface="Arial"/>
                <a:ea typeface="Arial"/>
                <a:cs typeface="Arial"/>
                <a:sym typeface="Arial"/>
              </a:rPr>
              <a:t> C5</a:t>
            </a:r>
            <a:endParaRPr sz="1260" b="1">
              <a:solidFill>
                <a:srgbClr val="000000"/>
              </a:solidFill>
              <a:latin typeface="Arial"/>
              <a:ea typeface="Arial"/>
              <a:cs typeface="Arial"/>
              <a:sym typeface="Arial"/>
            </a:endParaRPr>
          </a:p>
        </p:txBody>
      </p:sp>
      <p:sp>
        <p:nvSpPr>
          <p:cNvPr id="113" name="Google Shape;397;p34">
            <a:extLst>
              <a:ext uri="{FF2B5EF4-FFF2-40B4-BE49-F238E27FC236}">
                <a16:creationId xmlns:a16="http://schemas.microsoft.com/office/drawing/2014/main" id="{388E7F9C-A28F-6044-8472-FA5E67EE4827}"/>
              </a:ext>
            </a:extLst>
          </p:cNvPr>
          <p:cNvSpPr/>
          <p:nvPr/>
        </p:nvSpPr>
        <p:spPr>
          <a:xfrm>
            <a:off x="1693427" y="4172251"/>
            <a:ext cx="609120" cy="439830"/>
          </a:xfrm>
          <a:prstGeom prst="ellipse">
            <a:avLst/>
          </a:prstGeom>
          <a:noFill/>
          <a:ln w="2857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pPr>
              <a:buClr>
                <a:srgbClr val="000000"/>
              </a:buClr>
              <a:buSzPts val="1400"/>
            </a:pPr>
            <a:r>
              <a:rPr lang="en" sz="1260" b="1">
                <a:solidFill>
                  <a:srgbClr val="000000"/>
                </a:solidFill>
                <a:latin typeface="Arial"/>
                <a:ea typeface="Arial"/>
                <a:cs typeface="Arial"/>
                <a:sym typeface="Arial"/>
              </a:rPr>
              <a:t> C8</a:t>
            </a:r>
            <a:endParaRPr sz="1260" b="1">
              <a:solidFill>
                <a:srgbClr val="000000"/>
              </a:solidFill>
              <a:latin typeface="Arial"/>
              <a:ea typeface="Arial"/>
              <a:cs typeface="Arial"/>
              <a:sym typeface="Arial"/>
            </a:endParaRPr>
          </a:p>
        </p:txBody>
      </p:sp>
      <p:pic>
        <p:nvPicPr>
          <p:cNvPr id="114" name="Google Shape;404;p34">
            <a:extLst>
              <a:ext uri="{FF2B5EF4-FFF2-40B4-BE49-F238E27FC236}">
                <a16:creationId xmlns:a16="http://schemas.microsoft.com/office/drawing/2014/main" id="{993F0EAC-6698-AC40-B786-092FA425CDFB}"/>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213347" y="3116715"/>
            <a:ext cx="220556" cy="217517"/>
          </a:xfrm>
          <a:prstGeom prst="rect">
            <a:avLst/>
          </a:prstGeom>
          <a:noFill/>
          <a:ln>
            <a:noFill/>
          </a:ln>
        </p:spPr>
      </p:pic>
      <p:pic>
        <p:nvPicPr>
          <p:cNvPr id="115" name="Google Shape;405;p34">
            <a:extLst>
              <a:ext uri="{FF2B5EF4-FFF2-40B4-BE49-F238E27FC236}">
                <a16:creationId xmlns:a16="http://schemas.microsoft.com/office/drawing/2014/main" id="{1397425E-E5EC-DB41-AE04-C9F7A65A8882}"/>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478497" y="3381332"/>
            <a:ext cx="220556" cy="217517"/>
          </a:xfrm>
          <a:prstGeom prst="rect">
            <a:avLst/>
          </a:prstGeom>
          <a:noFill/>
          <a:ln>
            <a:noFill/>
          </a:ln>
        </p:spPr>
      </p:pic>
      <p:pic>
        <p:nvPicPr>
          <p:cNvPr id="116" name="Google Shape;406;p34">
            <a:extLst>
              <a:ext uri="{FF2B5EF4-FFF2-40B4-BE49-F238E27FC236}">
                <a16:creationId xmlns:a16="http://schemas.microsoft.com/office/drawing/2014/main" id="{5E2166D7-71D5-504F-981A-2B5C9ACD3492}"/>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130007" y="3776231"/>
            <a:ext cx="220556" cy="217517"/>
          </a:xfrm>
          <a:prstGeom prst="rect">
            <a:avLst/>
          </a:prstGeom>
          <a:noFill/>
          <a:ln>
            <a:noFill/>
          </a:ln>
        </p:spPr>
      </p:pic>
      <p:pic>
        <p:nvPicPr>
          <p:cNvPr id="117" name="Google Shape;407;p34">
            <a:extLst>
              <a:ext uri="{FF2B5EF4-FFF2-40B4-BE49-F238E27FC236}">
                <a16:creationId xmlns:a16="http://schemas.microsoft.com/office/drawing/2014/main" id="{5FB0AC5B-6B57-C541-9978-A4372734B807}"/>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130007" y="4435741"/>
            <a:ext cx="220556" cy="217517"/>
          </a:xfrm>
          <a:prstGeom prst="rect">
            <a:avLst/>
          </a:prstGeom>
          <a:noFill/>
          <a:ln>
            <a:noFill/>
          </a:ln>
        </p:spPr>
      </p:pic>
      <p:grpSp>
        <p:nvGrpSpPr>
          <p:cNvPr id="118" name="Google Shape;408;p34">
            <a:extLst>
              <a:ext uri="{FF2B5EF4-FFF2-40B4-BE49-F238E27FC236}">
                <a16:creationId xmlns:a16="http://schemas.microsoft.com/office/drawing/2014/main" id="{AB156281-DDF6-6249-89B9-85192764206A}"/>
              </a:ext>
            </a:extLst>
          </p:cNvPr>
          <p:cNvGrpSpPr/>
          <p:nvPr/>
        </p:nvGrpSpPr>
        <p:grpSpPr>
          <a:xfrm>
            <a:off x="721644" y="3199462"/>
            <a:ext cx="279399" cy="1453796"/>
            <a:chOff x="293825" y="3088940"/>
            <a:chExt cx="413924" cy="2153772"/>
          </a:xfrm>
        </p:grpSpPr>
        <p:pic>
          <p:nvPicPr>
            <p:cNvPr id="119" name="Google Shape;409;p34">
              <a:extLst>
                <a:ext uri="{FF2B5EF4-FFF2-40B4-BE49-F238E27FC236}">
                  <a16:creationId xmlns:a16="http://schemas.microsoft.com/office/drawing/2014/main" id="{524042AE-F57D-654C-8AD1-2B426A4A49C2}"/>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93825" y="4920465"/>
              <a:ext cx="326749" cy="322247"/>
            </a:xfrm>
            <a:prstGeom prst="rect">
              <a:avLst/>
            </a:prstGeom>
            <a:noFill/>
            <a:ln>
              <a:noFill/>
            </a:ln>
          </p:spPr>
        </p:pic>
        <p:pic>
          <p:nvPicPr>
            <p:cNvPr id="120" name="Google Shape;410;p34">
              <a:extLst>
                <a:ext uri="{FF2B5EF4-FFF2-40B4-BE49-F238E27FC236}">
                  <a16:creationId xmlns:a16="http://schemas.microsoft.com/office/drawing/2014/main" id="{D109058E-7567-394D-85F7-AA0AE9466423}"/>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18275" y="3088940"/>
              <a:ext cx="326749" cy="322247"/>
            </a:xfrm>
            <a:prstGeom prst="rect">
              <a:avLst/>
            </a:prstGeom>
            <a:noFill/>
            <a:ln>
              <a:noFill/>
            </a:ln>
          </p:spPr>
        </p:pic>
        <p:pic>
          <p:nvPicPr>
            <p:cNvPr id="121" name="Google Shape;411;p34">
              <a:extLst>
                <a:ext uri="{FF2B5EF4-FFF2-40B4-BE49-F238E27FC236}">
                  <a16:creationId xmlns:a16="http://schemas.microsoft.com/office/drawing/2014/main" id="{92378230-567A-D64F-AE6F-DB1547E176CE}"/>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81000" y="3950440"/>
              <a:ext cx="326749" cy="322247"/>
            </a:xfrm>
            <a:prstGeom prst="rect">
              <a:avLst/>
            </a:prstGeom>
            <a:noFill/>
            <a:ln>
              <a:noFill/>
            </a:ln>
          </p:spPr>
        </p:pic>
      </p:grpSp>
      <p:pic>
        <p:nvPicPr>
          <p:cNvPr id="122" name="Google Shape;412;p34">
            <a:extLst>
              <a:ext uri="{FF2B5EF4-FFF2-40B4-BE49-F238E27FC236}">
                <a16:creationId xmlns:a16="http://schemas.microsoft.com/office/drawing/2014/main" id="{8BA575A9-DC47-6243-881C-4D75A4920FBA}"/>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389982" y="4208754"/>
            <a:ext cx="220556" cy="217517"/>
          </a:xfrm>
          <a:prstGeom prst="rect">
            <a:avLst/>
          </a:prstGeom>
          <a:noFill/>
          <a:ln>
            <a:noFill/>
          </a:ln>
        </p:spPr>
      </p:pic>
      <p:grpSp>
        <p:nvGrpSpPr>
          <p:cNvPr id="123" name="Group 122">
            <a:extLst>
              <a:ext uri="{FF2B5EF4-FFF2-40B4-BE49-F238E27FC236}">
                <a16:creationId xmlns:a16="http://schemas.microsoft.com/office/drawing/2014/main" id="{F7D0ADF5-7C3B-8B46-8C30-D83921FD3B48}"/>
              </a:ext>
            </a:extLst>
          </p:cNvPr>
          <p:cNvGrpSpPr/>
          <p:nvPr/>
        </p:nvGrpSpPr>
        <p:grpSpPr>
          <a:xfrm>
            <a:off x="7021668" y="3087622"/>
            <a:ext cx="897680" cy="1186778"/>
            <a:chOff x="7763020" y="3817276"/>
            <a:chExt cx="997422" cy="1318642"/>
          </a:xfrm>
        </p:grpSpPr>
        <p:grpSp>
          <p:nvGrpSpPr>
            <p:cNvPr id="124" name="Google Shape;355;g72696c317f_0_6">
              <a:extLst>
                <a:ext uri="{FF2B5EF4-FFF2-40B4-BE49-F238E27FC236}">
                  <a16:creationId xmlns:a16="http://schemas.microsoft.com/office/drawing/2014/main" id="{787F3EF5-24F8-7E4C-832D-E6B783FDDC13}"/>
                </a:ext>
              </a:extLst>
            </p:cNvPr>
            <p:cNvGrpSpPr/>
            <p:nvPr/>
          </p:nvGrpSpPr>
          <p:grpSpPr>
            <a:xfrm>
              <a:off x="8129437" y="3817276"/>
              <a:ext cx="513082" cy="486940"/>
              <a:chOff x="3532900" y="1689350"/>
              <a:chExt cx="919502" cy="837243"/>
            </a:xfrm>
          </p:grpSpPr>
          <p:grpSp>
            <p:nvGrpSpPr>
              <p:cNvPr id="175" name="Google Shape;356;g72696c317f_0_6">
                <a:extLst>
                  <a:ext uri="{FF2B5EF4-FFF2-40B4-BE49-F238E27FC236}">
                    <a16:creationId xmlns:a16="http://schemas.microsoft.com/office/drawing/2014/main" id="{DA32865B-FC02-8342-8AC9-652478073024}"/>
                  </a:ext>
                </a:extLst>
              </p:cNvPr>
              <p:cNvGrpSpPr/>
              <p:nvPr/>
            </p:nvGrpSpPr>
            <p:grpSpPr>
              <a:xfrm>
                <a:off x="3532900" y="1689350"/>
                <a:ext cx="543000" cy="563100"/>
                <a:chOff x="3532900" y="1689350"/>
                <a:chExt cx="543000" cy="563100"/>
              </a:xfrm>
            </p:grpSpPr>
            <p:sp>
              <p:nvSpPr>
                <p:cNvPr id="182" name="Google Shape;357;g72696c317f_0_6">
                  <a:extLst>
                    <a:ext uri="{FF2B5EF4-FFF2-40B4-BE49-F238E27FC236}">
                      <a16:creationId xmlns:a16="http://schemas.microsoft.com/office/drawing/2014/main" id="{2584952F-667D-2641-8B48-3B944DA63560}"/>
                    </a:ext>
                  </a:extLst>
                </p:cNvPr>
                <p:cNvSpPr/>
                <p:nvPr/>
              </p:nvSpPr>
              <p:spPr>
                <a:xfrm>
                  <a:off x="3532900" y="1689350"/>
                  <a:ext cx="543000" cy="563100"/>
                </a:xfrm>
                <a:prstGeom prst="star24">
                  <a:avLst>
                    <a:gd name="adj" fmla="val 37500"/>
                  </a:avLst>
                </a:prstGeom>
                <a:solidFill>
                  <a:srgbClr val="000000"/>
                </a:solidFill>
                <a:ln w="9525" cap="flat" cmpd="sng">
                  <a:solidFill>
                    <a:srgbClr val="000000"/>
                  </a:solidFill>
                  <a:prstDash val="solid"/>
                  <a:round/>
                  <a:headEnd type="none" w="sm" len="sm"/>
                  <a:tailEnd type="none" w="sm" len="sm"/>
                </a:ln>
              </p:spPr>
              <p:txBody>
                <a:bodyPr spcFirstLastPara="1" wrap="square" lIns="82283" tIns="82283" rIns="82283" bIns="82283" anchor="ctr" anchorCtr="0">
                  <a:noAutofit/>
                </a:bodyPr>
                <a:lstStyle/>
                <a:p>
                  <a:endParaRPr sz="1620"/>
                </a:p>
              </p:txBody>
            </p:sp>
            <p:sp>
              <p:nvSpPr>
                <p:cNvPr id="183" name="Google Shape;358;g72696c317f_0_6">
                  <a:extLst>
                    <a:ext uri="{FF2B5EF4-FFF2-40B4-BE49-F238E27FC236}">
                      <a16:creationId xmlns:a16="http://schemas.microsoft.com/office/drawing/2014/main" id="{9AD4CDFF-FBEA-4F49-BFB1-0186BCCDF260}"/>
                    </a:ext>
                  </a:extLst>
                </p:cNvPr>
                <p:cNvSpPr/>
                <p:nvPr/>
              </p:nvSpPr>
              <p:spPr>
                <a:xfrm>
                  <a:off x="3710650" y="1875650"/>
                  <a:ext cx="187500" cy="1905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endParaRPr sz="1620"/>
                </a:p>
              </p:txBody>
            </p:sp>
          </p:grpSp>
          <p:grpSp>
            <p:nvGrpSpPr>
              <p:cNvPr id="176" name="Google Shape;359;g72696c317f_0_6">
                <a:extLst>
                  <a:ext uri="{FF2B5EF4-FFF2-40B4-BE49-F238E27FC236}">
                    <a16:creationId xmlns:a16="http://schemas.microsoft.com/office/drawing/2014/main" id="{49FDC542-ACC2-6140-95DC-253AE1214EF3}"/>
                  </a:ext>
                </a:extLst>
              </p:cNvPr>
              <p:cNvGrpSpPr/>
              <p:nvPr/>
            </p:nvGrpSpPr>
            <p:grpSpPr>
              <a:xfrm>
                <a:off x="3939961" y="2135970"/>
                <a:ext cx="370489" cy="390622"/>
                <a:chOff x="3532900" y="1689350"/>
                <a:chExt cx="543000" cy="563100"/>
              </a:xfrm>
            </p:grpSpPr>
            <p:sp>
              <p:nvSpPr>
                <p:cNvPr id="180" name="Google Shape;360;g72696c317f_0_6">
                  <a:extLst>
                    <a:ext uri="{FF2B5EF4-FFF2-40B4-BE49-F238E27FC236}">
                      <a16:creationId xmlns:a16="http://schemas.microsoft.com/office/drawing/2014/main" id="{3179959A-DAB9-A748-9258-EA878FB6F476}"/>
                    </a:ext>
                  </a:extLst>
                </p:cNvPr>
                <p:cNvSpPr/>
                <p:nvPr/>
              </p:nvSpPr>
              <p:spPr>
                <a:xfrm>
                  <a:off x="3532900" y="1689350"/>
                  <a:ext cx="543000" cy="563100"/>
                </a:xfrm>
                <a:prstGeom prst="star24">
                  <a:avLst>
                    <a:gd name="adj" fmla="val 37500"/>
                  </a:avLst>
                </a:prstGeom>
                <a:solidFill>
                  <a:srgbClr val="000000"/>
                </a:solidFill>
                <a:ln w="9525" cap="flat" cmpd="sng">
                  <a:solidFill>
                    <a:srgbClr val="000000"/>
                  </a:solidFill>
                  <a:prstDash val="solid"/>
                  <a:round/>
                  <a:headEnd type="none" w="sm" len="sm"/>
                  <a:tailEnd type="none" w="sm" len="sm"/>
                </a:ln>
              </p:spPr>
              <p:txBody>
                <a:bodyPr spcFirstLastPara="1" wrap="square" lIns="82283" tIns="82283" rIns="82283" bIns="82283" anchor="ctr" anchorCtr="0">
                  <a:noAutofit/>
                </a:bodyPr>
                <a:lstStyle/>
                <a:p>
                  <a:endParaRPr sz="1620"/>
                </a:p>
              </p:txBody>
            </p:sp>
            <p:sp>
              <p:nvSpPr>
                <p:cNvPr id="181" name="Google Shape;361;g72696c317f_0_6">
                  <a:extLst>
                    <a:ext uri="{FF2B5EF4-FFF2-40B4-BE49-F238E27FC236}">
                      <a16:creationId xmlns:a16="http://schemas.microsoft.com/office/drawing/2014/main" id="{F711C074-964A-A749-9083-1602DBAE95E3}"/>
                    </a:ext>
                  </a:extLst>
                </p:cNvPr>
                <p:cNvSpPr/>
                <p:nvPr/>
              </p:nvSpPr>
              <p:spPr>
                <a:xfrm>
                  <a:off x="3710650" y="1875650"/>
                  <a:ext cx="187500" cy="1905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endParaRPr sz="1620"/>
                </a:p>
              </p:txBody>
            </p:sp>
          </p:grpSp>
          <p:grpSp>
            <p:nvGrpSpPr>
              <p:cNvPr id="177" name="Google Shape;362;g72696c317f_0_6">
                <a:extLst>
                  <a:ext uri="{FF2B5EF4-FFF2-40B4-BE49-F238E27FC236}">
                    <a16:creationId xmlns:a16="http://schemas.microsoft.com/office/drawing/2014/main" id="{E3C5F962-7B5D-4744-9358-055877FC1C02}"/>
                  </a:ext>
                </a:extLst>
              </p:cNvPr>
              <p:cNvGrpSpPr/>
              <p:nvPr/>
            </p:nvGrpSpPr>
            <p:grpSpPr>
              <a:xfrm>
                <a:off x="4042382" y="1775595"/>
                <a:ext cx="410019" cy="390622"/>
                <a:chOff x="3532900" y="1689350"/>
                <a:chExt cx="543000" cy="563100"/>
              </a:xfrm>
            </p:grpSpPr>
            <p:sp>
              <p:nvSpPr>
                <p:cNvPr id="178" name="Google Shape;363;g72696c317f_0_6">
                  <a:extLst>
                    <a:ext uri="{FF2B5EF4-FFF2-40B4-BE49-F238E27FC236}">
                      <a16:creationId xmlns:a16="http://schemas.microsoft.com/office/drawing/2014/main" id="{1139344F-BC12-E343-8B08-B60713893DCD}"/>
                    </a:ext>
                  </a:extLst>
                </p:cNvPr>
                <p:cNvSpPr/>
                <p:nvPr/>
              </p:nvSpPr>
              <p:spPr>
                <a:xfrm>
                  <a:off x="3532900" y="1689350"/>
                  <a:ext cx="543000" cy="563100"/>
                </a:xfrm>
                <a:prstGeom prst="star24">
                  <a:avLst>
                    <a:gd name="adj" fmla="val 37500"/>
                  </a:avLst>
                </a:prstGeom>
                <a:solidFill>
                  <a:srgbClr val="000000"/>
                </a:solidFill>
                <a:ln w="9525" cap="flat" cmpd="sng">
                  <a:solidFill>
                    <a:srgbClr val="000000"/>
                  </a:solidFill>
                  <a:prstDash val="solid"/>
                  <a:round/>
                  <a:headEnd type="none" w="sm" len="sm"/>
                  <a:tailEnd type="none" w="sm" len="sm"/>
                </a:ln>
              </p:spPr>
              <p:txBody>
                <a:bodyPr spcFirstLastPara="1" wrap="square" lIns="82283" tIns="82283" rIns="82283" bIns="82283" anchor="ctr" anchorCtr="0">
                  <a:noAutofit/>
                </a:bodyPr>
                <a:lstStyle/>
                <a:p>
                  <a:endParaRPr sz="1620"/>
                </a:p>
              </p:txBody>
            </p:sp>
            <p:sp>
              <p:nvSpPr>
                <p:cNvPr id="179" name="Google Shape;364;g72696c317f_0_6">
                  <a:extLst>
                    <a:ext uri="{FF2B5EF4-FFF2-40B4-BE49-F238E27FC236}">
                      <a16:creationId xmlns:a16="http://schemas.microsoft.com/office/drawing/2014/main" id="{169009C3-3EF4-5D42-A8DF-A601A8257E69}"/>
                    </a:ext>
                  </a:extLst>
                </p:cNvPr>
                <p:cNvSpPr/>
                <p:nvPr/>
              </p:nvSpPr>
              <p:spPr>
                <a:xfrm>
                  <a:off x="3710650" y="1875650"/>
                  <a:ext cx="187500" cy="1905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endParaRPr sz="1620"/>
                </a:p>
              </p:txBody>
            </p:sp>
          </p:grpSp>
        </p:grpSp>
        <p:grpSp>
          <p:nvGrpSpPr>
            <p:cNvPr id="125" name="Google Shape;355;g72696c317f_0_6">
              <a:extLst>
                <a:ext uri="{FF2B5EF4-FFF2-40B4-BE49-F238E27FC236}">
                  <a16:creationId xmlns:a16="http://schemas.microsoft.com/office/drawing/2014/main" id="{2C44D9DD-9B1B-074D-B0B3-FD437F0C9EB6}"/>
                </a:ext>
              </a:extLst>
            </p:cNvPr>
            <p:cNvGrpSpPr/>
            <p:nvPr/>
          </p:nvGrpSpPr>
          <p:grpSpPr>
            <a:xfrm>
              <a:off x="8247361" y="4233882"/>
              <a:ext cx="513081" cy="327499"/>
              <a:chOff x="3532900" y="1689350"/>
              <a:chExt cx="919501" cy="563100"/>
            </a:xfrm>
          </p:grpSpPr>
          <p:grpSp>
            <p:nvGrpSpPr>
              <p:cNvPr id="166" name="Google Shape;356;g72696c317f_0_6">
                <a:extLst>
                  <a:ext uri="{FF2B5EF4-FFF2-40B4-BE49-F238E27FC236}">
                    <a16:creationId xmlns:a16="http://schemas.microsoft.com/office/drawing/2014/main" id="{58CA3994-5847-5A45-83FB-7EB5EF4FE4CE}"/>
                  </a:ext>
                </a:extLst>
              </p:cNvPr>
              <p:cNvGrpSpPr/>
              <p:nvPr/>
            </p:nvGrpSpPr>
            <p:grpSpPr>
              <a:xfrm>
                <a:off x="3532900" y="1689350"/>
                <a:ext cx="543000" cy="563100"/>
                <a:chOff x="3532900" y="1689350"/>
                <a:chExt cx="543000" cy="563100"/>
              </a:xfrm>
            </p:grpSpPr>
            <p:sp>
              <p:nvSpPr>
                <p:cNvPr id="173" name="Google Shape;357;g72696c317f_0_6">
                  <a:extLst>
                    <a:ext uri="{FF2B5EF4-FFF2-40B4-BE49-F238E27FC236}">
                      <a16:creationId xmlns:a16="http://schemas.microsoft.com/office/drawing/2014/main" id="{DABCB67C-A52C-AC41-91F3-ED29C44C6B4B}"/>
                    </a:ext>
                  </a:extLst>
                </p:cNvPr>
                <p:cNvSpPr/>
                <p:nvPr/>
              </p:nvSpPr>
              <p:spPr>
                <a:xfrm>
                  <a:off x="3532900" y="1689350"/>
                  <a:ext cx="543000" cy="563100"/>
                </a:xfrm>
                <a:prstGeom prst="star24">
                  <a:avLst>
                    <a:gd name="adj" fmla="val 37500"/>
                  </a:avLst>
                </a:prstGeom>
                <a:solidFill>
                  <a:srgbClr val="000000"/>
                </a:solidFill>
                <a:ln w="9525" cap="flat" cmpd="sng">
                  <a:solidFill>
                    <a:srgbClr val="000000"/>
                  </a:solidFill>
                  <a:prstDash val="solid"/>
                  <a:round/>
                  <a:headEnd type="none" w="sm" len="sm"/>
                  <a:tailEnd type="none" w="sm" len="sm"/>
                </a:ln>
              </p:spPr>
              <p:txBody>
                <a:bodyPr spcFirstLastPara="1" wrap="square" lIns="82283" tIns="82283" rIns="82283" bIns="82283" anchor="ctr" anchorCtr="0">
                  <a:noAutofit/>
                </a:bodyPr>
                <a:lstStyle/>
                <a:p>
                  <a:endParaRPr sz="1620"/>
                </a:p>
              </p:txBody>
            </p:sp>
            <p:sp>
              <p:nvSpPr>
                <p:cNvPr id="174" name="Google Shape;358;g72696c317f_0_6">
                  <a:extLst>
                    <a:ext uri="{FF2B5EF4-FFF2-40B4-BE49-F238E27FC236}">
                      <a16:creationId xmlns:a16="http://schemas.microsoft.com/office/drawing/2014/main" id="{94098BA4-3821-0047-A6D6-0883BB820CD6}"/>
                    </a:ext>
                  </a:extLst>
                </p:cNvPr>
                <p:cNvSpPr/>
                <p:nvPr/>
              </p:nvSpPr>
              <p:spPr>
                <a:xfrm>
                  <a:off x="3710650" y="1875650"/>
                  <a:ext cx="187500" cy="1905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endParaRPr sz="1620"/>
                </a:p>
              </p:txBody>
            </p:sp>
          </p:grpSp>
          <p:grpSp>
            <p:nvGrpSpPr>
              <p:cNvPr id="168" name="Google Shape;362;g72696c317f_0_6">
                <a:extLst>
                  <a:ext uri="{FF2B5EF4-FFF2-40B4-BE49-F238E27FC236}">
                    <a16:creationId xmlns:a16="http://schemas.microsoft.com/office/drawing/2014/main" id="{CC626BA4-B033-6946-8991-B87658EF7C1D}"/>
                  </a:ext>
                </a:extLst>
              </p:cNvPr>
              <p:cNvGrpSpPr/>
              <p:nvPr/>
            </p:nvGrpSpPr>
            <p:grpSpPr>
              <a:xfrm>
                <a:off x="4042382" y="1775595"/>
                <a:ext cx="410019" cy="390622"/>
                <a:chOff x="3532900" y="1689350"/>
                <a:chExt cx="543000" cy="563100"/>
              </a:xfrm>
            </p:grpSpPr>
            <p:sp>
              <p:nvSpPr>
                <p:cNvPr id="169" name="Google Shape;363;g72696c317f_0_6">
                  <a:extLst>
                    <a:ext uri="{FF2B5EF4-FFF2-40B4-BE49-F238E27FC236}">
                      <a16:creationId xmlns:a16="http://schemas.microsoft.com/office/drawing/2014/main" id="{070B0C2C-5C5F-5348-BFC9-C66428B77869}"/>
                    </a:ext>
                  </a:extLst>
                </p:cNvPr>
                <p:cNvSpPr/>
                <p:nvPr/>
              </p:nvSpPr>
              <p:spPr>
                <a:xfrm>
                  <a:off x="3532900" y="1689350"/>
                  <a:ext cx="543000" cy="563100"/>
                </a:xfrm>
                <a:prstGeom prst="star24">
                  <a:avLst>
                    <a:gd name="adj" fmla="val 37500"/>
                  </a:avLst>
                </a:prstGeom>
                <a:solidFill>
                  <a:srgbClr val="000000"/>
                </a:solidFill>
                <a:ln w="9525" cap="flat" cmpd="sng">
                  <a:solidFill>
                    <a:srgbClr val="000000"/>
                  </a:solidFill>
                  <a:prstDash val="solid"/>
                  <a:round/>
                  <a:headEnd type="none" w="sm" len="sm"/>
                  <a:tailEnd type="none" w="sm" len="sm"/>
                </a:ln>
              </p:spPr>
              <p:txBody>
                <a:bodyPr spcFirstLastPara="1" wrap="square" lIns="82283" tIns="82283" rIns="82283" bIns="82283" anchor="ctr" anchorCtr="0">
                  <a:noAutofit/>
                </a:bodyPr>
                <a:lstStyle/>
                <a:p>
                  <a:endParaRPr sz="1620"/>
                </a:p>
              </p:txBody>
            </p:sp>
            <p:sp>
              <p:nvSpPr>
                <p:cNvPr id="170" name="Google Shape;364;g72696c317f_0_6">
                  <a:extLst>
                    <a:ext uri="{FF2B5EF4-FFF2-40B4-BE49-F238E27FC236}">
                      <a16:creationId xmlns:a16="http://schemas.microsoft.com/office/drawing/2014/main" id="{FE4EF832-CD16-7F4A-915C-B06238A80452}"/>
                    </a:ext>
                  </a:extLst>
                </p:cNvPr>
                <p:cNvSpPr/>
                <p:nvPr/>
              </p:nvSpPr>
              <p:spPr>
                <a:xfrm>
                  <a:off x="3710650" y="1875650"/>
                  <a:ext cx="187500" cy="1905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endParaRPr sz="1620"/>
                </a:p>
              </p:txBody>
            </p:sp>
          </p:grpSp>
        </p:grpSp>
        <p:grpSp>
          <p:nvGrpSpPr>
            <p:cNvPr id="128" name="Google Shape;355;g72696c317f_0_6">
              <a:extLst>
                <a:ext uri="{FF2B5EF4-FFF2-40B4-BE49-F238E27FC236}">
                  <a16:creationId xmlns:a16="http://schemas.microsoft.com/office/drawing/2014/main" id="{4C4DF24B-20D8-4743-9C40-EF78A7560EC5}"/>
                </a:ext>
              </a:extLst>
            </p:cNvPr>
            <p:cNvGrpSpPr/>
            <p:nvPr/>
          </p:nvGrpSpPr>
          <p:grpSpPr>
            <a:xfrm>
              <a:off x="7978532" y="4648979"/>
              <a:ext cx="433873" cy="486939"/>
              <a:chOff x="3532900" y="1689350"/>
              <a:chExt cx="777550" cy="837242"/>
            </a:xfrm>
          </p:grpSpPr>
          <p:grpSp>
            <p:nvGrpSpPr>
              <p:cNvPr id="139" name="Google Shape;356;g72696c317f_0_6">
                <a:extLst>
                  <a:ext uri="{FF2B5EF4-FFF2-40B4-BE49-F238E27FC236}">
                    <a16:creationId xmlns:a16="http://schemas.microsoft.com/office/drawing/2014/main" id="{FA27AFFE-5609-D747-BC17-CAB298EF72A8}"/>
                  </a:ext>
                </a:extLst>
              </p:cNvPr>
              <p:cNvGrpSpPr/>
              <p:nvPr/>
            </p:nvGrpSpPr>
            <p:grpSpPr>
              <a:xfrm>
                <a:off x="3532900" y="1689350"/>
                <a:ext cx="543000" cy="563100"/>
                <a:chOff x="3532900" y="1689350"/>
                <a:chExt cx="543000" cy="563100"/>
              </a:xfrm>
            </p:grpSpPr>
            <p:sp>
              <p:nvSpPr>
                <p:cNvPr id="146" name="Google Shape;357;g72696c317f_0_6">
                  <a:extLst>
                    <a:ext uri="{FF2B5EF4-FFF2-40B4-BE49-F238E27FC236}">
                      <a16:creationId xmlns:a16="http://schemas.microsoft.com/office/drawing/2014/main" id="{6C8F0979-C0EB-8944-8E6A-F725B9BAA4F3}"/>
                    </a:ext>
                  </a:extLst>
                </p:cNvPr>
                <p:cNvSpPr/>
                <p:nvPr/>
              </p:nvSpPr>
              <p:spPr>
                <a:xfrm>
                  <a:off x="3532900" y="1689350"/>
                  <a:ext cx="543000" cy="563100"/>
                </a:xfrm>
                <a:prstGeom prst="star24">
                  <a:avLst>
                    <a:gd name="adj" fmla="val 37500"/>
                  </a:avLst>
                </a:prstGeom>
                <a:solidFill>
                  <a:srgbClr val="000000"/>
                </a:solidFill>
                <a:ln w="9525" cap="flat" cmpd="sng">
                  <a:solidFill>
                    <a:srgbClr val="000000"/>
                  </a:solidFill>
                  <a:prstDash val="solid"/>
                  <a:round/>
                  <a:headEnd type="none" w="sm" len="sm"/>
                  <a:tailEnd type="none" w="sm" len="sm"/>
                </a:ln>
              </p:spPr>
              <p:txBody>
                <a:bodyPr spcFirstLastPara="1" wrap="square" lIns="82283" tIns="82283" rIns="82283" bIns="82283" anchor="ctr" anchorCtr="0">
                  <a:noAutofit/>
                </a:bodyPr>
                <a:lstStyle/>
                <a:p>
                  <a:endParaRPr sz="1620"/>
                </a:p>
              </p:txBody>
            </p:sp>
            <p:sp>
              <p:nvSpPr>
                <p:cNvPr id="147" name="Google Shape;358;g72696c317f_0_6">
                  <a:extLst>
                    <a:ext uri="{FF2B5EF4-FFF2-40B4-BE49-F238E27FC236}">
                      <a16:creationId xmlns:a16="http://schemas.microsoft.com/office/drawing/2014/main" id="{00E5BB5A-DC25-5C4F-BBD5-26ED16E9162B}"/>
                    </a:ext>
                  </a:extLst>
                </p:cNvPr>
                <p:cNvSpPr/>
                <p:nvPr/>
              </p:nvSpPr>
              <p:spPr>
                <a:xfrm>
                  <a:off x="3710650" y="1875650"/>
                  <a:ext cx="187500" cy="1905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endParaRPr sz="1620"/>
                </a:p>
              </p:txBody>
            </p:sp>
          </p:grpSp>
          <p:grpSp>
            <p:nvGrpSpPr>
              <p:cNvPr id="140" name="Google Shape;359;g72696c317f_0_6">
                <a:extLst>
                  <a:ext uri="{FF2B5EF4-FFF2-40B4-BE49-F238E27FC236}">
                    <a16:creationId xmlns:a16="http://schemas.microsoft.com/office/drawing/2014/main" id="{55583DD1-A826-EF47-89BD-5081F0005BED}"/>
                  </a:ext>
                </a:extLst>
              </p:cNvPr>
              <p:cNvGrpSpPr/>
              <p:nvPr/>
            </p:nvGrpSpPr>
            <p:grpSpPr>
              <a:xfrm>
                <a:off x="3939961" y="2135970"/>
                <a:ext cx="370489" cy="390622"/>
                <a:chOff x="3532900" y="1689350"/>
                <a:chExt cx="543000" cy="563100"/>
              </a:xfrm>
            </p:grpSpPr>
            <p:sp>
              <p:nvSpPr>
                <p:cNvPr id="144" name="Google Shape;360;g72696c317f_0_6">
                  <a:extLst>
                    <a:ext uri="{FF2B5EF4-FFF2-40B4-BE49-F238E27FC236}">
                      <a16:creationId xmlns:a16="http://schemas.microsoft.com/office/drawing/2014/main" id="{725C6520-BDBA-EE43-996A-93AE1B2332D0}"/>
                    </a:ext>
                  </a:extLst>
                </p:cNvPr>
                <p:cNvSpPr/>
                <p:nvPr/>
              </p:nvSpPr>
              <p:spPr>
                <a:xfrm>
                  <a:off x="3532900" y="1689350"/>
                  <a:ext cx="543000" cy="563100"/>
                </a:xfrm>
                <a:prstGeom prst="star24">
                  <a:avLst>
                    <a:gd name="adj" fmla="val 37500"/>
                  </a:avLst>
                </a:prstGeom>
                <a:solidFill>
                  <a:srgbClr val="000000"/>
                </a:solidFill>
                <a:ln w="9525" cap="flat" cmpd="sng">
                  <a:solidFill>
                    <a:srgbClr val="000000"/>
                  </a:solidFill>
                  <a:prstDash val="solid"/>
                  <a:round/>
                  <a:headEnd type="none" w="sm" len="sm"/>
                  <a:tailEnd type="none" w="sm" len="sm"/>
                </a:ln>
              </p:spPr>
              <p:txBody>
                <a:bodyPr spcFirstLastPara="1" wrap="square" lIns="82283" tIns="82283" rIns="82283" bIns="82283" anchor="ctr" anchorCtr="0">
                  <a:noAutofit/>
                </a:bodyPr>
                <a:lstStyle/>
                <a:p>
                  <a:endParaRPr sz="1620"/>
                </a:p>
              </p:txBody>
            </p:sp>
            <p:sp>
              <p:nvSpPr>
                <p:cNvPr id="145" name="Google Shape;361;g72696c317f_0_6">
                  <a:extLst>
                    <a:ext uri="{FF2B5EF4-FFF2-40B4-BE49-F238E27FC236}">
                      <a16:creationId xmlns:a16="http://schemas.microsoft.com/office/drawing/2014/main" id="{63C4E99F-E147-9D40-BA2C-96EFF5DA9522}"/>
                    </a:ext>
                  </a:extLst>
                </p:cNvPr>
                <p:cNvSpPr/>
                <p:nvPr/>
              </p:nvSpPr>
              <p:spPr>
                <a:xfrm>
                  <a:off x="3710650" y="1875650"/>
                  <a:ext cx="187500" cy="1905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endParaRPr sz="1620"/>
                </a:p>
              </p:txBody>
            </p:sp>
          </p:grpSp>
        </p:grpSp>
        <p:grpSp>
          <p:nvGrpSpPr>
            <p:cNvPr id="132" name="Google Shape;362;g72696c317f_0_6">
              <a:extLst>
                <a:ext uri="{FF2B5EF4-FFF2-40B4-BE49-F238E27FC236}">
                  <a16:creationId xmlns:a16="http://schemas.microsoft.com/office/drawing/2014/main" id="{2D972CA6-B18D-1548-BBFE-AEB517AA3E89}"/>
                </a:ext>
              </a:extLst>
            </p:cNvPr>
            <p:cNvGrpSpPr/>
            <p:nvPr/>
          </p:nvGrpSpPr>
          <p:grpSpPr>
            <a:xfrm>
              <a:off x="7763020" y="4820749"/>
              <a:ext cx="228790" cy="227185"/>
              <a:chOff x="3532900" y="1689350"/>
              <a:chExt cx="543000" cy="563100"/>
            </a:xfrm>
          </p:grpSpPr>
          <p:sp>
            <p:nvSpPr>
              <p:cNvPr id="133" name="Google Shape;363;g72696c317f_0_6">
                <a:extLst>
                  <a:ext uri="{FF2B5EF4-FFF2-40B4-BE49-F238E27FC236}">
                    <a16:creationId xmlns:a16="http://schemas.microsoft.com/office/drawing/2014/main" id="{76690104-1E9D-7840-9EAF-925C08E1FCCD}"/>
                  </a:ext>
                </a:extLst>
              </p:cNvPr>
              <p:cNvSpPr/>
              <p:nvPr/>
            </p:nvSpPr>
            <p:spPr>
              <a:xfrm>
                <a:off x="3532900" y="1689350"/>
                <a:ext cx="543000" cy="563100"/>
              </a:xfrm>
              <a:prstGeom prst="star24">
                <a:avLst>
                  <a:gd name="adj" fmla="val 37500"/>
                </a:avLst>
              </a:prstGeom>
              <a:solidFill>
                <a:srgbClr val="000000"/>
              </a:solidFill>
              <a:ln w="9525" cap="flat" cmpd="sng">
                <a:solidFill>
                  <a:srgbClr val="000000"/>
                </a:solidFill>
                <a:prstDash val="solid"/>
                <a:round/>
                <a:headEnd type="none" w="sm" len="sm"/>
                <a:tailEnd type="none" w="sm" len="sm"/>
              </a:ln>
            </p:spPr>
            <p:txBody>
              <a:bodyPr spcFirstLastPara="1" wrap="square" lIns="82283" tIns="82283" rIns="82283" bIns="82283" anchor="ctr" anchorCtr="0">
                <a:noAutofit/>
              </a:bodyPr>
              <a:lstStyle/>
              <a:p>
                <a:endParaRPr sz="1620"/>
              </a:p>
            </p:txBody>
          </p:sp>
          <p:sp>
            <p:nvSpPr>
              <p:cNvPr id="134" name="Google Shape;364;g72696c317f_0_6">
                <a:extLst>
                  <a:ext uri="{FF2B5EF4-FFF2-40B4-BE49-F238E27FC236}">
                    <a16:creationId xmlns:a16="http://schemas.microsoft.com/office/drawing/2014/main" id="{194B1748-E7F1-E949-A095-DE52ADC4BA40}"/>
                  </a:ext>
                </a:extLst>
              </p:cNvPr>
              <p:cNvSpPr/>
              <p:nvPr/>
            </p:nvSpPr>
            <p:spPr>
              <a:xfrm>
                <a:off x="3710650" y="1875650"/>
                <a:ext cx="187500" cy="1905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endParaRPr sz="1620"/>
              </a:p>
            </p:txBody>
          </p:sp>
        </p:grpSp>
      </p:grpSp>
      <p:sp>
        <p:nvSpPr>
          <p:cNvPr id="137" name="Slide Number Placeholder 2">
            <a:extLst>
              <a:ext uri="{FF2B5EF4-FFF2-40B4-BE49-F238E27FC236}">
                <a16:creationId xmlns:a16="http://schemas.microsoft.com/office/drawing/2014/main" id="{DBC9C7C5-FA6B-A9B4-8313-A59CEA7A20D9}"/>
              </a:ext>
            </a:extLst>
          </p:cNvPr>
          <p:cNvSpPr>
            <a:spLocks noGrp="1"/>
          </p:cNvSpPr>
          <p:nvPr>
            <p:ph type="sldNum" sz="quarter" idx="12"/>
          </p:nvPr>
        </p:nvSpPr>
        <p:spPr>
          <a:xfrm>
            <a:off x="162812" y="6416516"/>
            <a:ext cx="2057400" cy="273844"/>
          </a:xfrm>
        </p:spPr>
        <p:txBody>
          <a:bodyPr/>
          <a:lstStyle/>
          <a:p>
            <a:fld id="{78AA9B8F-E99E-F249-967A-8EA2BC104B71}" type="slidenum">
              <a:rPr lang="en-AT" smtClean="0"/>
              <a:t>30</a:t>
            </a:fld>
            <a:endParaRPr lang="en-AT" dirty="0"/>
          </a:p>
        </p:txBody>
      </p:sp>
    </p:spTree>
    <p:extLst>
      <p:ext uri="{BB962C8B-B14F-4D97-AF65-F5344CB8AC3E}">
        <p14:creationId xmlns:p14="http://schemas.microsoft.com/office/powerpoint/2010/main" val="231360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56805 -0.01111 " pathEditMode="relative" ptsTypes="AA">
                                      <p:cBhvr>
                                        <p:cTn id="6" dur="200" fill="hold"/>
                                        <p:tgtEl>
                                          <p:spTgt spid="117"/>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 0 L 0.56805 -0.01111 " pathEditMode="relative" ptsTypes="AA">
                                      <p:cBhvr>
                                        <p:cTn id="8" dur="500" fill="hold"/>
                                        <p:tgtEl>
                                          <p:spTgt spid="116"/>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 0 L 0.56805 -0.01111 " pathEditMode="relative" ptsTypes="AA">
                                      <p:cBhvr>
                                        <p:cTn id="10" dur="500" fill="hold"/>
                                        <p:tgtEl>
                                          <p:spTgt spid="114"/>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0 0 L 0.56805 -0.01111 " pathEditMode="relative" ptsTypes="AA">
                                      <p:cBhvr>
                                        <p:cTn id="12" dur="400" fill="hold"/>
                                        <p:tgtEl>
                                          <p:spTgt spid="115"/>
                                        </p:tgtEl>
                                        <p:attrNameLst>
                                          <p:attrName>ppt_x</p:attrName>
                                          <p:attrName>ppt_y</p:attrName>
                                        </p:attrNameLst>
                                      </p:cBhvr>
                                    </p:animMotion>
                                  </p:childTnLst>
                                </p:cTn>
                              </p:par>
                            </p:childTnLst>
                          </p:cTn>
                        </p:par>
                        <p:par>
                          <p:cTn id="13" fill="hold">
                            <p:stCondLst>
                              <p:cond delay="500"/>
                            </p:stCondLst>
                            <p:childTnLst>
                              <p:par>
                                <p:cTn id="14" presetID="1" presetClass="exit" presetSubtype="0" fill="hold" nodeType="afterEffect">
                                  <p:stCondLst>
                                    <p:cond delay="0"/>
                                  </p:stCondLst>
                                  <p:childTnLst>
                                    <p:set>
                                      <p:cBhvr>
                                        <p:cTn id="15" dur="1" fill="hold">
                                          <p:stCondLst>
                                            <p:cond delay="0"/>
                                          </p:stCondLst>
                                        </p:cTn>
                                        <p:tgtEl>
                                          <p:spTgt spid="117"/>
                                        </p:tgtEl>
                                        <p:attrNameLst>
                                          <p:attrName>style.visibility</p:attrName>
                                        </p:attrNameLst>
                                      </p:cBhvr>
                                      <p:to>
                                        <p:strVal val="hidden"/>
                                      </p:to>
                                    </p:set>
                                  </p:childTnLst>
                                </p:cTn>
                              </p:par>
                            </p:childTnLst>
                          </p:cTn>
                        </p:par>
                        <p:par>
                          <p:cTn id="16" fill="hold">
                            <p:stCondLst>
                              <p:cond delay="500"/>
                            </p:stCondLst>
                            <p:childTnLst>
                              <p:par>
                                <p:cTn id="17" presetID="1" presetClass="exit" presetSubtype="0" fill="hold" nodeType="afterEffect">
                                  <p:stCondLst>
                                    <p:cond delay="0"/>
                                  </p:stCondLst>
                                  <p:childTnLst>
                                    <p:set>
                                      <p:cBhvr>
                                        <p:cTn id="18" dur="1" fill="hold">
                                          <p:stCondLst>
                                            <p:cond delay="0"/>
                                          </p:stCondLst>
                                        </p:cTn>
                                        <p:tgtEl>
                                          <p:spTgt spid="116"/>
                                        </p:tgtEl>
                                        <p:attrNameLst>
                                          <p:attrName>style.visibility</p:attrName>
                                        </p:attrNameLst>
                                      </p:cBhvr>
                                      <p:to>
                                        <p:strVal val="hidden"/>
                                      </p:to>
                                    </p:set>
                                  </p:childTnLst>
                                </p:cTn>
                              </p:par>
                            </p:childTnLst>
                          </p:cTn>
                        </p:par>
                        <p:par>
                          <p:cTn id="19" fill="hold">
                            <p:stCondLst>
                              <p:cond delay="500"/>
                            </p:stCondLst>
                            <p:childTnLst>
                              <p:par>
                                <p:cTn id="20" presetID="1" presetClass="exit" presetSubtype="0" fill="hold" nodeType="afterEffect">
                                  <p:stCondLst>
                                    <p:cond delay="0"/>
                                  </p:stCondLst>
                                  <p:childTnLst>
                                    <p:set>
                                      <p:cBhvr>
                                        <p:cTn id="21" dur="1" fill="hold">
                                          <p:stCondLst>
                                            <p:cond delay="0"/>
                                          </p:stCondLst>
                                        </p:cTn>
                                        <p:tgtEl>
                                          <p:spTgt spid="114"/>
                                        </p:tgtEl>
                                        <p:attrNameLst>
                                          <p:attrName>style.visibility</p:attrName>
                                        </p:attrNameLst>
                                      </p:cBhvr>
                                      <p:to>
                                        <p:strVal val="hidden"/>
                                      </p:to>
                                    </p:set>
                                  </p:childTnLst>
                                </p:cTn>
                              </p:par>
                            </p:childTnLst>
                          </p:cTn>
                        </p:par>
                        <p:par>
                          <p:cTn id="22" fill="hold">
                            <p:stCondLst>
                              <p:cond delay="500"/>
                            </p:stCondLst>
                            <p:childTnLst>
                              <p:par>
                                <p:cTn id="23" presetID="1" presetClass="exit" presetSubtype="0" fill="hold" nodeType="afterEffect">
                                  <p:stCondLst>
                                    <p:cond delay="0"/>
                                  </p:stCondLst>
                                  <p:childTnLst>
                                    <p:set>
                                      <p:cBhvr>
                                        <p:cTn id="24" dur="1" fill="hold">
                                          <p:stCondLst>
                                            <p:cond delay="0"/>
                                          </p:stCondLst>
                                        </p:cTn>
                                        <p:tgtEl>
                                          <p:spTgt spid="115"/>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23"/>
                                        </p:tgtEl>
                                        <p:attrNameLst>
                                          <p:attrName>style.visibility</p:attrName>
                                        </p:attrNameLst>
                                      </p:cBhvr>
                                      <p:to>
                                        <p:strVal val="visible"/>
                                      </p:to>
                                    </p:set>
                                  </p:childTnLst>
                                </p:cTn>
                              </p:par>
                            </p:childTnLst>
                          </p:cTn>
                        </p:par>
                        <p:par>
                          <p:cTn id="27" fill="hold">
                            <p:stCondLst>
                              <p:cond delay="500"/>
                            </p:stCondLst>
                            <p:childTnLst>
                              <p:par>
                                <p:cTn id="28" presetID="0" presetClass="path" presetSubtype="0" accel="50000" decel="50000" fill="hold" nodeType="afterEffect">
                                  <p:stCondLst>
                                    <p:cond delay="0"/>
                                  </p:stCondLst>
                                  <p:childTnLst>
                                    <p:animMotion origin="layout" path="M 0 0 L 0.69131 -0.00639 " pathEditMode="relative" ptsTypes="AA">
                                      <p:cBhvr>
                                        <p:cTn id="29" dur="500" fill="hold"/>
                                        <p:tgtEl>
                                          <p:spTgt spid="122"/>
                                        </p:tgtEl>
                                        <p:attrNameLst>
                                          <p:attrName>ppt_x</p:attrName>
                                          <p:attrName>ppt_y</p:attrName>
                                        </p:attrNameLst>
                                      </p:cBhvr>
                                    </p:animMotion>
                                  </p:childTnLst>
                                </p:cTn>
                              </p:par>
                              <p:par>
                                <p:cTn id="30" presetID="0" presetClass="path" presetSubtype="0" accel="50000" decel="50000" fill="hold" nodeType="withEffect">
                                  <p:stCondLst>
                                    <p:cond delay="0"/>
                                  </p:stCondLst>
                                  <p:childTnLst>
                                    <p:animMotion origin="layout" path="M 0 0 L 0.69131 -0.00639 " pathEditMode="relative" ptsTypes="AA">
                                      <p:cBhvr>
                                        <p:cTn id="31" dur="300" fill="hold"/>
                                        <p:tgtEl>
                                          <p:spTgt spid="118"/>
                                        </p:tgtEl>
                                        <p:attrNameLst>
                                          <p:attrName>ppt_x</p:attrName>
                                          <p:attrName>ppt_y</p:attrName>
                                        </p:attrNameLst>
                                      </p:cBhvr>
                                    </p:animMotion>
                                  </p:childTnLst>
                                </p:cTn>
                              </p:par>
                            </p:childTnLst>
                          </p:cTn>
                        </p:par>
                        <p:par>
                          <p:cTn id="32" fill="hold">
                            <p:stCondLst>
                              <p:cond delay="1000"/>
                            </p:stCondLst>
                            <p:childTnLst>
                              <p:par>
                                <p:cTn id="33" presetID="1" presetClass="exit" presetSubtype="0" fill="hold" nodeType="afterEffect">
                                  <p:stCondLst>
                                    <p:cond delay="0"/>
                                  </p:stCondLst>
                                  <p:childTnLst>
                                    <p:set>
                                      <p:cBhvr>
                                        <p:cTn id="34" dur="1" fill="hold">
                                          <p:stCondLst>
                                            <p:cond delay="0"/>
                                          </p:stCondLst>
                                        </p:cTn>
                                        <p:tgtEl>
                                          <p:spTgt spid="122"/>
                                        </p:tgtEl>
                                        <p:attrNameLst>
                                          <p:attrName>style.visibility</p:attrName>
                                        </p:attrNameLst>
                                      </p:cBhvr>
                                      <p:to>
                                        <p:strVal val="hidden"/>
                                      </p:to>
                                    </p:set>
                                  </p:childTnLst>
                                </p:cTn>
                              </p:par>
                            </p:childTnLst>
                          </p:cTn>
                        </p:par>
                        <p:par>
                          <p:cTn id="35" fill="hold">
                            <p:stCondLst>
                              <p:cond delay="1000"/>
                            </p:stCondLst>
                            <p:childTnLst>
                              <p:par>
                                <p:cTn id="36" presetID="1" presetClass="exit" presetSubtype="0" fill="hold" nodeType="afterEffect">
                                  <p:stCondLst>
                                    <p:cond delay="0"/>
                                  </p:stCondLst>
                                  <p:childTnLst>
                                    <p:set>
                                      <p:cBhvr>
                                        <p:cTn id="37" dur="1" fill="hold">
                                          <p:stCondLst>
                                            <p:cond delay="0"/>
                                          </p:stCondLst>
                                        </p:cTn>
                                        <p:tgtEl>
                                          <p:spTgt spid="118"/>
                                        </p:tgtEl>
                                        <p:attrNameLst>
                                          <p:attrName>style.visibility</p:attrName>
                                        </p:attrNameLst>
                                      </p:cBhvr>
                                      <p:to>
                                        <p:strVal val="hidden"/>
                                      </p:to>
                                    </p:set>
                                  </p:childTnLst>
                                </p:cTn>
                              </p:par>
                            </p:childTnLst>
                          </p:cTn>
                        </p:par>
                        <p:par>
                          <p:cTn id="38" fill="hold">
                            <p:stCondLst>
                              <p:cond delay="1000"/>
                            </p:stCondLst>
                            <p:childTnLst>
                              <p:par>
                                <p:cTn id="39" presetID="1" presetClass="entr" presetSubtype="0"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3" name="Google Shape;343;p33"/>
          <p:cNvSpPr txBox="1"/>
          <p:nvPr/>
        </p:nvSpPr>
        <p:spPr>
          <a:xfrm>
            <a:off x="2667505" y="7811696"/>
            <a:ext cx="2977020" cy="356940"/>
          </a:xfrm>
          <a:prstGeom prst="rect">
            <a:avLst/>
          </a:prstGeom>
          <a:noFill/>
          <a:ln>
            <a:noFill/>
          </a:ln>
        </p:spPr>
        <p:txBody>
          <a:bodyPr spcFirstLastPara="1" wrap="square" lIns="82283" tIns="82283" rIns="82283" bIns="82283" anchor="t" anchorCtr="0">
            <a:noAutofit/>
          </a:bodyPr>
          <a:lstStyle/>
          <a:p>
            <a:pPr>
              <a:buClr>
                <a:srgbClr val="000000"/>
              </a:buClr>
              <a:buSzPts val="3200"/>
            </a:pPr>
            <a:r>
              <a:rPr lang="en" sz="2880" b="1">
                <a:solidFill>
                  <a:srgbClr val="000000"/>
                </a:solidFill>
                <a:latin typeface="Verdana"/>
                <a:ea typeface="Verdana"/>
                <a:cs typeface="Verdana"/>
                <a:sym typeface="Verdana"/>
              </a:rPr>
              <a:t>Query Shipping</a:t>
            </a:r>
            <a:endParaRPr sz="2880" b="1">
              <a:solidFill>
                <a:srgbClr val="000000"/>
              </a:solidFill>
              <a:latin typeface="Verdana"/>
              <a:ea typeface="Verdana"/>
              <a:cs typeface="Verdana"/>
              <a:sym typeface="Verdana"/>
            </a:endParaRPr>
          </a:p>
          <a:p>
            <a:pPr algn="ctr">
              <a:buClr>
                <a:srgbClr val="000000"/>
              </a:buClr>
              <a:buSzPts val="3200"/>
            </a:pPr>
            <a:endParaRPr sz="2880" b="1">
              <a:solidFill>
                <a:srgbClr val="000000"/>
              </a:solidFill>
              <a:latin typeface="Verdana"/>
              <a:ea typeface="Verdana"/>
              <a:cs typeface="Verdana"/>
              <a:sym typeface="Verdana"/>
            </a:endParaRPr>
          </a:p>
        </p:txBody>
      </p:sp>
      <p:sp>
        <p:nvSpPr>
          <p:cNvPr id="344" name="Google Shape;344;p33"/>
          <p:cNvSpPr txBox="1"/>
          <p:nvPr/>
        </p:nvSpPr>
        <p:spPr>
          <a:xfrm>
            <a:off x="6895350" y="8113616"/>
            <a:ext cx="408240" cy="287550"/>
          </a:xfrm>
          <a:prstGeom prst="rect">
            <a:avLst/>
          </a:prstGeom>
          <a:noFill/>
          <a:ln>
            <a:noFill/>
          </a:ln>
        </p:spPr>
        <p:txBody>
          <a:bodyPr spcFirstLastPara="1" wrap="square" lIns="0" tIns="41130" rIns="0" bIns="41130" anchor="t" anchorCtr="0">
            <a:noAutofit/>
          </a:bodyPr>
          <a:lstStyle/>
          <a:p>
            <a:pPr algn="r"/>
            <a:fld id="{00000000-1234-1234-1234-123412341234}" type="slidenum">
              <a:rPr lang="en" sz="1170">
                <a:solidFill>
                  <a:srgbClr val="000000"/>
                </a:solidFill>
                <a:latin typeface="Verdana"/>
                <a:ea typeface="Verdana"/>
                <a:cs typeface="Verdana"/>
                <a:sym typeface="Verdana"/>
              </a:rPr>
              <a:pPr algn="r"/>
              <a:t>31</a:t>
            </a:fld>
            <a:endParaRPr sz="1170">
              <a:solidFill>
                <a:srgbClr val="000000"/>
              </a:solidFill>
              <a:latin typeface="Verdana"/>
              <a:ea typeface="Verdana"/>
              <a:cs typeface="Verdana"/>
              <a:sym typeface="Verdana"/>
            </a:endParaRPr>
          </a:p>
        </p:txBody>
      </p:sp>
      <p:pic>
        <p:nvPicPr>
          <p:cNvPr id="345" name="Google Shape;345;p33"/>
          <p:cNvPicPr preferRelativeResize="0"/>
          <p:nvPr/>
        </p:nvPicPr>
        <p:blipFill rotWithShape="1">
          <a:blip r:embed="rId3"/>
          <a:srcRect/>
          <a:stretch/>
        </p:blipFill>
        <p:spPr>
          <a:xfrm>
            <a:off x="6729102" y="3392674"/>
            <a:ext cx="1183248" cy="1088135"/>
          </a:xfrm>
          <a:prstGeom prst="rect">
            <a:avLst/>
          </a:prstGeom>
          <a:noFill/>
          <a:ln>
            <a:noFill/>
          </a:ln>
        </p:spPr>
      </p:pic>
      <p:grpSp>
        <p:nvGrpSpPr>
          <p:cNvPr id="352" name="Google Shape;352;p33"/>
          <p:cNvGrpSpPr/>
          <p:nvPr/>
        </p:nvGrpSpPr>
        <p:grpSpPr>
          <a:xfrm>
            <a:off x="2302547" y="1967636"/>
            <a:ext cx="5375771" cy="1713375"/>
            <a:chOff x="2220090" y="1252150"/>
            <a:chExt cx="5895260" cy="2214951"/>
          </a:xfrm>
        </p:grpSpPr>
        <p:sp>
          <p:nvSpPr>
            <p:cNvPr id="353" name="Google Shape;353;p33"/>
            <p:cNvSpPr/>
            <p:nvPr/>
          </p:nvSpPr>
          <p:spPr>
            <a:xfrm rot="5400000">
              <a:off x="4408848" y="1028309"/>
              <a:ext cx="188700" cy="1404300"/>
            </a:xfrm>
            <a:prstGeom prst="rect">
              <a:avLst/>
            </a:prstGeom>
            <a:solidFill>
              <a:srgbClr val="FFFFFF"/>
            </a:solidFill>
            <a:ln w="9525" cap="flat" cmpd="sng">
              <a:solidFill>
                <a:srgbClr val="242852"/>
              </a:solidFill>
              <a:prstDash val="solid"/>
              <a:round/>
              <a:headEnd type="none" w="sm" len="sm"/>
              <a:tailEnd type="none" w="sm" len="sm"/>
            </a:ln>
          </p:spPr>
          <p:txBody>
            <a:bodyPr spcFirstLastPara="1" wrap="square" lIns="82283" tIns="82283" rIns="82283" bIns="82283" anchor="ctr" anchorCtr="0">
              <a:noAutofit/>
            </a:bodyPr>
            <a:lstStyle/>
            <a:p>
              <a:pPr>
                <a:buClr>
                  <a:srgbClr val="000000"/>
                </a:buClr>
                <a:buSzPts val="1400"/>
              </a:pPr>
              <a:endParaRPr sz="1260">
                <a:solidFill>
                  <a:srgbClr val="000000"/>
                </a:solidFill>
                <a:latin typeface="Arial"/>
                <a:ea typeface="Arial"/>
                <a:cs typeface="Arial"/>
                <a:sym typeface="Arial"/>
              </a:endParaRPr>
            </a:p>
          </p:txBody>
        </p:sp>
        <p:cxnSp>
          <p:nvCxnSpPr>
            <p:cNvPr id="355" name="Google Shape;355;p33"/>
            <p:cNvCxnSpPr>
              <a:cxnSpLocks/>
            </p:cNvCxnSpPr>
            <p:nvPr/>
          </p:nvCxnSpPr>
          <p:spPr>
            <a:xfrm>
              <a:off x="2220090" y="3415936"/>
              <a:ext cx="5895260" cy="51165"/>
            </a:xfrm>
            <a:prstGeom prst="straightConnector1">
              <a:avLst/>
            </a:prstGeom>
            <a:noFill/>
            <a:ln w="76200" cap="flat" cmpd="sng">
              <a:solidFill>
                <a:srgbClr val="242852"/>
              </a:solidFill>
              <a:prstDash val="solid"/>
              <a:round/>
              <a:headEnd type="none" w="med" len="med"/>
              <a:tailEnd type="none" w="med" len="med"/>
            </a:ln>
          </p:spPr>
        </p:cxnSp>
        <p:sp>
          <p:nvSpPr>
            <p:cNvPr id="356" name="Google Shape;356;p33"/>
            <p:cNvSpPr txBox="1"/>
            <p:nvPr/>
          </p:nvSpPr>
          <p:spPr>
            <a:xfrm>
              <a:off x="3801050" y="1252150"/>
              <a:ext cx="1297500" cy="327600"/>
            </a:xfrm>
            <a:prstGeom prst="rect">
              <a:avLst/>
            </a:prstGeom>
            <a:noFill/>
            <a:ln>
              <a:noFill/>
            </a:ln>
          </p:spPr>
          <p:txBody>
            <a:bodyPr spcFirstLastPara="1" wrap="square" lIns="82283" tIns="82283" rIns="82283" bIns="82283" anchor="t" anchorCtr="0">
              <a:noAutofit/>
            </a:bodyPr>
            <a:lstStyle/>
            <a:p>
              <a:r>
                <a:rPr lang="en" sz="1440" b="1" i="1" dirty="0">
                  <a:latin typeface="Verdana"/>
                  <a:ea typeface="Verdana"/>
                  <a:cs typeface="Verdana"/>
                  <a:sym typeface="Verdana"/>
                </a:rPr>
                <a:t>Network:</a:t>
              </a:r>
              <a:endParaRPr sz="1440" b="1" i="1" dirty="0">
                <a:latin typeface="Verdana"/>
                <a:ea typeface="Verdana"/>
                <a:cs typeface="Verdana"/>
                <a:sym typeface="Verdana"/>
              </a:endParaRPr>
            </a:p>
          </p:txBody>
        </p:sp>
      </p:grpSp>
      <p:sp>
        <p:nvSpPr>
          <p:cNvPr id="358" name="Google Shape;358;p33"/>
          <p:cNvSpPr txBox="1"/>
          <p:nvPr/>
        </p:nvSpPr>
        <p:spPr>
          <a:xfrm>
            <a:off x="6655697" y="2676460"/>
            <a:ext cx="1758828" cy="323533"/>
          </a:xfrm>
          <a:prstGeom prst="rect">
            <a:avLst/>
          </a:prstGeom>
          <a:noFill/>
          <a:ln>
            <a:noFill/>
          </a:ln>
        </p:spPr>
        <p:txBody>
          <a:bodyPr spcFirstLastPara="1" wrap="square" lIns="82283" tIns="82283" rIns="82283" bIns="82283" anchor="t" anchorCtr="0">
            <a:noAutofit/>
          </a:bodyPr>
          <a:lstStyle/>
          <a:p>
            <a:r>
              <a:rPr lang="en" sz="1620" dirty="0"/>
              <a:t>Web (File) Server</a:t>
            </a:r>
            <a:endParaRPr sz="1620" dirty="0"/>
          </a:p>
        </p:txBody>
      </p:sp>
      <p:sp>
        <p:nvSpPr>
          <p:cNvPr id="360" name="Google Shape;360;p33"/>
          <p:cNvSpPr/>
          <p:nvPr/>
        </p:nvSpPr>
        <p:spPr>
          <a:xfrm rot="5400000">
            <a:off x="7764266" y="1674699"/>
            <a:ext cx="147671" cy="1299645"/>
          </a:xfrm>
          <a:prstGeom prst="rect">
            <a:avLst/>
          </a:prstGeom>
          <a:solidFill>
            <a:srgbClr val="FFFFFF"/>
          </a:solidFill>
          <a:ln w="9525" cap="flat" cmpd="sng">
            <a:solidFill>
              <a:srgbClr val="242852"/>
            </a:solidFill>
            <a:prstDash val="solid"/>
            <a:round/>
            <a:headEnd type="none" w="sm" len="sm"/>
            <a:tailEnd type="none" w="sm" len="sm"/>
          </a:ln>
        </p:spPr>
        <p:txBody>
          <a:bodyPr spcFirstLastPara="1" wrap="square" lIns="82283" tIns="82283" rIns="82283" bIns="82283" anchor="ctr" anchorCtr="0">
            <a:noAutofit/>
          </a:bodyPr>
          <a:lstStyle/>
          <a:p>
            <a:pPr>
              <a:buClr>
                <a:srgbClr val="000000"/>
              </a:buClr>
              <a:buSzPts val="1400"/>
            </a:pPr>
            <a:endParaRPr sz="1260">
              <a:solidFill>
                <a:srgbClr val="000000"/>
              </a:solidFill>
              <a:latin typeface="Arial"/>
              <a:ea typeface="Arial"/>
              <a:cs typeface="Arial"/>
              <a:sym typeface="Arial"/>
            </a:endParaRPr>
          </a:p>
        </p:txBody>
      </p:sp>
      <p:pic>
        <p:nvPicPr>
          <p:cNvPr id="362" name="Google Shape;362;p33" descr="http://icons.iconarchive.com/icons/visualpharm/hardware/64/server-icon.png"/>
          <p:cNvPicPr preferRelativeResize="0"/>
          <p:nvPr/>
        </p:nvPicPr>
        <p:blipFill rotWithShape="1">
          <a:blip r:embed="rId4">
            <a:alphaModFix/>
          </a:blip>
          <a:srcRect/>
          <a:stretch/>
        </p:blipFill>
        <p:spPr>
          <a:xfrm>
            <a:off x="6634451" y="3106771"/>
            <a:ext cx="1371468" cy="1374095"/>
          </a:xfrm>
          <a:prstGeom prst="rect">
            <a:avLst/>
          </a:prstGeom>
          <a:noFill/>
          <a:ln>
            <a:noFill/>
          </a:ln>
        </p:spPr>
      </p:pic>
      <p:sp>
        <p:nvSpPr>
          <p:cNvPr id="363" name="Google Shape;363;p33"/>
          <p:cNvSpPr txBox="1"/>
          <p:nvPr/>
        </p:nvSpPr>
        <p:spPr>
          <a:xfrm>
            <a:off x="7188273" y="1953359"/>
            <a:ext cx="996321" cy="253415"/>
          </a:xfrm>
          <a:prstGeom prst="rect">
            <a:avLst/>
          </a:prstGeom>
          <a:noFill/>
          <a:ln>
            <a:noFill/>
          </a:ln>
        </p:spPr>
        <p:txBody>
          <a:bodyPr spcFirstLastPara="1" wrap="square" lIns="82283" tIns="82283" rIns="82283" bIns="82283" anchor="t" anchorCtr="0">
            <a:noAutofit/>
          </a:bodyPr>
          <a:lstStyle/>
          <a:p>
            <a:r>
              <a:rPr lang="en" sz="1440" b="1" i="1" dirty="0">
                <a:latin typeface="Verdana"/>
                <a:ea typeface="Verdana"/>
                <a:cs typeface="Verdana"/>
                <a:sym typeface="Verdana"/>
              </a:rPr>
              <a:t>Server:</a:t>
            </a:r>
            <a:endParaRPr sz="1440" b="1" i="1" dirty="0">
              <a:latin typeface="Verdana"/>
              <a:ea typeface="Verdana"/>
              <a:cs typeface="Verdana"/>
              <a:sym typeface="Verdana"/>
            </a:endParaRPr>
          </a:p>
        </p:txBody>
      </p:sp>
      <p:grpSp>
        <p:nvGrpSpPr>
          <p:cNvPr id="365" name="Google Shape;365;p33"/>
          <p:cNvGrpSpPr/>
          <p:nvPr/>
        </p:nvGrpSpPr>
        <p:grpSpPr>
          <a:xfrm rot="5400000">
            <a:off x="1398567" y="1709228"/>
            <a:ext cx="138594" cy="1285478"/>
            <a:chOff x="339869" y="1834511"/>
            <a:chExt cx="179166" cy="1409700"/>
          </a:xfrm>
        </p:grpSpPr>
        <p:sp>
          <p:nvSpPr>
            <p:cNvPr id="366" name="Google Shape;366;p33"/>
            <p:cNvSpPr/>
            <p:nvPr/>
          </p:nvSpPr>
          <p:spPr>
            <a:xfrm>
              <a:off x="339935" y="1834511"/>
              <a:ext cx="179100" cy="1409700"/>
            </a:xfrm>
            <a:prstGeom prst="rect">
              <a:avLst/>
            </a:prstGeom>
            <a:solidFill>
              <a:srgbClr val="FFFFFF"/>
            </a:solidFill>
            <a:ln w="9525" cap="flat" cmpd="sng">
              <a:solidFill>
                <a:srgbClr val="242852"/>
              </a:solidFill>
              <a:prstDash val="solid"/>
              <a:round/>
              <a:headEnd type="none" w="sm" len="sm"/>
              <a:tailEnd type="none" w="sm" len="sm"/>
            </a:ln>
          </p:spPr>
          <p:txBody>
            <a:bodyPr spcFirstLastPara="1" wrap="square" lIns="82283" tIns="82283" rIns="82283" bIns="82283" anchor="ctr" anchorCtr="0">
              <a:noAutofit/>
            </a:bodyPr>
            <a:lstStyle/>
            <a:p>
              <a:pPr>
                <a:buClr>
                  <a:srgbClr val="000000"/>
                </a:buClr>
                <a:buSzPts val="1400"/>
              </a:pPr>
              <a:endParaRPr sz="1260">
                <a:solidFill>
                  <a:srgbClr val="000000"/>
                </a:solidFill>
                <a:latin typeface="Arial"/>
                <a:ea typeface="Arial"/>
                <a:cs typeface="Arial"/>
                <a:sym typeface="Arial"/>
              </a:endParaRPr>
            </a:p>
          </p:txBody>
        </p:sp>
        <p:sp>
          <p:nvSpPr>
            <p:cNvPr id="367" name="Google Shape;367;p33"/>
            <p:cNvSpPr/>
            <p:nvPr/>
          </p:nvSpPr>
          <p:spPr>
            <a:xfrm>
              <a:off x="339869" y="2292000"/>
              <a:ext cx="177176" cy="942450"/>
            </a:xfrm>
            <a:prstGeom prst="rect">
              <a:avLst/>
            </a:prstGeom>
            <a:solidFill>
              <a:srgbClr val="6AA84F"/>
            </a:solidFill>
            <a:ln w="9525" cap="flat" cmpd="sng">
              <a:solidFill>
                <a:srgbClr val="242852"/>
              </a:solidFill>
              <a:prstDash val="solid"/>
              <a:round/>
              <a:headEnd type="none" w="sm" len="sm"/>
              <a:tailEnd type="none" w="sm" len="sm"/>
            </a:ln>
          </p:spPr>
          <p:txBody>
            <a:bodyPr spcFirstLastPara="1" wrap="square" lIns="82283" tIns="82283" rIns="82283" bIns="82283" anchor="ctr" anchorCtr="0">
              <a:noAutofit/>
            </a:bodyPr>
            <a:lstStyle/>
            <a:p>
              <a:pPr>
                <a:buClr>
                  <a:srgbClr val="000000"/>
                </a:buClr>
                <a:buSzPts val="1400"/>
              </a:pPr>
              <a:endParaRPr sz="1260">
                <a:solidFill>
                  <a:srgbClr val="000000"/>
                </a:solidFill>
                <a:latin typeface="Arial"/>
                <a:ea typeface="Arial"/>
                <a:cs typeface="Arial"/>
                <a:sym typeface="Arial"/>
              </a:endParaRPr>
            </a:p>
          </p:txBody>
        </p:sp>
      </p:grpSp>
      <p:sp>
        <p:nvSpPr>
          <p:cNvPr id="369" name="Google Shape;369;p33"/>
          <p:cNvSpPr txBox="1"/>
          <p:nvPr/>
        </p:nvSpPr>
        <p:spPr>
          <a:xfrm>
            <a:off x="794058" y="2004238"/>
            <a:ext cx="996321" cy="237403"/>
          </a:xfrm>
          <a:prstGeom prst="rect">
            <a:avLst/>
          </a:prstGeom>
          <a:noFill/>
          <a:ln>
            <a:noFill/>
          </a:ln>
        </p:spPr>
        <p:txBody>
          <a:bodyPr spcFirstLastPara="1" wrap="square" lIns="82283" tIns="82283" rIns="82283" bIns="82283" anchor="t" anchorCtr="0">
            <a:noAutofit/>
          </a:bodyPr>
          <a:lstStyle/>
          <a:p>
            <a:r>
              <a:rPr lang="en" sz="1440" b="1" i="1" dirty="0">
                <a:latin typeface="Verdana"/>
                <a:ea typeface="Verdana"/>
                <a:cs typeface="Verdana"/>
                <a:sym typeface="Verdana"/>
              </a:rPr>
              <a:t>Client:</a:t>
            </a:r>
            <a:endParaRPr sz="1440" b="1" i="1" dirty="0">
              <a:latin typeface="Verdana"/>
              <a:ea typeface="Verdana"/>
              <a:cs typeface="Verdana"/>
              <a:sym typeface="Verdana"/>
            </a:endParaRPr>
          </a:p>
        </p:txBody>
      </p:sp>
      <p:grpSp>
        <p:nvGrpSpPr>
          <p:cNvPr id="39" name="Group 38">
            <a:extLst>
              <a:ext uri="{FF2B5EF4-FFF2-40B4-BE49-F238E27FC236}">
                <a16:creationId xmlns:a16="http://schemas.microsoft.com/office/drawing/2014/main" id="{FAC59495-49EE-2344-8BB0-5FA09841A38F}"/>
              </a:ext>
            </a:extLst>
          </p:cNvPr>
          <p:cNvGrpSpPr/>
          <p:nvPr/>
        </p:nvGrpSpPr>
        <p:grpSpPr>
          <a:xfrm>
            <a:off x="6976949" y="3366434"/>
            <a:ext cx="892953" cy="831459"/>
            <a:chOff x="81100" y="1465260"/>
            <a:chExt cx="992170" cy="923843"/>
          </a:xfrm>
        </p:grpSpPr>
        <p:pic>
          <p:nvPicPr>
            <p:cNvPr id="40" name="Google Shape;334;p32">
              <a:extLst>
                <a:ext uri="{FF2B5EF4-FFF2-40B4-BE49-F238E27FC236}">
                  <a16:creationId xmlns:a16="http://schemas.microsoft.com/office/drawing/2014/main" id="{1CFD7219-C3A2-2241-889F-9AF1391BC9C5}"/>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7876" y="1728731"/>
              <a:ext cx="473773" cy="405862"/>
            </a:xfrm>
            <a:prstGeom prst="rect">
              <a:avLst/>
            </a:prstGeom>
            <a:noFill/>
            <a:ln>
              <a:noFill/>
            </a:ln>
          </p:spPr>
        </p:pic>
        <p:pic>
          <p:nvPicPr>
            <p:cNvPr id="41" name="Google Shape;334;p32">
              <a:extLst>
                <a:ext uri="{FF2B5EF4-FFF2-40B4-BE49-F238E27FC236}">
                  <a16:creationId xmlns:a16="http://schemas.microsoft.com/office/drawing/2014/main" id="{D47E7877-C589-2144-A14C-FE10510FE90E}"/>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44761" y="1849812"/>
              <a:ext cx="473773" cy="405862"/>
            </a:xfrm>
            <a:prstGeom prst="rect">
              <a:avLst/>
            </a:prstGeom>
            <a:noFill/>
            <a:ln>
              <a:noFill/>
            </a:ln>
          </p:spPr>
        </p:pic>
        <p:pic>
          <p:nvPicPr>
            <p:cNvPr id="42" name="Google Shape;334;p32">
              <a:extLst>
                <a:ext uri="{FF2B5EF4-FFF2-40B4-BE49-F238E27FC236}">
                  <a16:creationId xmlns:a16="http://schemas.microsoft.com/office/drawing/2014/main" id="{3FF3AA70-A327-4D48-816F-941D89FE4295}"/>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44762" y="1591599"/>
              <a:ext cx="473773" cy="405862"/>
            </a:xfrm>
            <a:prstGeom prst="rect">
              <a:avLst/>
            </a:prstGeom>
            <a:noFill/>
            <a:ln>
              <a:noFill/>
            </a:ln>
          </p:spPr>
        </p:pic>
        <p:pic>
          <p:nvPicPr>
            <p:cNvPr id="43" name="Google Shape;334;p32">
              <a:extLst>
                <a:ext uri="{FF2B5EF4-FFF2-40B4-BE49-F238E27FC236}">
                  <a16:creationId xmlns:a16="http://schemas.microsoft.com/office/drawing/2014/main" id="{09492DBA-09DD-1E49-BADD-CFD8A62A97B1}"/>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0025" y="1983241"/>
              <a:ext cx="473773" cy="405862"/>
            </a:xfrm>
            <a:prstGeom prst="rect">
              <a:avLst/>
            </a:prstGeom>
            <a:noFill/>
            <a:ln>
              <a:noFill/>
            </a:ln>
          </p:spPr>
        </p:pic>
        <p:pic>
          <p:nvPicPr>
            <p:cNvPr id="44" name="Google Shape;334;p32">
              <a:extLst>
                <a:ext uri="{FF2B5EF4-FFF2-40B4-BE49-F238E27FC236}">
                  <a16:creationId xmlns:a16="http://schemas.microsoft.com/office/drawing/2014/main" id="{6FA9AEF1-AE7E-2343-924D-4D7CAF29D32B}"/>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1100" y="1465260"/>
              <a:ext cx="473773" cy="405862"/>
            </a:xfrm>
            <a:prstGeom prst="rect">
              <a:avLst/>
            </a:prstGeom>
            <a:noFill/>
            <a:ln>
              <a:noFill/>
            </a:ln>
          </p:spPr>
        </p:pic>
        <p:pic>
          <p:nvPicPr>
            <p:cNvPr id="45" name="Google Shape;334;p32">
              <a:extLst>
                <a:ext uri="{FF2B5EF4-FFF2-40B4-BE49-F238E27FC236}">
                  <a16:creationId xmlns:a16="http://schemas.microsoft.com/office/drawing/2014/main" id="{90FA5808-D20F-934A-8915-627E19EC39A2}"/>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99497" y="1958654"/>
              <a:ext cx="473773" cy="405862"/>
            </a:xfrm>
            <a:prstGeom prst="rect">
              <a:avLst/>
            </a:prstGeom>
            <a:noFill/>
            <a:ln>
              <a:noFill/>
            </a:ln>
          </p:spPr>
        </p:pic>
      </p:grpSp>
      <p:sp>
        <p:nvSpPr>
          <p:cNvPr id="2" name="Rectangle 1">
            <a:extLst>
              <a:ext uri="{FF2B5EF4-FFF2-40B4-BE49-F238E27FC236}">
                <a16:creationId xmlns:a16="http://schemas.microsoft.com/office/drawing/2014/main" id="{9CDAC198-34A1-5A4C-92B7-94F9920923EF}"/>
              </a:ext>
            </a:extLst>
          </p:cNvPr>
          <p:cNvSpPr/>
          <p:nvPr/>
        </p:nvSpPr>
        <p:spPr>
          <a:xfrm>
            <a:off x="1888373" y="5670629"/>
            <a:ext cx="5117106" cy="341632"/>
          </a:xfrm>
          <a:prstGeom prst="rect">
            <a:avLst/>
          </a:prstGeom>
        </p:spPr>
        <p:txBody>
          <a:bodyPr wrap="none">
            <a:spAutoFit/>
          </a:bodyPr>
          <a:lstStyle/>
          <a:p>
            <a:pPr algn="ctr">
              <a:buClr>
                <a:srgbClr val="000000"/>
              </a:buClr>
              <a:buSzPts val="3200"/>
            </a:pPr>
            <a:r>
              <a:rPr lang="en-GB" sz="1620" b="1" dirty="0">
                <a:solidFill>
                  <a:srgbClr val="FF0000"/>
                </a:solidFill>
                <a:ea typeface="Verdana"/>
                <a:cs typeface="Verdana"/>
                <a:sym typeface="Verdana"/>
              </a:rPr>
              <a:t>might add prohibitive load on the network</a:t>
            </a:r>
          </a:p>
        </p:txBody>
      </p:sp>
      <p:sp>
        <p:nvSpPr>
          <p:cNvPr id="106" name="Google Shape;391;p34">
            <a:extLst>
              <a:ext uri="{FF2B5EF4-FFF2-40B4-BE49-F238E27FC236}">
                <a16:creationId xmlns:a16="http://schemas.microsoft.com/office/drawing/2014/main" id="{0247AB29-16BA-C848-BCF1-0DF1E05741EC}"/>
              </a:ext>
            </a:extLst>
          </p:cNvPr>
          <p:cNvSpPr/>
          <p:nvPr/>
        </p:nvSpPr>
        <p:spPr>
          <a:xfrm>
            <a:off x="459378" y="2894400"/>
            <a:ext cx="609120" cy="439830"/>
          </a:xfrm>
          <a:prstGeom prst="ellipse">
            <a:avLst/>
          </a:prstGeom>
          <a:noFill/>
          <a:ln w="2857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pPr>
              <a:buClr>
                <a:srgbClr val="000000"/>
              </a:buClr>
              <a:buSzPts val="1400"/>
            </a:pPr>
            <a:r>
              <a:rPr lang="en" sz="1260" b="1">
                <a:solidFill>
                  <a:srgbClr val="000000"/>
                </a:solidFill>
                <a:latin typeface="Arial"/>
                <a:ea typeface="Arial"/>
                <a:cs typeface="Arial"/>
                <a:sym typeface="Arial"/>
              </a:rPr>
              <a:t> C1</a:t>
            </a:r>
            <a:endParaRPr sz="1260" b="1">
              <a:solidFill>
                <a:srgbClr val="000000"/>
              </a:solidFill>
              <a:latin typeface="Arial"/>
              <a:ea typeface="Arial"/>
              <a:cs typeface="Arial"/>
              <a:sym typeface="Arial"/>
            </a:endParaRPr>
          </a:p>
        </p:txBody>
      </p:sp>
      <p:sp>
        <p:nvSpPr>
          <p:cNvPr id="107" name="Google Shape;392;p34">
            <a:extLst>
              <a:ext uri="{FF2B5EF4-FFF2-40B4-BE49-F238E27FC236}">
                <a16:creationId xmlns:a16="http://schemas.microsoft.com/office/drawing/2014/main" id="{51131BBF-F824-C743-8D51-1FB9340ACB04}"/>
              </a:ext>
            </a:extLst>
          </p:cNvPr>
          <p:cNvSpPr/>
          <p:nvPr/>
        </p:nvSpPr>
        <p:spPr>
          <a:xfrm>
            <a:off x="459378" y="3533322"/>
            <a:ext cx="609120" cy="439830"/>
          </a:xfrm>
          <a:prstGeom prst="ellipse">
            <a:avLst/>
          </a:prstGeom>
          <a:noFill/>
          <a:ln w="2857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pPr>
              <a:buClr>
                <a:srgbClr val="000000"/>
              </a:buClr>
              <a:buSzPts val="1400"/>
            </a:pPr>
            <a:r>
              <a:rPr lang="en" sz="1260" b="1">
                <a:solidFill>
                  <a:srgbClr val="000000"/>
                </a:solidFill>
                <a:latin typeface="Arial"/>
                <a:ea typeface="Arial"/>
                <a:cs typeface="Arial"/>
                <a:sym typeface="Arial"/>
              </a:rPr>
              <a:t> C4</a:t>
            </a:r>
            <a:endParaRPr sz="1260" b="1">
              <a:solidFill>
                <a:srgbClr val="000000"/>
              </a:solidFill>
              <a:latin typeface="Arial"/>
              <a:ea typeface="Arial"/>
              <a:cs typeface="Arial"/>
              <a:sym typeface="Arial"/>
            </a:endParaRPr>
          </a:p>
        </p:txBody>
      </p:sp>
      <p:sp>
        <p:nvSpPr>
          <p:cNvPr id="108" name="Google Shape;393;p34">
            <a:extLst>
              <a:ext uri="{FF2B5EF4-FFF2-40B4-BE49-F238E27FC236}">
                <a16:creationId xmlns:a16="http://schemas.microsoft.com/office/drawing/2014/main" id="{3FC77322-DC8E-A547-8C00-A98FF900E756}"/>
              </a:ext>
            </a:extLst>
          </p:cNvPr>
          <p:cNvSpPr/>
          <p:nvPr/>
        </p:nvSpPr>
        <p:spPr>
          <a:xfrm>
            <a:off x="459378" y="4172243"/>
            <a:ext cx="609120" cy="439830"/>
          </a:xfrm>
          <a:prstGeom prst="ellipse">
            <a:avLst/>
          </a:prstGeom>
          <a:noFill/>
          <a:ln w="2857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pPr>
              <a:buClr>
                <a:srgbClr val="000000"/>
              </a:buClr>
              <a:buSzPts val="1400"/>
            </a:pPr>
            <a:r>
              <a:rPr lang="en" sz="1260" b="1">
                <a:solidFill>
                  <a:srgbClr val="000000"/>
                </a:solidFill>
                <a:latin typeface="Arial"/>
                <a:ea typeface="Arial"/>
                <a:cs typeface="Arial"/>
                <a:sym typeface="Arial"/>
              </a:rPr>
              <a:t> C7</a:t>
            </a:r>
            <a:endParaRPr sz="1260" b="1">
              <a:solidFill>
                <a:srgbClr val="000000"/>
              </a:solidFill>
              <a:latin typeface="Arial"/>
              <a:ea typeface="Arial"/>
              <a:cs typeface="Arial"/>
              <a:sym typeface="Arial"/>
            </a:endParaRPr>
          </a:p>
        </p:txBody>
      </p:sp>
      <p:sp>
        <p:nvSpPr>
          <p:cNvPr id="109" name="Google Shape;394;p34">
            <a:extLst>
              <a:ext uri="{FF2B5EF4-FFF2-40B4-BE49-F238E27FC236}">
                <a16:creationId xmlns:a16="http://schemas.microsoft.com/office/drawing/2014/main" id="{852FCCC1-62EA-DC4C-8BEB-ECFD14AB003E}"/>
              </a:ext>
            </a:extLst>
          </p:cNvPr>
          <p:cNvSpPr/>
          <p:nvPr/>
        </p:nvSpPr>
        <p:spPr>
          <a:xfrm>
            <a:off x="1115073" y="3167387"/>
            <a:ext cx="609120" cy="439830"/>
          </a:xfrm>
          <a:prstGeom prst="ellipse">
            <a:avLst/>
          </a:prstGeom>
          <a:noFill/>
          <a:ln w="2857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pPr>
              <a:buClr>
                <a:srgbClr val="000000"/>
              </a:buClr>
              <a:buSzPts val="1400"/>
            </a:pPr>
            <a:r>
              <a:rPr lang="en" sz="1260" b="1">
                <a:solidFill>
                  <a:srgbClr val="000000"/>
                </a:solidFill>
                <a:latin typeface="Arial"/>
                <a:ea typeface="Arial"/>
                <a:cs typeface="Arial"/>
                <a:sym typeface="Arial"/>
              </a:rPr>
              <a:t> C3</a:t>
            </a:r>
            <a:endParaRPr sz="1260" b="1">
              <a:solidFill>
                <a:srgbClr val="000000"/>
              </a:solidFill>
              <a:latin typeface="Arial"/>
              <a:ea typeface="Arial"/>
              <a:cs typeface="Arial"/>
              <a:sym typeface="Arial"/>
            </a:endParaRPr>
          </a:p>
        </p:txBody>
      </p:sp>
      <p:sp>
        <p:nvSpPr>
          <p:cNvPr id="110" name="Google Shape;395;p34">
            <a:extLst>
              <a:ext uri="{FF2B5EF4-FFF2-40B4-BE49-F238E27FC236}">
                <a16:creationId xmlns:a16="http://schemas.microsoft.com/office/drawing/2014/main" id="{674AC8F4-6A2C-F643-8FE5-C0E2A5310BB9}"/>
              </a:ext>
            </a:extLst>
          </p:cNvPr>
          <p:cNvSpPr/>
          <p:nvPr/>
        </p:nvSpPr>
        <p:spPr>
          <a:xfrm>
            <a:off x="1115073" y="3904977"/>
            <a:ext cx="609120" cy="439830"/>
          </a:xfrm>
          <a:prstGeom prst="ellipse">
            <a:avLst/>
          </a:prstGeom>
          <a:noFill/>
          <a:ln w="2857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pPr>
              <a:buClr>
                <a:srgbClr val="000000"/>
              </a:buClr>
              <a:buSzPts val="1400"/>
            </a:pPr>
            <a:r>
              <a:rPr lang="en" sz="1260" b="1">
                <a:solidFill>
                  <a:srgbClr val="000000"/>
                </a:solidFill>
                <a:latin typeface="Arial"/>
                <a:ea typeface="Arial"/>
                <a:cs typeface="Arial"/>
                <a:sym typeface="Arial"/>
              </a:rPr>
              <a:t> C6</a:t>
            </a:r>
            <a:endParaRPr sz="1260" b="1">
              <a:solidFill>
                <a:srgbClr val="000000"/>
              </a:solidFill>
              <a:latin typeface="Arial"/>
              <a:ea typeface="Arial"/>
              <a:cs typeface="Arial"/>
              <a:sym typeface="Arial"/>
            </a:endParaRPr>
          </a:p>
        </p:txBody>
      </p:sp>
      <p:sp>
        <p:nvSpPr>
          <p:cNvPr id="111" name="Google Shape;396;p34">
            <a:extLst>
              <a:ext uri="{FF2B5EF4-FFF2-40B4-BE49-F238E27FC236}">
                <a16:creationId xmlns:a16="http://schemas.microsoft.com/office/drawing/2014/main" id="{0F94BAA5-CFE5-1B41-B2CB-8B5159DF0202}"/>
              </a:ext>
            </a:extLst>
          </p:cNvPr>
          <p:cNvSpPr/>
          <p:nvPr/>
        </p:nvSpPr>
        <p:spPr>
          <a:xfrm>
            <a:off x="1724193" y="2894408"/>
            <a:ext cx="609120" cy="439830"/>
          </a:xfrm>
          <a:prstGeom prst="ellipse">
            <a:avLst/>
          </a:prstGeom>
          <a:noFill/>
          <a:ln w="2857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pPr>
              <a:buClr>
                <a:srgbClr val="000000"/>
              </a:buClr>
              <a:buSzPts val="1400"/>
            </a:pPr>
            <a:r>
              <a:rPr lang="en" sz="1260" b="1">
                <a:solidFill>
                  <a:srgbClr val="000000"/>
                </a:solidFill>
                <a:latin typeface="Arial"/>
                <a:ea typeface="Arial"/>
                <a:cs typeface="Arial"/>
                <a:sym typeface="Arial"/>
              </a:rPr>
              <a:t> C2</a:t>
            </a:r>
            <a:endParaRPr sz="1260" b="1">
              <a:solidFill>
                <a:srgbClr val="000000"/>
              </a:solidFill>
              <a:latin typeface="Arial"/>
              <a:ea typeface="Arial"/>
              <a:cs typeface="Arial"/>
              <a:sym typeface="Arial"/>
            </a:endParaRPr>
          </a:p>
        </p:txBody>
      </p:sp>
      <p:sp>
        <p:nvSpPr>
          <p:cNvPr id="112" name="Google Shape;386;p34">
            <a:extLst>
              <a:ext uri="{FF2B5EF4-FFF2-40B4-BE49-F238E27FC236}">
                <a16:creationId xmlns:a16="http://schemas.microsoft.com/office/drawing/2014/main" id="{D58FA98B-262A-A14B-9275-19FB5BCCEB4F}"/>
              </a:ext>
            </a:extLst>
          </p:cNvPr>
          <p:cNvSpPr/>
          <p:nvPr/>
        </p:nvSpPr>
        <p:spPr>
          <a:xfrm>
            <a:off x="1724193" y="3533330"/>
            <a:ext cx="609120" cy="439830"/>
          </a:xfrm>
          <a:prstGeom prst="ellipse">
            <a:avLst/>
          </a:prstGeom>
          <a:noFill/>
          <a:ln w="2857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pPr>
              <a:buClr>
                <a:srgbClr val="000000"/>
              </a:buClr>
              <a:buSzPts val="1400"/>
            </a:pPr>
            <a:r>
              <a:rPr lang="en" sz="1260" b="1">
                <a:solidFill>
                  <a:srgbClr val="000000"/>
                </a:solidFill>
                <a:latin typeface="Arial"/>
                <a:ea typeface="Arial"/>
                <a:cs typeface="Arial"/>
                <a:sym typeface="Arial"/>
              </a:rPr>
              <a:t> C5</a:t>
            </a:r>
            <a:endParaRPr sz="1260" b="1">
              <a:solidFill>
                <a:srgbClr val="000000"/>
              </a:solidFill>
              <a:latin typeface="Arial"/>
              <a:ea typeface="Arial"/>
              <a:cs typeface="Arial"/>
              <a:sym typeface="Arial"/>
            </a:endParaRPr>
          </a:p>
        </p:txBody>
      </p:sp>
      <p:sp>
        <p:nvSpPr>
          <p:cNvPr id="113" name="Google Shape;397;p34">
            <a:extLst>
              <a:ext uri="{FF2B5EF4-FFF2-40B4-BE49-F238E27FC236}">
                <a16:creationId xmlns:a16="http://schemas.microsoft.com/office/drawing/2014/main" id="{388E7F9C-A28F-6044-8472-FA5E67EE4827}"/>
              </a:ext>
            </a:extLst>
          </p:cNvPr>
          <p:cNvSpPr/>
          <p:nvPr/>
        </p:nvSpPr>
        <p:spPr>
          <a:xfrm>
            <a:off x="1724193" y="4172251"/>
            <a:ext cx="609120" cy="439830"/>
          </a:xfrm>
          <a:prstGeom prst="ellipse">
            <a:avLst/>
          </a:prstGeom>
          <a:noFill/>
          <a:ln w="2857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pPr>
              <a:buClr>
                <a:srgbClr val="000000"/>
              </a:buClr>
              <a:buSzPts val="1400"/>
            </a:pPr>
            <a:r>
              <a:rPr lang="en" sz="1260" b="1">
                <a:solidFill>
                  <a:srgbClr val="000000"/>
                </a:solidFill>
                <a:latin typeface="Arial"/>
                <a:ea typeface="Arial"/>
                <a:cs typeface="Arial"/>
                <a:sym typeface="Arial"/>
              </a:rPr>
              <a:t> C8</a:t>
            </a:r>
            <a:endParaRPr sz="1260" b="1">
              <a:solidFill>
                <a:srgbClr val="000000"/>
              </a:solidFill>
              <a:latin typeface="Arial"/>
              <a:ea typeface="Arial"/>
              <a:cs typeface="Arial"/>
              <a:sym typeface="Arial"/>
            </a:endParaRPr>
          </a:p>
        </p:txBody>
      </p:sp>
      <p:pic>
        <p:nvPicPr>
          <p:cNvPr id="114" name="Google Shape;404;p34">
            <a:extLst>
              <a:ext uri="{FF2B5EF4-FFF2-40B4-BE49-F238E27FC236}">
                <a16:creationId xmlns:a16="http://schemas.microsoft.com/office/drawing/2014/main" id="{993F0EAC-6698-AC40-B786-092FA425CDFB}"/>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160835" y="3017071"/>
            <a:ext cx="220556" cy="217517"/>
          </a:xfrm>
          <a:prstGeom prst="rect">
            <a:avLst/>
          </a:prstGeom>
          <a:noFill/>
          <a:ln>
            <a:noFill/>
          </a:ln>
        </p:spPr>
      </p:pic>
      <p:pic>
        <p:nvPicPr>
          <p:cNvPr id="115" name="Google Shape;405;p34">
            <a:extLst>
              <a:ext uri="{FF2B5EF4-FFF2-40B4-BE49-F238E27FC236}">
                <a16:creationId xmlns:a16="http://schemas.microsoft.com/office/drawing/2014/main" id="{1397425E-E5EC-DB41-AE04-C9F7A65A8882}"/>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509263" y="3381332"/>
            <a:ext cx="220556" cy="217517"/>
          </a:xfrm>
          <a:prstGeom prst="rect">
            <a:avLst/>
          </a:prstGeom>
          <a:noFill/>
          <a:ln>
            <a:noFill/>
          </a:ln>
        </p:spPr>
      </p:pic>
      <p:pic>
        <p:nvPicPr>
          <p:cNvPr id="116" name="Google Shape;406;p34">
            <a:extLst>
              <a:ext uri="{FF2B5EF4-FFF2-40B4-BE49-F238E27FC236}">
                <a16:creationId xmlns:a16="http://schemas.microsoft.com/office/drawing/2014/main" id="{5E2166D7-71D5-504F-981A-2B5C9ACD3492}"/>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160773" y="3776231"/>
            <a:ext cx="220556" cy="217517"/>
          </a:xfrm>
          <a:prstGeom prst="rect">
            <a:avLst/>
          </a:prstGeom>
          <a:noFill/>
          <a:ln>
            <a:noFill/>
          </a:ln>
        </p:spPr>
      </p:pic>
      <p:pic>
        <p:nvPicPr>
          <p:cNvPr id="117" name="Google Shape;407;p34">
            <a:extLst>
              <a:ext uri="{FF2B5EF4-FFF2-40B4-BE49-F238E27FC236}">
                <a16:creationId xmlns:a16="http://schemas.microsoft.com/office/drawing/2014/main" id="{5FB0AC5B-6B57-C541-9978-A4372734B807}"/>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160773" y="4435741"/>
            <a:ext cx="220556" cy="217517"/>
          </a:xfrm>
          <a:prstGeom prst="rect">
            <a:avLst/>
          </a:prstGeom>
          <a:noFill/>
          <a:ln>
            <a:noFill/>
          </a:ln>
        </p:spPr>
      </p:pic>
      <p:grpSp>
        <p:nvGrpSpPr>
          <p:cNvPr id="118" name="Google Shape;408;p34">
            <a:extLst>
              <a:ext uri="{FF2B5EF4-FFF2-40B4-BE49-F238E27FC236}">
                <a16:creationId xmlns:a16="http://schemas.microsoft.com/office/drawing/2014/main" id="{AB156281-DDF6-6249-89B9-85192764206A}"/>
              </a:ext>
            </a:extLst>
          </p:cNvPr>
          <p:cNvGrpSpPr/>
          <p:nvPr/>
        </p:nvGrpSpPr>
        <p:grpSpPr>
          <a:xfrm>
            <a:off x="752409" y="3199462"/>
            <a:ext cx="279399" cy="1453796"/>
            <a:chOff x="293825" y="3088940"/>
            <a:chExt cx="413924" cy="2153772"/>
          </a:xfrm>
        </p:grpSpPr>
        <p:pic>
          <p:nvPicPr>
            <p:cNvPr id="119" name="Google Shape;409;p34">
              <a:extLst>
                <a:ext uri="{FF2B5EF4-FFF2-40B4-BE49-F238E27FC236}">
                  <a16:creationId xmlns:a16="http://schemas.microsoft.com/office/drawing/2014/main" id="{524042AE-F57D-654C-8AD1-2B426A4A49C2}"/>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93825" y="4920465"/>
              <a:ext cx="326749" cy="322247"/>
            </a:xfrm>
            <a:prstGeom prst="rect">
              <a:avLst/>
            </a:prstGeom>
            <a:noFill/>
            <a:ln>
              <a:noFill/>
            </a:ln>
          </p:spPr>
        </p:pic>
        <p:pic>
          <p:nvPicPr>
            <p:cNvPr id="120" name="Google Shape;410;p34">
              <a:extLst>
                <a:ext uri="{FF2B5EF4-FFF2-40B4-BE49-F238E27FC236}">
                  <a16:creationId xmlns:a16="http://schemas.microsoft.com/office/drawing/2014/main" id="{D109058E-7567-394D-85F7-AA0AE9466423}"/>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18275" y="3088940"/>
              <a:ext cx="326749" cy="322247"/>
            </a:xfrm>
            <a:prstGeom prst="rect">
              <a:avLst/>
            </a:prstGeom>
            <a:noFill/>
            <a:ln>
              <a:noFill/>
            </a:ln>
          </p:spPr>
        </p:pic>
        <p:pic>
          <p:nvPicPr>
            <p:cNvPr id="121" name="Google Shape;411;p34">
              <a:extLst>
                <a:ext uri="{FF2B5EF4-FFF2-40B4-BE49-F238E27FC236}">
                  <a16:creationId xmlns:a16="http://schemas.microsoft.com/office/drawing/2014/main" id="{92378230-567A-D64F-AE6F-DB1547E176CE}"/>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81000" y="3950440"/>
              <a:ext cx="326749" cy="322247"/>
            </a:xfrm>
            <a:prstGeom prst="rect">
              <a:avLst/>
            </a:prstGeom>
            <a:noFill/>
            <a:ln>
              <a:noFill/>
            </a:ln>
          </p:spPr>
        </p:pic>
      </p:grpSp>
      <p:pic>
        <p:nvPicPr>
          <p:cNvPr id="122" name="Google Shape;412;p34">
            <a:extLst>
              <a:ext uri="{FF2B5EF4-FFF2-40B4-BE49-F238E27FC236}">
                <a16:creationId xmlns:a16="http://schemas.microsoft.com/office/drawing/2014/main" id="{8BA575A9-DC47-6243-881C-4D75A4920FBA}"/>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420748" y="4208754"/>
            <a:ext cx="220556" cy="217517"/>
          </a:xfrm>
          <a:prstGeom prst="rect">
            <a:avLst/>
          </a:prstGeom>
          <a:noFill/>
          <a:ln>
            <a:noFill/>
          </a:ln>
        </p:spPr>
      </p:pic>
      <p:sp>
        <p:nvSpPr>
          <p:cNvPr id="138" name="Google Shape;433;g82fd4b3ced_0_627">
            <a:extLst>
              <a:ext uri="{FF2B5EF4-FFF2-40B4-BE49-F238E27FC236}">
                <a16:creationId xmlns:a16="http://schemas.microsoft.com/office/drawing/2014/main" id="{01934607-A719-EE44-974A-0E674366A7AC}"/>
              </a:ext>
            </a:extLst>
          </p:cNvPr>
          <p:cNvSpPr txBox="1">
            <a:spLocks noGrp="1"/>
          </p:cNvSpPr>
          <p:nvPr>
            <p:ph type="title"/>
          </p:nvPr>
        </p:nvSpPr>
        <p:spPr>
          <a:prstGeom prst="rect">
            <a:avLst/>
          </a:prstGeom>
          <a:noFill/>
          <a:ln>
            <a:noFill/>
          </a:ln>
        </p:spPr>
        <p:txBody>
          <a:bodyPr spcFirstLastPara="1" vert="horz" wrap="square" lIns="0" tIns="0" rIns="0" bIns="0" rtlCol="0" anchor="ctr" anchorCtr="0">
            <a:noAutofit/>
          </a:bodyPr>
          <a:lstStyle/>
          <a:p>
            <a:r>
              <a:rPr lang="en-GB" sz="1800" dirty="0">
                <a:latin typeface="Verdana"/>
                <a:ea typeface="Verdana"/>
                <a:cs typeface="Verdana"/>
                <a:sym typeface="Verdana"/>
              </a:rPr>
              <a:t>Client Solution: </a:t>
            </a:r>
            <a:r>
              <a:rPr lang="en-GB" dirty="0"/>
              <a:t>Data Dump</a:t>
            </a:r>
            <a:endParaRPr dirty="0"/>
          </a:p>
        </p:txBody>
      </p:sp>
      <p:sp>
        <p:nvSpPr>
          <p:cNvPr id="142" name="Google Shape;367;p33">
            <a:extLst>
              <a:ext uri="{FF2B5EF4-FFF2-40B4-BE49-F238E27FC236}">
                <a16:creationId xmlns:a16="http://schemas.microsoft.com/office/drawing/2014/main" id="{0C276E8C-4C5F-4143-A37C-D02F0B5E279B}"/>
              </a:ext>
            </a:extLst>
          </p:cNvPr>
          <p:cNvSpPr/>
          <p:nvPr/>
        </p:nvSpPr>
        <p:spPr>
          <a:xfrm rot="5400000">
            <a:off x="7144973" y="2298538"/>
            <a:ext cx="138543" cy="57722"/>
          </a:xfrm>
          <a:prstGeom prst="rect">
            <a:avLst/>
          </a:prstGeom>
          <a:solidFill>
            <a:srgbClr val="6AA84F"/>
          </a:solidFill>
          <a:ln w="9525" cap="flat" cmpd="sng">
            <a:solidFill>
              <a:srgbClr val="242852"/>
            </a:solidFill>
            <a:prstDash val="solid"/>
            <a:round/>
            <a:headEnd type="none" w="sm" len="sm"/>
            <a:tailEnd type="none" w="sm" len="sm"/>
          </a:ln>
        </p:spPr>
        <p:txBody>
          <a:bodyPr spcFirstLastPara="1" wrap="square" lIns="82283" tIns="82283" rIns="82283" bIns="82283" anchor="ctr" anchorCtr="0">
            <a:noAutofit/>
          </a:bodyPr>
          <a:lstStyle/>
          <a:p>
            <a:pPr>
              <a:buClr>
                <a:srgbClr val="000000"/>
              </a:buClr>
              <a:buSzPts val="1400"/>
            </a:pPr>
            <a:endParaRPr sz="1260">
              <a:solidFill>
                <a:srgbClr val="000000"/>
              </a:solidFill>
              <a:latin typeface="Arial"/>
              <a:ea typeface="Arial"/>
              <a:cs typeface="Arial"/>
              <a:sym typeface="Arial"/>
            </a:endParaRPr>
          </a:p>
        </p:txBody>
      </p:sp>
      <p:sp>
        <p:nvSpPr>
          <p:cNvPr id="143" name="Google Shape;361;p33">
            <a:extLst>
              <a:ext uri="{FF2B5EF4-FFF2-40B4-BE49-F238E27FC236}">
                <a16:creationId xmlns:a16="http://schemas.microsoft.com/office/drawing/2014/main" id="{05D50712-C9EC-A64A-A9D1-490BBC8BC33A}"/>
              </a:ext>
            </a:extLst>
          </p:cNvPr>
          <p:cNvSpPr/>
          <p:nvPr/>
        </p:nvSpPr>
        <p:spPr>
          <a:xfrm rot="5400000">
            <a:off x="4321646" y="1690960"/>
            <a:ext cx="144734" cy="1299645"/>
          </a:xfrm>
          <a:prstGeom prst="rect">
            <a:avLst/>
          </a:prstGeom>
          <a:solidFill>
            <a:srgbClr val="FF0000"/>
          </a:solidFill>
          <a:ln w="9525" cap="flat" cmpd="sng">
            <a:solidFill>
              <a:srgbClr val="242852"/>
            </a:solidFill>
            <a:prstDash val="solid"/>
            <a:round/>
            <a:headEnd type="none" w="sm" len="sm"/>
            <a:tailEnd type="none" w="sm" len="sm"/>
          </a:ln>
        </p:spPr>
        <p:txBody>
          <a:bodyPr spcFirstLastPara="1" wrap="square" lIns="82283" tIns="82283" rIns="82283" bIns="82283" anchor="ctr" anchorCtr="0">
            <a:noAutofit/>
          </a:bodyPr>
          <a:lstStyle/>
          <a:p>
            <a:pPr>
              <a:buClr>
                <a:srgbClr val="000000"/>
              </a:buClr>
              <a:buSzPts val="1400"/>
            </a:pPr>
            <a:endParaRPr sz="1260">
              <a:solidFill>
                <a:srgbClr val="000000"/>
              </a:solidFill>
              <a:latin typeface="Arial"/>
              <a:ea typeface="Arial"/>
              <a:cs typeface="Arial"/>
              <a:sym typeface="Arial"/>
            </a:endParaRPr>
          </a:p>
        </p:txBody>
      </p:sp>
      <p:sp>
        <p:nvSpPr>
          <p:cNvPr id="46" name="Google Shape;436;g82fd4b3ced_0_627">
            <a:extLst>
              <a:ext uri="{FF2B5EF4-FFF2-40B4-BE49-F238E27FC236}">
                <a16:creationId xmlns:a16="http://schemas.microsoft.com/office/drawing/2014/main" id="{170AF076-B4B4-054D-A022-77066A44055F}"/>
              </a:ext>
            </a:extLst>
          </p:cNvPr>
          <p:cNvSpPr txBox="1"/>
          <p:nvPr/>
        </p:nvSpPr>
        <p:spPr>
          <a:xfrm>
            <a:off x="1419633" y="4691911"/>
            <a:ext cx="6054587" cy="439830"/>
          </a:xfrm>
          <a:prstGeom prst="rect">
            <a:avLst/>
          </a:prstGeom>
          <a:noFill/>
          <a:ln>
            <a:noFill/>
          </a:ln>
        </p:spPr>
        <p:txBody>
          <a:bodyPr spcFirstLastPara="1" wrap="square" lIns="82283" tIns="82283" rIns="82283" bIns="82283" anchor="t" anchorCtr="0">
            <a:noAutofit/>
          </a:bodyPr>
          <a:lstStyle/>
          <a:p>
            <a:pPr algn="ctr">
              <a:buClr>
                <a:srgbClr val="000000"/>
              </a:buClr>
              <a:buSzPts val="3200"/>
            </a:pPr>
            <a:r>
              <a:rPr lang="en-GB" sz="2880" b="1" dirty="0">
                <a:solidFill>
                  <a:schemeClr val="dk1"/>
                </a:solidFill>
                <a:latin typeface="Verdana"/>
                <a:ea typeface="Verdana"/>
                <a:cs typeface="Verdana"/>
                <a:sym typeface="Verdana"/>
              </a:rPr>
              <a:t>Data Shipping: Dumps</a:t>
            </a:r>
            <a:endParaRPr sz="2880" b="1" dirty="0">
              <a:solidFill>
                <a:schemeClr val="dk1"/>
              </a:solidFill>
              <a:latin typeface="Verdana"/>
              <a:ea typeface="Verdana"/>
              <a:cs typeface="Verdana"/>
              <a:sym typeface="Verdana"/>
            </a:endParaRPr>
          </a:p>
        </p:txBody>
      </p:sp>
      <p:grpSp>
        <p:nvGrpSpPr>
          <p:cNvPr id="47" name="Group 46">
            <a:extLst>
              <a:ext uri="{FF2B5EF4-FFF2-40B4-BE49-F238E27FC236}">
                <a16:creationId xmlns:a16="http://schemas.microsoft.com/office/drawing/2014/main" id="{0FF053C2-E798-B146-8CDB-97693BF17E33}"/>
              </a:ext>
            </a:extLst>
          </p:cNvPr>
          <p:cNvGrpSpPr/>
          <p:nvPr/>
        </p:nvGrpSpPr>
        <p:grpSpPr>
          <a:xfrm>
            <a:off x="6964901" y="3353127"/>
            <a:ext cx="892953" cy="831459"/>
            <a:chOff x="81100" y="1465260"/>
            <a:chExt cx="992170" cy="923843"/>
          </a:xfrm>
        </p:grpSpPr>
        <p:pic>
          <p:nvPicPr>
            <p:cNvPr id="48" name="Google Shape;334;p32">
              <a:extLst>
                <a:ext uri="{FF2B5EF4-FFF2-40B4-BE49-F238E27FC236}">
                  <a16:creationId xmlns:a16="http://schemas.microsoft.com/office/drawing/2014/main" id="{F0D3F2D4-5939-E54A-8E81-718467CDDE93}"/>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7876" y="1728731"/>
              <a:ext cx="473773" cy="405862"/>
            </a:xfrm>
            <a:prstGeom prst="rect">
              <a:avLst/>
            </a:prstGeom>
            <a:noFill/>
            <a:ln>
              <a:noFill/>
            </a:ln>
          </p:spPr>
        </p:pic>
        <p:pic>
          <p:nvPicPr>
            <p:cNvPr id="49" name="Google Shape;334;p32">
              <a:extLst>
                <a:ext uri="{FF2B5EF4-FFF2-40B4-BE49-F238E27FC236}">
                  <a16:creationId xmlns:a16="http://schemas.microsoft.com/office/drawing/2014/main" id="{DC51DA00-89EF-444E-8C23-84CCB6647B80}"/>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44761" y="1849812"/>
              <a:ext cx="473773" cy="405862"/>
            </a:xfrm>
            <a:prstGeom prst="rect">
              <a:avLst/>
            </a:prstGeom>
            <a:noFill/>
            <a:ln>
              <a:noFill/>
            </a:ln>
          </p:spPr>
        </p:pic>
        <p:pic>
          <p:nvPicPr>
            <p:cNvPr id="50" name="Google Shape;334;p32">
              <a:extLst>
                <a:ext uri="{FF2B5EF4-FFF2-40B4-BE49-F238E27FC236}">
                  <a16:creationId xmlns:a16="http://schemas.microsoft.com/office/drawing/2014/main" id="{2819B7EB-FB9B-3640-B421-F8426F70EDD7}"/>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44762" y="1591599"/>
              <a:ext cx="473773" cy="405862"/>
            </a:xfrm>
            <a:prstGeom prst="rect">
              <a:avLst/>
            </a:prstGeom>
            <a:noFill/>
            <a:ln>
              <a:noFill/>
            </a:ln>
          </p:spPr>
        </p:pic>
        <p:pic>
          <p:nvPicPr>
            <p:cNvPr id="51" name="Google Shape;334;p32">
              <a:extLst>
                <a:ext uri="{FF2B5EF4-FFF2-40B4-BE49-F238E27FC236}">
                  <a16:creationId xmlns:a16="http://schemas.microsoft.com/office/drawing/2014/main" id="{FA696CC1-CB2B-AB4C-A4C0-E3368F31F213}"/>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0025" y="1983241"/>
              <a:ext cx="473773" cy="405862"/>
            </a:xfrm>
            <a:prstGeom prst="rect">
              <a:avLst/>
            </a:prstGeom>
            <a:noFill/>
            <a:ln>
              <a:noFill/>
            </a:ln>
          </p:spPr>
        </p:pic>
        <p:pic>
          <p:nvPicPr>
            <p:cNvPr id="52" name="Google Shape;334;p32">
              <a:extLst>
                <a:ext uri="{FF2B5EF4-FFF2-40B4-BE49-F238E27FC236}">
                  <a16:creationId xmlns:a16="http://schemas.microsoft.com/office/drawing/2014/main" id="{BCB8874E-610A-984B-989B-494F91B09A3B}"/>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1100" y="1465260"/>
              <a:ext cx="473773" cy="405862"/>
            </a:xfrm>
            <a:prstGeom prst="rect">
              <a:avLst/>
            </a:prstGeom>
            <a:noFill/>
            <a:ln>
              <a:noFill/>
            </a:ln>
          </p:spPr>
        </p:pic>
        <p:pic>
          <p:nvPicPr>
            <p:cNvPr id="53" name="Google Shape;334;p32">
              <a:extLst>
                <a:ext uri="{FF2B5EF4-FFF2-40B4-BE49-F238E27FC236}">
                  <a16:creationId xmlns:a16="http://schemas.microsoft.com/office/drawing/2014/main" id="{006A59BA-638B-FF47-8B98-1EE3C912DAEA}"/>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99497" y="1958654"/>
              <a:ext cx="473773" cy="405862"/>
            </a:xfrm>
            <a:prstGeom prst="rect">
              <a:avLst/>
            </a:prstGeom>
            <a:noFill/>
            <a:ln>
              <a:noFill/>
            </a:ln>
          </p:spPr>
        </p:pic>
      </p:grpSp>
      <p:grpSp>
        <p:nvGrpSpPr>
          <p:cNvPr id="54" name="Group 53">
            <a:extLst>
              <a:ext uri="{FF2B5EF4-FFF2-40B4-BE49-F238E27FC236}">
                <a16:creationId xmlns:a16="http://schemas.microsoft.com/office/drawing/2014/main" id="{EF02F214-7BC0-494E-B431-24D29B5AE440}"/>
              </a:ext>
            </a:extLst>
          </p:cNvPr>
          <p:cNvGrpSpPr/>
          <p:nvPr/>
        </p:nvGrpSpPr>
        <p:grpSpPr>
          <a:xfrm>
            <a:off x="6952852" y="3366434"/>
            <a:ext cx="892953" cy="831459"/>
            <a:chOff x="81100" y="1465260"/>
            <a:chExt cx="992170" cy="923843"/>
          </a:xfrm>
        </p:grpSpPr>
        <p:pic>
          <p:nvPicPr>
            <p:cNvPr id="55" name="Google Shape;334;p32">
              <a:extLst>
                <a:ext uri="{FF2B5EF4-FFF2-40B4-BE49-F238E27FC236}">
                  <a16:creationId xmlns:a16="http://schemas.microsoft.com/office/drawing/2014/main" id="{724E965E-7535-D642-8EC2-7AD562444F73}"/>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7876" y="1728731"/>
              <a:ext cx="473773" cy="405862"/>
            </a:xfrm>
            <a:prstGeom prst="rect">
              <a:avLst/>
            </a:prstGeom>
            <a:noFill/>
            <a:ln>
              <a:noFill/>
            </a:ln>
          </p:spPr>
        </p:pic>
        <p:pic>
          <p:nvPicPr>
            <p:cNvPr id="56" name="Google Shape;334;p32">
              <a:extLst>
                <a:ext uri="{FF2B5EF4-FFF2-40B4-BE49-F238E27FC236}">
                  <a16:creationId xmlns:a16="http://schemas.microsoft.com/office/drawing/2014/main" id="{B649E409-DB79-544F-AAEC-2D54715D0CAB}"/>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44761" y="1849812"/>
              <a:ext cx="473773" cy="405862"/>
            </a:xfrm>
            <a:prstGeom prst="rect">
              <a:avLst/>
            </a:prstGeom>
            <a:noFill/>
            <a:ln>
              <a:noFill/>
            </a:ln>
          </p:spPr>
        </p:pic>
        <p:pic>
          <p:nvPicPr>
            <p:cNvPr id="57" name="Google Shape;334;p32">
              <a:extLst>
                <a:ext uri="{FF2B5EF4-FFF2-40B4-BE49-F238E27FC236}">
                  <a16:creationId xmlns:a16="http://schemas.microsoft.com/office/drawing/2014/main" id="{959D3C7D-BC7D-F849-83ED-551A1E5301FE}"/>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44762" y="1591599"/>
              <a:ext cx="473773" cy="405862"/>
            </a:xfrm>
            <a:prstGeom prst="rect">
              <a:avLst/>
            </a:prstGeom>
            <a:noFill/>
            <a:ln>
              <a:noFill/>
            </a:ln>
          </p:spPr>
        </p:pic>
        <p:pic>
          <p:nvPicPr>
            <p:cNvPr id="58" name="Google Shape;334;p32">
              <a:extLst>
                <a:ext uri="{FF2B5EF4-FFF2-40B4-BE49-F238E27FC236}">
                  <a16:creationId xmlns:a16="http://schemas.microsoft.com/office/drawing/2014/main" id="{D53ADB51-2F3E-354D-8B4C-D255BCD56998}"/>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0025" y="1983241"/>
              <a:ext cx="473773" cy="405862"/>
            </a:xfrm>
            <a:prstGeom prst="rect">
              <a:avLst/>
            </a:prstGeom>
            <a:noFill/>
            <a:ln>
              <a:noFill/>
            </a:ln>
          </p:spPr>
        </p:pic>
        <p:pic>
          <p:nvPicPr>
            <p:cNvPr id="59" name="Google Shape;334;p32">
              <a:extLst>
                <a:ext uri="{FF2B5EF4-FFF2-40B4-BE49-F238E27FC236}">
                  <a16:creationId xmlns:a16="http://schemas.microsoft.com/office/drawing/2014/main" id="{9EBAD2AA-A25E-5143-A4B1-F85B68CBD3D7}"/>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1100" y="1465260"/>
              <a:ext cx="473773" cy="405862"/>
            </a:xfrm>
            <a:prstGeom prst="rect">
              <a:avLst/>
            </a:prstGeom>
            <a:noFill/>
            <a:ln>
              <a:noFill/>
            </a:ln>
          </p:spPr>
        </p:pic>
        <p:pic>
          <p:nvPicPr>
            <p:cNvPr id="60" name="Google Shape;334;p32">
              <a:extLst>
                <a:ext uri="{FF2B5EF4-FFF2-40B4-BE49-F238E27FC236}">
                  <a16:creationId xmlns:a16="http://schemas.microsoft.com/office/drawing/2014/main" id="{9A0ED78F-BB85-664C-AC99-493D2BE10E17}"/>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99497" y="1958654"/>
              <a:ext cx="473773" cy="405862"/>
            </a:xfrm>
            <a:prstGeom prst="rect">
              <a:avLst/>
            </a:prstGeom>
            <a:noFill/>
            <a:ln>
              <a:noFill/>
            </a:ln>
          </p:spPr>
        </p:pic>
      </p:grpSp>
      <p:grpSp>
        <p:nvGrpSpPr>
          <p:cNvPr id="61" name="Group 60">
            <a:extLst>
              <a:ext uri="{FF2B5EF4-FFF2-40B4-BE49-F238E27FC236}">
                <a16:creationId xmlns:a16="http://schemas.microsoft.com/office/drawing/2014/main" id="{52D1E994-E249-A94F-9EEB-96DB34BEE7D8}"/>
              </a:ext>
            </a:extLst>
          </p:cNvPr>
          <p:cNvGrpSpPr/>
          <p:nvPr/>
        </p:nvGrpSpPr>
        <p:grpSpPr>
          <a:xfrm>
            <a:off x="6959656" y="3357159"/>
            <a:ext cx="892953" cy="831459"/>
            <a:chOff x="81100" y="1465260"/>
            <a:chExt cx="992170" cy="923843"/>
          </a:xfrm>
        </p:grpSpPr>
        <p:pic>
          <p:nvPicPr>
            <p:cNvPr id="62" name="Google Shape;334;p32">
              <a:extLst>
                <a:ext uri="{FF2B5EF4-FFF2-40B4-BE49-F238E27FC236}">
                  <a16:creationId xmlns:a16="http://schemas.microsoft.com/office/drawing/2014/main" id="{833A8E42-8A20-D249-ACA6-6977259FA87B}"/>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7876" y="1728731"/>
              <a:ext cx="473773" cy="405862"/>
            </a:xfrm>
            <a:prstGeom prst="rect">
              <a:avLst/>
            </a:prstGeom>
            <a:noFill/>
            <a:ln>
              <a:noFill/>
            </a:ln>
          </p:spPr>
        </p:pic>
        <p:pic>
          <p:nvPicPr>
            <p:cNvPr id="63" name="Google Shape;334;p32">
              <a:extLst>
                <a:ext uri="{FF2B5EF4-FFF2-40B4-BE49-F238E27FC236}">
                  <a16:creationId xmlns:a16="http://schemas.microsoft.com/office/drawing/2014/main" id="{ACC8805B-A890-5D44-A345-845DB5548F5B}"/>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44761" y="1849812"/>
              <a:ext cx="473773" cy="405862"/>
            </a:xfrm>
            <a:prstGeom prst="rect">
              <a:avLst/>
            </a:prstGeom>
            <a:noFill/>
            <a:ln>
              <a:noFill/>
            </a:ln>
          </p:spPr>
        </p:pic>
        <p:pic>
          <p:nvPicPr>
            <p:cNvPr id="64" name="Google Shape;334;p32">
              <a:extLst>
                <a:ext uri="{FF2B5EF4-FFF2-40B4-BE49-F238E27FC236}">
                  <a16:creationId xmlns:a16="http://schemas.microsoft.com/office/drawing/2014/main" id="{89484AE9-C825-AF46-A536-41C284AFA75E}"/>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44762" y="1591599"/>
              <a:ext cx="473773" cy="405862"/>
            </a:xfrm>
            <a:prstGeom prst="rect">
              <a:avLst/>
            </a:prstGeom>
            <a:noFill/>
            <a:ln>
              <a:noFill/>
            </a:ln>
          </p:spPr>
        </p:pic>
        <p:pic>
          <p:nvPicPr>
            <p:cNvPr id="65" name="Google Shape;334;p32">
              <a:extLst>
                <a:ext uri="{FF2B5EF4-FFF2-40B4-BE49-F238E27FC236}">
                  <a16:creationId xmlns:a16="http://schemas.microsoft.com/office/drawing/2014/main" id="{912AB4C6-9213-0846-A853-5BDD6E0BE353}"/>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0025" y="1983241"/>
              <a:ext cx="473773" cy="405862"/>
            </a:xfrm>
            <a:prstGeom prst="rect">
              <a:avLst/>
            </a:prstGeom>
            <a:noFill/>
            <a:ln>
              <a:noFill/>
            </a:ln>
          </p:spPr>
        </p:pic>
        <p:pic>
          <p:nvPicPr>
            <p:cNvPr id="66" name="Google Shape;334;p32">
              <a:extLst>
                <a:ext uri="{FF2B5EF4-FFF2-40B4-BE49-F238E27FC236}">
                  <a16:creationId xmlns:a16="http://schemas.microsoft.com/office/drawing/2014/main" id="{D4B3E510-8545-DB40-9AE4-CC24F09F6228}"/>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1100" y="1465260"/>
              <a:ext cx="473773" cy="405862"/>
            </a:xfrm>
            <a:prstGeom prst="rect">
              <a:avLst/>
            </a:prstGeom>
            <a:noFill/>
            <a:ln>
              <a:noFill/>
            </a:ln>
          </p:spPr>
        </p:pic>
        <p:pic>
          <p:nvPicPr>
            <p:cNvPr id="67" name="Google Shape;334;p32">
              <a:extLst>
                <a:ext uri="{FF2B5EF4-FFF2-40B4-BE49-F238E27FC236}">
                  <a16:creationId xmlns:a16="http://schemas.microsoft.com/office/drawing/2014/main" id="{2FA2F81E-9BDC-7148-80DD-89BF74F8ABF4}"/>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99497" y="1958654"/>
              <a:ext cx="473773" cy="405862"/>
            </a:xfrm>
            <a:prstGeom prst="rect">
              <a:avLst/>
            </a:prstGeom>
            <a:noFill/>
            <a:ln>
              <a:noFill/>
            </a:ln>
          </p:spPr>
        </p:pic>
      </p:grpSp>
      <p:sp>
        <p:nvSpPr>
          <p:cNvPr id="68" name="Slide Number Placeholder 2">
            <a:extLst>
              <a:ext uri="{FF2B5EF4-FFF2-40B4-BE49-F238E27FC236}">
                <a16:creationId xmlns:a16="http://schemas.microsoft.com/office/drawing/2014/main" id="{5D212D57-2EB2-23AA-36A2-178EF566B2E0}"/>
              </a:ext>
            </a:extLst>
          </p:cNvPr>
          <p:cNvSpPr>
            <a:spLocks noGrp="1"/>
          </p:cNvSpPr>
          <p:nvPr>
            <p:ph type="sldNum" sz="quarter" idx="12"/>
          </p:nvPr>
        </p:nvSpPr>
        <p:spPr>
          <a:xfrm>
            <a:off x="215588" y="6485756"/>
            <a:ext cx="2057400" cy="273844"/>
          </a:xfrm>
        </p:spPr>
        <p:txBody>
          <a:bodyPr/>
          <a:lstStyle/>
          <a:p>
            <a:fld id="{78AA9B8F-E99E-F249-967A-8EA2BC104B71}" type="slidenum">
              <a:rPr lang="en-AT" smtClean="0"/>
              <a:t>31</a:t>
            </a:fld>
            <a:endParaRPr lang="en-AT" dirty="0"/>
          </a:p>
        </p:txBody>
      </p:sp>
    </p:spTree>
    <p:extLst>
      <p:ext uri="{BB962C8B-B14F-4D97-AF65-F5344CB8AC3E}">
        <p14:creationId xmlns:p14="http://schemas.microsoft.com/office/powerpoint/2010/main" val="298970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3802 -0.01972 L -0.60607 -0.0975 " pathEditMode="relative" ptsTypes="AA">
                                      <p:cBhvr>
                                        <p:cTn id="6" dur="1000" fill="hold"/>
                                        <p:tgtEl>
                                          <p:spTgt spid="39"/>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03803 -0.01972 L -0.6125 0.03056 " pathEditMode="relative" rAng="0" ptsTypes="AA">
                                      <p:cBhvr>
                                        <p:cTn id="8" dur="1000" fill="hold"/>
                                        <p:tgtEl>
                                          <p:spTgt spid="47"/>
                                        </p:tgtEl>
                                        <p:attrNameLst>
                                          <p:attrName>ppt_x</p:attrName>
                                          <p:attrName>ppt_y</p:attrName>
                                        </p:attrNameLst>
                                      </p:cBhvr>
                                      <p:rCtr x="-28733" y="2500"/>
                                    </p:animMotion>
                                  </p:childTnLst>
                                </p:cTn>
                              </p:par>
                              <p:par>
                                <p:cTn id="9" presetID="0" presetClass="path" presetSubtype="0" accel="50000" decel="50000" fill="hold" nodeType="withEffect">
                                  <p:stCondLst>
                                    <p:cond delay="0"/>
                                  </p:stCondLst>
                                  <p:childTnLst>
                                    <p:animMotion origin="layout" path="M -0.03802 -0.01972 L -0.63055 0.10528 " pathEditMode="relative" rAng="0" ptsTypes="AA">
                                      <p:cBhvr>
                                        <p:cTn id="10" dur="1000" fill="hold"/>
                                        <p:tgtEl>
                                          <p:spTgt spid="54"/>
                                        </p:tgtEl>
                                        <p:attrNameLst>
                                          <p:attrName>ppt_x</p:attrName>
                                          <p:attrName>ppt_y</p:attrName>
                                        </p:attrNameLst>
                                      </p:cBhvr>
                                      <p:rCtr x="-29635" y="62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3" name="Google Shape;343;p33"/>
          <p:cNvSpPr txBox="1"/>
          <p:nvPr/>
        </p:nvSpPr>
        <p:spPr>
          <a:xfrm>
            <a:off x="2667505" y="7811696"/>
            <a:ext cx="2977020" cy="356940"/>
          </a:xfrm>
          <a:prstGeom prst="rect">
            <a:avLst/>
          </a:prstGeom>
          <a:noFill/>
          <a:ln>
            <a:noFill/>
          </a:ln>
        </p:spPr>
        <p:txBody>
          <a:bodyPr spcFirstLastPara="1" wrap="square" lIns="82283" tIns="82283" rIns="82283" bIns="82283" anchor="t" anchorCtr="0">
            <a:noAutofit/>
          </a:bodyPr>
          <a:lstStyle/>
          <a:p>
            <a:pPr>
              <a:buClr>
                <a:srgbClr val="000000"/>
              </a:buClr>
              <a:buSzPts val="3200"/>
            </a:pPr>
            <a:r>
              <a:rPr lang="en" sz="2880" b="1">
                <a:solidFill>
                  <a:srgbClr val="000000"/>
                </a:solidFill>
                <a:latin typeface="Verdana"/>
                <a:ea typeface="Verdana"/>
                <a:cs typeface="Verdana"/>
                <a:sym typeface="Verdana"/>
              </a:rPr>
              <a:t>Query Shipping</a:t>
            </a:r>
            <a:endParaRPr sz="2880" b="1">
              <a:solidFill>
                <a:srgbClr val="000000"/>
              </a:solidFill>
              <a:latin typeface="Verdana"/>
              <a:ea typeface="Verdana"/>
              <a:cs typeface="Verdana"/>
              <a:sym typeface="Verdana"/>
            </a:endParaRPr>
          </a:p>
          <a:p>
            <a:pPr algn="ctr">
              <a:buClr>
                <a:srgbClr val="000000"/>
              </a:buClr>
              <a:buSzPts val="3200"/>
            </a:pPr>
            <a:endParaRPr sz="2880" b="1">
              <a:solidFill>
                <a:srgbClr val="000000"/>
              </a:solidFill>
              <a:latin typeface="Verdana"/>
              <a:ea typeface="Verdana"/>
              <a:cs typeface="Verdana"/>
              <a:sym typeface="Verdana"/>
            </a:endParaRPr>
          </a:p>
        </p:txBody>
      </p:sp>
      <p:sp>
        <p:nvSpPr>
          <p:cNvPr id="344" name="Google Shape;344;p33"/>
          <p:cNvSpPr txBox="1"/>
          <p:nvPr/>
        </p:nvSpPr>
        <p:spPr>
          <a:xfrm>
            <a:off x="6895350" y="8113616"/>
            <a:ext cx="408240" cy="287550"/>
          </a:xfrm>
          <a:prstGeom prst="rect">
            <a:avLst/>
          </a:prstGeom>
          <a:noFill/>
          <a:ln>
            <a:noFill/>
          </a:ln>
        </p:spPr>
        <p:txBody>
          <a:bodyPr spcFirstLastPara="1" wrap="square" lIns="0" tIns="41130" rIns="0" bIns="41130" anchor="t" anchorCtr="0">
            <a:noAutofit/>
          </a:bodyPr>
          <a:lstStyle/>
          <a:p>
            <a:pPr algn="r"/>
            <a:fld id="{00000000-1234-1234-1234-123412341234}" type="slidenum">
              <a:rPr lang="en" sz="1170">
                <a:solidFill>
                  <a:srgbClr val="000000"/>
                </a:solidFill>
                <a:latin typeface="Verdana"/>
                <a:ea typeface="Verdana"/>
                <a:cs typeface="Verdana"/>
                <a:sym typeface="Verdana"/>
              </a:rPr>
              <a:pPr algn="r"/>
              <a:t>32</a:t>
            </a:fld>
            <a:endParaRPr sz="1170">
              <a:solidFill>
                <a:srgbClr val="000000"/>
              </a:solidFill>
              <a:latin typeface="Verdana"/>
              <a:ea typeface="Verdana"/>
              <a:cs typeface="Verdana"/>
              <a:sym typeface="Verdana"/>
            </a:endParaRPr>
          </a:p>
        </p:txBody>
      </p:sp>
      <p:pic>
        <p:nvPicPr>
          <p:cNvPr id="345" name="Google Shape;345;p33"/>
          <p:cNvPicPr preferRelativeResize="0"/>
          <p:nvPr/>
        </p:nvPicPr>
        <p:blipFill rotWithShape="1">
          <a:blip r:embed="rId3"/>
          <a:srcRect/>
          <a:stretch/>
        </p:blipFill>
        <p:spPr>
          <a:xfrm>
            <a:off x="6729102" y="3392674"/>
            <a:ext cx="1183248" cy="1088135"/>
          </a:xfrm>
          <a:prstGeom prst="rect">
            <a:avLst/>
          </a:prstGeom>
          <a:noFill/>
          <a:ln>
            <a:noFill/>
          </a:ln>
        </p:spPr>
      </p:pic>
      <p:grpSp>
        <p:nvGrpSpPr>
          <p:cNvPr id="352" name="Google Shape;352;p33"/>
          <p:cNvGrpSpPr/>
          <p:nvPr/>
        </p:nvGrpSpPr>
        <p:grpSpPr>
          <a:xfrm>
            <a:off x="2302547" y="1967636"/>
            <a:ext cx="5375771" cy="1713375"/>
            <a:chOff x="2220090" y="1252150"/>
            <a:chExt cx="5895260" cy="2214951"/>
          </a:xfrm>
        </p:grpSpPr>
        <p:sp>
          <p:nvSpPr>
            <p:cNvPr id="353" name="Google Shape;353;p33"/>
            <p:cNvSpPr/>
            <p:nvPr/>
          </p:nvSpPr>
          <p:spPr>
            <a:xfrm rot="5400000">
              <a:off x="4408848" y="1028309"/>
              <a:ext cx="188700" cy="1404300"/>
            </a:xfrm>
            <a:prstGeom prst="rect">
              <a:avLst/>
            </a:prstGeom>
            <a:solidFill>
              <a:srgbClr val="FFFFFF"/>
            </a:solidFill>
            <a:ln w="9525" cap="flat" cmpd="sng">
              <a:solidFill>
                <a:srgbClr val="242852"/>
              </a:solidFill>
              <a:prstDash val="solid"/>
              <a:round/>
              <a:headEnd type="none" w="sm" len="sm"/>
              <a:tailEnd type="none" w="sm" len="sm"/>
            </a:ln>
          </p:spPr>
          <p:txBody>
            <a:bodyPr spcFirstLastPara="1" wrap="square" lIns="82283" tIns="82283" rIns="82283" bIns="82283" anchor="ctr" anchorCtr="0">
              <a:noAutofit/>
            </a:bodyPr>
            <a:lstStyle/>
            <a:p>
              <a:pPr>
                <a:buClr>
                  <a:srgbClr val="000000"/>
                </a:buClr>
                <a:buSzPts val="1400"/>
              </a:pPr>
              <a:endParaRPr sz="1260">
                <a:solidFill>
                  <a:srgbClr val="000000"/>
                </a:solidFill>
                <a:latin typeface="Arial"/>
                <a:ea typeface="Arial"/>
                <a:cs typeface="Arial"/>
                <a:sym typeface="Arial"/>
              </a:endParaRPr>
            </a:p>
          </p:txBody>
        </p:sp>
        <p:cxnSp>
          <p:nvCxnSpPr>
            <p:cNvPr id="355" name="Google Shape;355;p33"/>
            <p:cNvCxnSpPr>
              <a:cxnSpLocks/>
            </p:cNvCxnSpPr>
            <p:nvPr/>
          </p:nvCxnSpPr>
          <p:spPr>
            <a:xfrm>
              <a:off x="2220090" y="3415936"/>
              <a:ext cx="5895260" cy="51165"/>
            </a:xfrm>
            <a:prstGeom prst="straightConnector1">
              <a:avLst/>
            </a:prstGeom>
            <a:noFill/>
            <a:ln w="76200" cap="flat" cmpd="sng">
              <a:solidFill>
                <a:srgbClr val="242852"/>
              </a:solidFill>
              <a:prstDash val="solid"/>
              <a:round/>
              <a:headEnd type="none" w="med" len="med"/>
              <a:tailEnd type="none" w="med" len="med"/>
            </a:ln>
          </p:spPr>
        </p:cxnSp>
        <p:sp>
          <p:nvSpPr>
            <p:cNvPr id="356" name="Google Shape;356;p33"/>
            <p:cNvSpPr txBox="1"/>
            <p:nvPr/>
          </p:nvSpPr>
          <p:spPr>
            <a:xfrm>
              <a:off x="3801050" y="1252150"/>
              <a:ext cx="1297500" cy="327600"/>
            </a:xfrm>
            <a:prstGeom prst="rect">
              <a:avLst/>
            </a:prstGeom>
            <a:noFill/>
            <a:ln>
              <a:noFill/>
            </a:ln>
          </p:spPr>
          <p:txBody>
            <a:bodyPr spcFirstLastPara="1" wrap="square" lIns="82283" tIns="82283" rIns="82283" bIns="82283" anchor="t" anchorCtr="0">
              <a:noAutofit/>
            </a:bodyPr>
            <a:lstStyle/>
            <a:p>
              <a:r>
                <a:rPr lang="en" sz="1440" b="1" i="1" dirty="0">
                  <a:latin typeface="Verdana"/>
                  <a:ea typeface="Verdana"/>
                  <a:cs typeface="Verdana"/>
                  <a:sym typeface="Verdana"/>
                </a:rPr>
                <a:t>Network:</a:t>
              </a:r>
              <a:endParaRPr sz="1440" b="1" i="1" dirty="0">
                <a:latin typeface="Verdana"/>
                <a:ea typeface="Verdana"/>
                <a:cs typeface="Verdana"/>
                <a:sym typeface="Verdana"/>
              </a:endParaRPr>
            </a:p>
          </p:txBody>
        </p:sp>
      </p:grpSp>
      <p:sp>
        <p:nvSpPr>
          <p:cNvPr id="360" name="Google Shape;360;p33"/>
          <p:cNvSpPr/>
          <p:nvPr/>
        </p:nvSpPr>
        <p:spPr>
          <a:xfrm rot="5400000">
            <a:off x="7764266" y="1674699"/>
            <a:ext cx="147671" cy="1299645"/>
          </a:xfrm>
          <a:prstGeom prst="rect">
            <a:avLst/>
          </a:prstGeom>
          <a:solidFill>
            <a:srgbClr val="FFFFFF"/>
          </a:solidFill>
          <a:ln w="9525" cap="flat" cmpd="sng">
            <a:solidFill>
              <a:srgbClr val="242852"/>
            </a:solidFill>
            <a:prstDash val="solid"/>
            <a:round/>
            <a:headEnd type="none" w="sm" len="sm"/>
            <a:tailEnd type="none" w="sm" len="sm"/>
          </a:ln>
        </p:spPr>
        <p:txBody>
          <a:bodyPr spcFirstLastPara="1" wrap="square" lIns="82283" tIns="82283" rIns="82283" bIns="82283" anchor="ctr" anchorCtr="0">
            <a:noAutofit/>
          </a:bodyPr>
          <a:lstStyle/>
          <a:p>
            <a:pPr>
              <a:buClr>
                <a:srgbClr val="000000"/>
              </a:buClr>
              <a:buSzPts val="1400"/>
            </a:pPr>
            <a:endParaRPr sz="1260">
              <a:solidFill>
                <a:srgbClr val="000000"/>
              </a:solidFill>
              <a:latin typeface="Arial"/>
              <a:ea typeface="Arial"/>
              <a:cs typeface="Arial"/>
              <a:sym typeface="Arial"/>
            </a:endParaRPr>
          </a:p>
        </p:txBody>
      </p:sp>
      <p:pic>
        <p:nvPicPr>
          <p:cNvPr id="362" name="Google Shape;362;p33" descr="http://icons.iconarchive.com/icons/visualpharm/hardware/64/server-icon.png"/>
          <p:cNvPicPr preferRelativeResize="0"/>
          <p:nvPr/>
        </p:nvPicPr>
        <p:blipFill rotWithShape="1">
          <a:blip r:embed="rId4">
            <a:alphaModFix/>
          </a:blip>
          <a:srcRect/>
          <a:stretch/>
        </p:blipFill>
        <p:spPr>
          <a:xfrm>
            <a:off x="6540883" y="3089183"/>
            <a:ext cx="1371468" cy="1374095"/>
          </a:xfrm>
          <a:prstGeom prst="rect">
            <a:avLst/>
          </a:prstGeom>
          <a:noFill/>
          <a:ln>
            <a:noFill/>
          </a:ln>
        </p:spPr>
      </p:pic>
      <p:sp>
        <p:nvSpPr>
          <p:cNvPr id="363" name="Google Shape;363;p33"/>
          <p:cNvSpPr txBox="1"/>
          <p:nvPr/>
        </p:nvSpPr>
        <p:spPr>
          <a:xfrm>
            <a:off x="7188273" y="1953359"/>
            <a:ext cx="996321" cy="253415"/>
          </a:xfrm>
          <a:prstGeom prst="rect">
            <a:avLst/>
          </a:prstGeom>
          <a:noFill/>
          <a:ln>
            <a:noFill/>
          </a:ln>
        </p:spPr>
        <p:txBody>
          <a:bodyPr spcFirstLastPara="1" wrap="square" lIns="82283" tIns="82283" rIns="82283" bIns="82283" anchor="t" anchorCtr="0">
            <a:noAutofit/>
          </a:bodyPr>
          <a:lstStyle/>
          <a:p>
            <a:r>
              <a:rPr lang="en" sz="1440" b="1" i="1" dirty="0">
                <a:latin typeface="Verdana"/>
                <a:ea typeface="Verdana"/>
                <a:cs typeface="Verdana"/>
                <a:sym typeface="Verdana"/>
              </a:rPr>
              <a:t>Server:</a:t>
            </a:r>
            <a:endParaRPr sz="1440" b="1" i="1" dirty="0">
              <a:latin typeface="Verdana"/>
              <a:ea typeface="Verdana"/>
              <a:cs typeface="Verdana"/>
              <a:sym typeface="Verdana"/>
            </a:endParaRPr>
          </a:p>
        </p:txBody>
      </p:sp>
      <p:grpSp>
        <p:nvGrpSpPr>
          <p:cNvPr id="365" name="Google Shape;365;p33"/>
          <p:cNvGrpSpPr/>
          <p:nvPr/>
        </p:nvGrpSpPr>
        <p:grpSpPr>
          <a:xfrm rot="5400000">
            <a:off x="1392855" y="1714942"/>
            <a:ext cx="150018" cy="1285478"/>
            <a:chOff x="339870" y="1834511"/>
            <a:chExt cx="193935" cy="1409700"/>
          </a:xfrm>
        </p:grpSpPr>
        <p:sp>
          <p:nvSpPr>
            <p:cNvPr id="366" name="Google Shape;366;p33"/>
            <p:cNvSpPr/>
            <p:nvPr/>
          </p:nvSpPr>
          <p:spPr>
            <a:xfrm>
              <a:off x="339935" y="1834511"/>
              <a:ext cx="179100" cy="1409700"/>
            </a:xfrm>
            <a:prstGeom prst="rect">
              <a:avLst/>
            </a:prstGeom>
            <a:solidFill>
              <a:srgbClr val="FFFFFF"/>
            </a:solidFill>
            <a:ln w="9525" cap="flat" cmpd="sng">
              <a:solidFill>
                <a:srgbClr val="242852"/>
              </a:solidFill>
              <a:prstDash val="solid"/>
              <a:round/>
              <a:headEnd type="none" w="sm" len="sm"/>
              <a:tailEnd type="none" w="sm" len="sm"/>
            </a:ln>
          </p:spPr>
          <p:txBody>
            <a:bodyPr spcFirstLastPara="1" wrap="square" lIns="82283" tIns="82283" rIns="82283" bIns="82283" anchor="ctr" anchorCtr="0">
              <a:noAutofit/>
            </a:bodyPr>
            <a:lstStyle/>
            <a:p>
              <a:pPr>
                <a:buClr>
                  <a:srgbClr val="000000"/>
                </a:buClr>
                <a:buSzPts val="1400"/>
              </a:pPr>
              <a:endParaRPr sz="1260">
                <a:solidFill>
                  <a:srgbClr val="000000"/>
                </a:solidFill>
                <a:latin typeface="Arial"/>
                <a:ea typeface="Arial"/>
                <a:cs typeface="Arial"/>
                <a:sym typeface="Arial"/>
              </a:endParaRPr>
            </a:p>
          </p:txBody>
        </p:sp>
        <p:sp>
          <p:nvSpPr>
            <p:cNvPr id="367" name="Google Shape;367;p33"/>
            <p:cNvSpPr/>
            <p:nvPr/>
          </p:nvSpPr>
          <p:spPr>
            <a:xfrm>
              <a:off x="339870" y="2566467"/>
              <a:ext cx="193935" cy="667983"/>
            </a:xfrm>
            <a:prstGeom prst="rect">
              <a:avLst/>
            </a:prstGeom>
            <a:solidFill>
              <a:srgbClr val="6AA84F"/>
            </a:solidFill>
            <a:ln w="9525" cap="flat" cmpd="sng">
              <a:solidFill>
                <a:srgbClr val="242852"/>
              </a:solidFill>
              <a:prstDash val="solid"/>
              <a:round/>
              <a:headEnd type="none" w="sm" len="sm"/>
              <a:tailEnd type="none" w="sm" len="sm"/>
            </a:ln>
          </p:spPr>
          <p:txBody>
            <a:bodyPr spcFirstLastPara="1" wrap="square" lIns="82283" tIns="82283" rIns="82283" bIns="82283" anchor="ctr" anchorCtr="0">
              <a:noAutofit/>
            </a:bodyPr>
            <a:lstStyle/>
            <a:p>
              <a:pPr>
                <a:buClr>
                  <a:srgbClr val="000000"/>
                </a:buClr>
                <a:buSzPts val="1400"/>
              </a:pPr>
              <a:endParaRPr sz="1260">
                <a:solidFill>
                  <a:srgbClr val="000000"/>
                </a:solidFill>
                <a:latin typeface="Arial"/>
                <a:ea typeface="Arial"/>
                <a:cs typeface="Arial"/>
                <a:sym typeface="Arial"/>
              </a:endParaRPr>
            </a:p>
          </p:txBody>
        </p:sp>
      </p:grpSp>
      <p:sp>
        <p:nvSpPr>
          <p:cNvPr id="369" name="Google Shape;369;p33"/>
          <p:cNvSpPr txBox="1"/>
          <p:nvPr/>
        </p:nvSpPr>
        <p:spPr>
          <a:xfrm>
            <a:off x="794058" y="2004238"/>
            <a:ext cx="996321" cy="237403"/>
          </a:xfrm>
          <a:prstGeom prst="rect">
            <a:avLst/>
          </a:prstGeom>
          <a:noFill/>
          <a:ln>
            <a:noFill/>
          </a:ln>
        </p:spPr>
        <p:txBody>
          <a:bodyPr spcFirstLastPara="1" wrap="square" lIns="82283" tIns="82283" rIns="82283" bIns="82283" anchor="t" anchorCtr="0">
            <a:noAutofit/>
          </a:bodyPr>
          <a:lstStyle/>
          <a:p>
            <a:r>
              <a:rPr lang="en" sz="1440" b="1" i="1" dirty="0">
                <a:latin typeface="Verdana"/>
                <a:ea typeface="Verdana"/>
                <a:cs typeface="Verdana"/>
                <a:sym typeface="Verdana"/>
              </a:rPr>
              <a:t>Client:</a:t>
            </a:r>
            <a:endParaRPr sz="1440" b="1" i="1" dirty="0">
              <a:latin typeface="Verdana"/>
              <a:ea typeface="Verdana"/>
              <a:cs typeface="Verdana"/>
              <a:sym typeface="Verdana"/>
            </a:endParaRPr>
          </a:p>
        </p:txBody>
      </p:sp>
      <p:sp>
        <p:nvSpPr>
          <p:cNvPr id="2" name="Rectangle 1">
            <a:extLst>
              <a:ext uri="{FF2B5EF4-FFF2-40B4-BE49-F238E27FC236}">
                <a16:creationId xmlns:a16="http://schemas.microsoft.com/office/drawing/2014/main" id="{9CDAC198-34A1-5A4C-92B7-94F9920923EF}"/>
              </a:ext>
            </a:extLst>
          </p:cNvPr>
          <p:cNvSpPr/>
          <p:nvPr/>
        </p:nvSpPr>
        <p:spPr>
          <a:xfrm>
            <a:off x="805808" y="5872291"/>
            <a:ext cx="7396480" cy="590931"/>
          </a:xfrm>
          <a:prstGeom prst="rect">
            <a:avLst/>
          </a:prstGeom>
        </p:spPr>
        <p:txBody>
          <a:bodyPr wrap="square">
            <a:spAutoFit/>
          </a:bodyPr>
          <a:lstStyle/>
          <a:p>
            <a:pPr algn="ctr">
              <a:buClr>
                <a:srgbClr val="000000"/>
              </a:buClr>
              <a:buSzPts val="3200"/>
            </a:pPr>
            <a:r>
              <a:rPr lang="en-GB" sz="1620" b="1" dirty="0">
                <a:solidFill>
                  <a:srgbClr val="FF0000"/>
                </a:solidFill>
                <a:ea typeface="Verdana"/>
                <a:cs typeface="Verdana"/>
                <a:sym typeface="Verdana"/>
              </a:rPr>
              <a:t>still  might add prohibitive load on the network   </a:t>
            </a:r>
          </a:p>
          <a:p>
            <a:pPr algn="ctr">
              <a:buClr>
                <a:srgbClr val="000000"/>
              </a:buClr>
              <a:buSzPts val="3200"/>
            </a:pPr>
            <a:r>
              <a:rPr lang="en-GB" sz="1620" dirty="0">
                <a:solidFill>
                  <a:srgbClr val="FF0000"/>
                </a:solidFill>
                <a:ea typeface="Verdana"/>
                <a:cs typeface="Verdana"/>
                <a:sym typeface="Verdana"/>
              </a:rPr>
              <a:t>(e.g. DBpedia 2016 Dump </a:t>
            </a:r>
            <a:r>
              <a:rPr lang="en-GB" sz="1620" dirty="0">
                <a:solidFill>
                  <a:srgbClr val="FF0000"/>
                </a:solidFill>
              </a:rPr>
              <a:t>34GB for 1.8B triples)</a:t>
            </a:r>
            <a:endParaRPr lang="en-GB" sz="1620" dirty="0">
              <a:solidFill>
                <a:srgbClr val="FF0000"/>
              </a:solidFill>
              <a:ea typeface="Verdana"/>
              <a:cs typeface="Verdana"/>
              <a:sym typeface="Verdana"/>
            </a:endParaRPr>
          </a:p>
        </p:txBody>
      </p:sp>
      <p:sp>
        <p:nvSpPr>
          <p:cNvPr id="106" name="Google Shape;391;p34">
            <a:extLst>
              <a:ext uri="{FF2B5EF4-FFF2-40B4-BE49-F238E27FC236}">
                <a16:creationId xmlns:a16="http://schemas.microsoft.com/office/drawing/2014/main" id="{0247AB29-16BA-C848-BCF1-0DF1E05741EC}"/>
              </a:ext>
            </a:extLst>
          </p:cNvPr>
          <p:cNvSpPr/>
          <p:nvPr/>
        </p:nvSpPr>
        <p:spPr>
          <a:xfrm>
            <a:off x="459378" y="2894400"/>
            <a:ext cx="609120" cy="439830"/>
          </a:xfrm>
          <a:prstGeom prst="ellipse">
            <a:avLst/>
          </a:prstGeom>
          <a:noFill/>
          <a:ln w="2857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pPr>
              <a:buClr>
                <a:srgbClr val="000000"/>
              </a:buClr>
              <a:buSzPts val="1400"/>
            </a:pPr>
            <a:r>
              <a:rPr lang="en" sz="1260" b="1">
                <a:solidFill>
                  <a:srgbClr val="000000"/>
                </a:solidFill>
                <a:latin typeface="Arial"/>
                <a:ea typeface="Arial"/>
                <a:cs typeface="Arial"/>
                <a:sym typeface="Arial"/>
              </a:rPr>
              <a:t> C1</a:t>
            </a:r>
            <a:endParaRPr sz="1260" b="1">
              <a:solidFill>
                <a:srgbClr val="000000"/>
              </a:solidFill>
              <a:latin typeface="Arial"/>
              <a:ea typeface="Arial"/>
              <a:cs typeface="Arial"/>
              <a:sym typeface="Arial"/>
            </a:endParaRPr>
          </a:p>
        </p:txBody>
      </p:sp>
      <p:sp>
        <p:nvSpPr>
          <p:cNvPr id="107" name="Google Shape;392;p34">
            <a:extLst>
              <a:ext uri="{FF2B5EF4-FFF2-40B4-BE49-F238E27FC236}">
                <a16:creationId xmlns:a16="http://schemas.microsoft.com/office/drawing/2014/main" id="{51131BBF-F824-C743-8D51-1FB9340ACB04}"/>
              </a:ext>
            </a:extLst>
          </p:cNvPr>
          <p:cNvSpPr/>
          <p:nvPr/>
        </p:nvSpPr>
        <p:spPr>
          <a:xfrm>
            <a:off x="459378" y="3533322"/>
            <a:ext cx="609120" cy="439830"/>
          </a:xfrm>
          <a:prstGeom prst="ellipse">
            <a:avLst/>
          </a:prstGeom>
          <a:noFill/>
          <a:ln w="2857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pPr>
              <a:buClr>
                <a:srgbClr val="000000"/>
              </a:buClr>
              <a:buSzPts val="1400"/>
            </a:pPr>
            <a:r>
              <a:rPr lang="en" sz="1260" b="1">
                <a:solidFill>
                  <a:srgbClr val="000000"/>
                </a:solidFill>
                <a:latin typeface="Arial"/>
                <a:ea typeface="Arial"/>
                <a:cs typeface="Arial"/>
                <a:sym typeface="Arial"/>
              </a:rPr>
              <a:t> C4</a:t>
            </a:r>
            <a:endParaRPr sz="1260" b="1">
              <a:solidFill>
                <a:srgbClr val="000000"/>
              </a:solidFill>
              <a:latin typeface="Arial"/>
              <a:ea typeface="Arial"/>
              <a:cs typeface="Arial"/>
              <a:sym typeface="Arial"/>
            </a:endParaRPr>
          </a:p>
        </p:txBody>
      </p:sp>
      <p:sp>
        <p:nvSpPr>
          <p:cNvPr id="108" name="Google Shape;393;p34">
            <a:extLst>
              <a:ext uri="{FF2B5EF4-FFF2-40B4-BE49-F238E27FC236}">
                <a16:creationId xmlns:a16="http://schemas.microsoft.com/office/drawing/2014/main" id="{3FC77322-DC8E-A547-8C00-A98FF900E756}"/>
              </a:ext>
            </a:extLst>
          </p:cNvPr>
          <p:cNvSpPr/>
          <p:nvPr/>
        </p:nvSpPr>
        <p:spPr>
          <a:xfrm>
            <a:off x="459378" y="4172243"/>
            <a:ext cx="609120" cy="439830"/>
          </a:xfrm>
          <a:prstGeom prst="ellipse">
            <a:avLst/>
          </a:prstGeom>
          <a:noFill/>
          <a:ln w="2857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pPr>
              <a:buClr>
                <a:srgbClr val="000000"/>
              </a:buClr>
              <a:buSzPts val="1400"/>
            </a:pPr>
            <a:r>
              <a:rPr lang="en" sz="1260" b="1">
                <a:solidFill>
                  <a:srgbClr val="000000"/>
                </a:solidFill>
                <a:latin typeface="Arial"/>
                <a:ea typeface="Arial"/>
                <a:cs typeface="Arial"/>
                <a:sym typeface="Arial"/>
              </a:rPr>
              <a:t> C7</a:t>
            </a:r>
            <a:endParaRPr sz="1260" b="1">
              <a:solidFill>
                <a:srgbClr val="000000"/>
              </a:solidFill>
              <a:latin typeface="Arial"/>
              <a:ea typeface="Arial"/>
              <a:cs typeface="Arial"/>
              <a:sym typeface="Arial"/>
            </a:endParaRPr>
          </a:p>
        </p:txBody>
      </p:sp>
      <p:sp>
        <p:nvSpPr>
          <p:cNvPr id="109" name="Google Shape;394;p34">
            <a:extLst>
              <a:ext uri="{FF2B5EF4-FFF2-40B4-BE49-F238E27FC236}">
                <a16:creationId xmlns:a16="http://schemas.microsoft.com/office/drawing/2014/main" id="{852FCCC1-62EA-DC4C-8BEB-ECFD14AB003E}"/>
              </a:ext>
            </a:extLst>
          </p:cNvPr>
          <p:cNvSpPr/>
          <p:nvPr/>
        </p:nvSpPr>
        <p:spPr>
          <a:xfrm>
            <a:off x="1115073" y="3167387"/>
            <a:ext cx="609120" cy="439830"/>
          </a:xfrm>
          <a:prstGeom prst="ellipse">
            <a:avLst/>
          </a:prstGeom>
          <a:noFill/>
          <a:ln w="2857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pPr>
              <a:buClr>
                <a:srgbClr val="000000"/>
              </a:buClr>
              <a:buSzPts val="1400"/>
            </a:pPr>
            <a:r>
              <a:rPr lang="en" sz="1260" b="1">
                <a:solidFill>
                  <a:srgbClr val="000000"/>
                </a:solidFill>
                <a:latin typeface="Arial"/>
                <a:ea typeface="Arial"/>
                <a:cs typeface="Arial"/>
                <a:sym typeface="Arial"/>
              </a:rPr>
              <a:t> C3</a:t>
            </a:r>
            <a:endParaRPr sz="1260" b="1">
              <a:solidFill>
                <a:srgbClr val="000000"/>
              </a:solidFill>
              <a:latin typeface="Arial"/>
              <a:ea typeface="Arial"/>
              <a:cs typeface="Arial"/>
              <a:sym typeface="Arial"/>
            </a:endParaRPr>
          </a:p>
        </p:txBody>
      </p:sp>
      <p:sp>
        <p:nvSpPr>
          <p:cNvPr id="110" name="Google Shape;395;p34">
            <a:extLst>
              <a:ext uri="{FF2B5EF4-FFF2-40B4-BE49-F238E27FC236}">
                <a16:creationId xmlns:a16="http://schemas.microsoft.com/office/drawing/2014/main" id="{674AC8F4-6A2C-F643-8FE5-C0E2A5310BB9}"/>
              </a:ext>
            </a:extLst>
          </p:cNvPr>
          <p:cNvSpPr/>
          <p:nvPr/>
        </p:nvSpPr>
        <p:spPr>
          <a:xfrm>
            <a:off x="1115073" y="3904977"/>
            <a:ext cx="609120" cy="439830"/>
          </a:xfrm>
          <a:prstGeom prst="ellipse">
            <a:avLst/>
          </a:prstGeom>
          <a:noFill/>
          <a:ln w="2857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pPr>
              <a:buClr>
                <a:srgbClr val="000000"/>
              </a:buClr>
              <a:buSzPts val="1400"/>
            </a:pPr>
            <a:r>
              <a:rPr lang="en" sz="1260" b="1">
                <a:solidFill>
                  <a:srgbClr val="000000"/>
                </a:solidFill>
                <a:latin typeface="Arial"/>
                <a:ea typeface="Arial"/>
                <a:cs typeface="Arial"/>
                <a:sym typeface="Arial"/>
              </a:rPr>
              <a:t> C6</a:t>
            </a:r>
            <a:endParaRPr sz="1260" b="1">
              <a:solidFill>
                <a:srgbClr val="000000"/>
              </a:solidFill>
              <a:latin typeface="Arial"/>
              <a:ea typeface="Arial"/>
              <a:cs typeface="Arial"/>
              <a:sym typeface="Arial"/>
            </a:endParaRPr>
          </a:p>
        </p:txBody>
      </p:sp>
      <p:sp>
        <p:nvSpPr>
          <p:cNvPr id="111" name="Google Shape;396;p34">
            <a:extLst>
              <a:ext uri="{FF2B5EF4-FFF2-40B4-BE49-F238E27FC236}">
                <a16:creationId xmlns:a16="http://schemas.microsoft.com/office/drawing/2014/main" id="{0F94BAA5-CFE5-1B41-B2CB-8B5159DF0202}"/>
              </a:ext>
            </a:extLst>
          </p:cNvPr>
          <p:cNvSpPr/>
          <p:nvPr/>
        </p:nvSpPr>
        <p:spPr>
          <a:xfrm>
            <a:off x="1724193" y="2894408"/>
            <a:ext cx="609120" cy="439830"/>
          </a:xfrm>
          <a:prstGeom prst="ellipse">
            <a:avLst/>
          </a:prstGeom>
          <a:noFill/>
          <a:ln w="2857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pPr>
              <a:buClr>
                <a:srgbClr val="000000"/>
              </a:buClr>
              <a:buSzPts val="1400"/>
            </a:pPr>
            <a:r>
              <a:rPr lang="en" sz="1260" b="1">
                <a:solidFill>
                  <a:srgbClr val="000000"/>
                </a:solidFill>
                <a:latin typeface="Arial"/>
                <a:ea typeface="Arial"/>
                <a:cs typeface="Arial"/>
                <a:sym typeface="Arial"/>
              </a:rPr>
              <a:t> C2</a:t>
            </a:r>
            <a:endParaRPr sz="1260" b="1">
              <a:solidFill>
                <a:srgbClr val="000000"/>
              </a:solidFill>
              <a:latin typeface="Arial"/>
              <a:ea typeface="Arial"/>
              <a:cs typeface="Arial"/>
              <a:sym typeface="Arial"/>
            </a:endParaRPr>
          </a:p>
        </p:txBody>
      </p:sp>
      <p:sp>
        <p:nvSpPr>
          <p:cNvPr id="112" name="Google Shape;386;p34">
            <a:extLst>
              <a:ext uri="{FF2B5EF4-FFF2-40B4-BE49-F238E27FC236}">
                <a16:creationId xmlns:a16="http://schemas.microsoft.com/office/drawing/2014/main" id="{D58FA98B-262A-A14B-9275-19FB5BCCEB4F}"/>
              </a:ext>
            </a:extLst>
          </p:cNvPr>
          <p:cNvSpPr/>
          <p:nvPr/>
        </p:nvSpPr>
        <p:spPr>
          <a:xfrm>
            <a:off x="1724193" y="3533330"/>
            <a:ext cx="609120" cy="439830"/>
          </a:xfrm>
          <a:prstGeom prst="ellipse">
            <a:avLst/>
          </a:prstGeom>
          <a:noFill/>
          <a:ln w="2857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pPr>
              <a:buClr>
                <a:srgbClr val="000000"/>
              </a:buClr>
              <a:buSzPts val="1400"/>
            </a:pPr>
            <a:r>
              <a:rPr lang="en" sz="1260" b="1">
                <a:solidFill>
                  <a:srgbClr val="000000"/>
                </a:solidFill>
                <a:latin typeface="Arial"/>
                <a:ea typeface="Arial"/>
                <a:cs typeface="Arial"/>
                <a:sym typeface="Arial"/>
              </a:rPr>
              <a:t> C5</a:t>
            </a:r>
            <a:endParaRPr sz="1260" b="1">
              <a:solidFill>
                <a:srgbClr val="000000"/>
              </a:solidFill>
              <a:latin typeface="Arial"/>
              <a:ea typeface="Arial"/>
              <a:cs typeface="Arial"/>
              <a:sym typeface="Arial"/>
            </a:endParaRPr>
          </a:p>
        </p:txBody>
      </p:sp>
      <p:sp>
        <p:nvSpPr>
          <p:cNvPr id="113" name="Google Shape;397;p34">
            <a:extLst>
              <a:ext uri="{FF2B5EF4-FFF2-40B4-BE49-F238E27FC236}">
                <a16:creationId xmlns:a16="http://schemas.microsoft.com/office/drawing/2014/main" id="{388E7F9C-A28F-6044-8472-FA5E67EE4827}"/>
              </a:ext>
            </a:extLst>
          </p:cNvPr>
          <p:cNvSpPr/>
          <p:nvPr/>
        </p:nvSpPr>
        <p:spPr>
          <a:xfrm>
            <a:off x="1724193" y="4172251"/>
            <a:ext cx="609120" cy="439830"/>
          </a:xfrm>
          <a:prstGeom prst="ellipse">
            <a:avLst/>
          </a:prstGeom>
          <a:noFill/>
          <a:ln w="2857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pPr>
              <a:buClr>
                <a:srgbClr val="000000"/>
              </a:buClr>
              <a:buSzPts val="1400"/>
            </a:pPr>
            <a:r>
              <a:rPr lang="en" sz="1260" b="1">
                <a:solidFill>
                  <a:srgbClr val="000000"/>
                </a:solidFill>
                <a:latin typeface="Arial"/>
                <a:ea typeface="Arial"/>
                <a:cs typeface="Arial"/>
                <a:sym typeface="Arial"/>
              </a:rPr>
              <a:t> C8</a:t>
            </a:r>
            <a:endParaRPr sz="1260" b="1">
              <a:solidFill>
                <a:srgbClr val="000000"/>
              </a:solidFill>
              <a:latin typeface="Arial"/>
              <a:ea typeface="Arial"/>
              <a:cs typeface="Arial"/>
              <a:sym typeface="Arial"/>
            </a:endParaRPr>
          </a:p>
        </p:txBody>
      </p:sp>
      <p:pic>
        <p:nvPicPr>
          <p:cNvPr id="114" name="Google Shape;404;p34">
            <a:extLst>
              <a:ext uri="{FF2B5EF4-FFF2-40B4-BE49-F238E27FC236}">
                <a16:creationId xmlns:a16="http://schemas.microsoft.com/office/drawing/2014/main" id="{993F0EAC-6698-AC40-B786-092FA425CDFB}"/>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160835" y="3017071"/>
            <a:ext cx="220556" cy="217517"/>
          </a:xfrm>
          <a:prstGeom prst="rect">
            <a:avLst/>
          </a:prstGeom>
          <a:noFill/>
          <a:ln>
            <a:noFill/>
          </a:ln>
        </p:spPr>
      </p:pic>
      <p:pic>
        <p:nvPicPr>
          <p:cNvPr id="115" name="Google Shape;405;p34">
            <a:extLst>
              <a:ext uri="{FF2B5EF4-FFF2-40B4-BE49-F238E27FC236}">
                <a16:creationId xmlns:a16="http://schemas.microsoft.com/office/drawing/2014/main" id="{1397425E-E5EC-DB41-AE04-C9F7A65A8882}"/>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509263" y="3381332"/>
            <a:ext cx="220556" cy="217517"/>
          </a:xfrm>
          <a:prstGeom prst="rect">
            <a:avLst/>
          </a:prstGeom>
          <a:noFill/>
          <a:ln>
            <a:noFill/>
          </a:ln>
        </p:spPr>
      </p:pic>
      <p:pic>
        <p:nvPicPr>
          <p:cNvPr id="116" name="Google Shape;406;p34">
            <a:extLst>
              <a:ext uri="{FF2B5EF4-FFF2-40B4-BE49-F238E27FC236}">
                <a16:creationId xmlns:a16="http://schemas.microsoft.com/office/drawing/2014/main" id="{5E2166D7-71D5-504F-981A-2B5C9ACD3492}"/>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160773" y="3776231"/>
            <a:ext cx="220556" cy="217517"/>
          </a:xfrm>
          <a:prstGeom prst="rect">
            <a:avLst/>
          </a:prstGeom>
          <a:noFill/>
          <a:ln>
            <a:noFill/>
          </a:ln>
        </p:spPr>
      </p:pic>
      <p:pic>
        <p:nvPicPr>
          <p:cNvPr id="117" name="Google Shape;407;p34">
            <a:extLst>
              <a:ext uri="{FF2B5EF4-FFF2-40B4-BE49-F238E27FC236}">
                <a16:creationId xmlns:a16="http://schemas.microsoft.com/office/drawing/2014/main" id="{5FB0AC5B-6B57-C541-9978-A4372734B807}"/>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160773" y="4435741"/>
            <a:ext cx="220556" cy="217517"/>
          </a:xfrm>
          <a:prstGeom prst="rect">
            <a:avLst/>
          </a:prstGeom>
          <a:noFill/>
          <a:ln>
            <a:noFill/>
          </a:ln>
        </p:spPr>
      </p:pic>
      <p:grpSp>
        <p:nvGrpSpPr>
          <p:cNvPr id="118" name="Google Shape;408;p34">
            <a:extLst>
              <a:ext uri="{FF2B5EF4-FFF2-40B4-BE49-F238E27FC236}">
                <a16:creationId xmlns:a16="http://schemas.microsoft.com/office/drawing/2014/main" id="{AB156281-DDF6-6249-89B9-85192764206A}"/>
              </a:ext>
            </a:extLst>
          </p:cNvPr>
          <p:cNvGrpSpPr/>
          <p:nvPr/>
        </p:nvGrpSpPr>
        <p:grpSpPr>
          <a:xfrm>
            <a:off x="752409" y="3199462"/>
            <a:ext cx="279399" cy="1453796"/>
            <a:chOff x="293825" y="3088940"/>
            <a:chExt cx="413924" cy="2153772"/>
          </a:xfrm>
        </p:grpSpPr>
        <p:pic>
          <p:nvPicPr>
            <p:cNvPr id="119" name="Google Shape;409;p34">
              <a:extLst>
                <a:ext uri="{FF2B5EF4-FFF2-40B4-BE49-F238E27FC236}">
                  <a16:creationId xmlns:a16="http://schemas.microsoft.com/office/drawing/2014/main" id="{524042AE-F57D-654C-8AD1-2B426A4A49C2}"/>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93825" y="4920465"/>
              <a:ext cx="326749" cy="322247"/>
            </a:xfrm>
            <a:prstGeom prst="rect">
              <a:avLst/>
            </a:prstGeom>
            <a:noFill/>
            <a:ln>
              <a:noFill/>
            </a:ln>
          </p:spPr>
        </p:pic>
        <p:pic>
          <p:nvPicPr>
            <p:cNvPr id="120" name="Google Shape;410;p34">
              <a:extLst>
                <a:ext uri="{FF2B5EF4-FFF2-40B4-BE49-F238E27FC236}">
                  <a16:creationId xmlns:a16="http://schemas.microsoft.com/office/drawing/2014/main" id="{D109058E-7567-394D-85F7-AA0AE9466423}"/>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18275" y="3088940"/>
              <a:ext cx="326749" cy="322247"/>
            </a:xfrm>
            <a:prstGeom prst="rect">
              <a:avLst/>
            </a:prstGeom>
            <a:noFill/>
            <a:ln>
              <a:noFill/>
            </a:ln>
          </p:spPr>
        </p:pic>
        <p:pic>
          <p:nvPicPr>
            <p:cNvPr id="121" name="Google Shape;411;p34">
              <a:extLst>
                <a:ext uri="{FF2B5EF4-FFF2-40B4-BE49-F238E27FC236}">
                  <a16:creationId xmlns:a16="http://schemas.microsoft.com/office/drawing/2014/main" id="{92378230-567A-D64F-AE6F-DB1547E176CE}"/>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81000" y="3950440"/>
              <a:ext cx="326749" cy="322247"/>
            </a:xfrm>
            <a:prstGeom prst="rect">
              <a:avLst/>
            </a:prstGeom>
            <a:noFill/>
            <a:ln>
              <a:noFill/>
            </a:ln>
          </p:spPr>
        </p:pic>
      </p:grpSp>
      <p:pic>
        <p:nvPicPr>
          <p:cNvPr id="122" name="Google Shape;412;p34">
            <a:extLst>
              <a:ext uri="{FF2B5EF4-FFF2-40B4-BE49-F238E27FC236}">
                <a16:creationId xmlns:a16="http://schemas.microsoft.com/office/drawing/2014/main" id="{8BA575A9-DC47-6243-881C-4D75A4920FBA}"/>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420748" y="4208754"/>
            <a:ext cx="220556" cy="217517"/>
          </a:xfrm>
          <a:prstGeom prst="rect">
            <a:avLst/>
          </a:prstGeom>
          <a:noFill/>
          <a:ln>
            <a:noFill/>
          </a:ln>
        </p:spPr>
      </p:pic>
      <p:sp>
        <p:nvSpPr>
          <p:cNvPr id="138" name="Google Shape;433;g82fd4b3ced_0_627">
            <a:extLst>
              <a:ext uri="{FF2B5EF4-FFF2-40B4-BE49-F238E27FC236}">
                <a16:creationId xmlns:a16="http://schemas.microsoft.com/office/drawing/2014/main" id="{01934607-A719-EE44-974A-0E674366A7AC}"/>
              </a:ext>
            </a:extLst>
          </p:cNvPr>
          <p:cNvSpPr txBox="1">
            <a:spLocks noGrp="1"/>
          </p:cNvSpPr>
          <p:nvPr>
            <p:ph type="title"/>
          </p:nvPr>
        </p:nvSpPr>
        <p:spPr>
          <a:prstGeom prst="rect">
            <a:avLst/>
          </a:prstGeom>
          <a:noFill/>
          <a:ln>
            <a:noFill/>
          </a:ln>
        </p:spPr>
        <p:txBody>
          <a:bodyPr spcFirstLastPara="1" vert="horz" wrap="square" lIns="0" tIns="0" rIns="0" bIns="0" rtlCol="0" anchor="ctr" anchorCtr="0">
            <a:noAutofit/>
          </a:bodyPr>
          <a:lstStyle/>
          <a:p>
            <a:r>
              <a:rPr lang="en-GB" sz="1800" dirty="0">
                <a:latin typeface="Verdana"/>
                <a:ea typeface="Verdana"/>
                <a:cs typeface="Verdana"/>
                <a:sym typeface="Verdana"/>
              </a:rPr>
              <a:t>Client Solution: </a:t>
            </a:r>
            <a:r>
              <a:rPr lang="en-GB" dirty="0"/>
              <a:t>Compressed Dumps</a:t>
            </a:r>
            <a:endParaRPr dirty="0"/>
          </a:p>
        </p:txBody>
      </p:sp>
      <p:sp>
        <p:nvSpPr>
          <p:cNvPr id="142" name="Google Shape;367;p33">
            <a:extLst>
              <a:ext uri="{FF2B5EF4-FFF2-40B4-BE49-F238E27FC236}">
                <a16:creationId xmlns:a16="http://schemas.microsoft.com/office/drawing/2014/main" id="{0C276E8C-4C5F-4143-A37C-D02F0B5E279B}"/>
              </a:ext>
            </a:extLst>
          </p:cNvPr>
          <p:cNvSpPr/>
          <p:nvPr/>
        </p:nvSpPr>
        <p:spPr>
          <a:xfrm rot="5400000">
            <a:off x="7144973" y="2298538"/>
            <a:ext cx="138543" cy="57722"/>
          </a:xfrm>
          <a:prstGeom prst="rect">
            <a:avLst/>
          </a:prstGeom>
          <a:solidFill>
            <a:srgbClr val="6AA84F"/>
          </a:solidFill>
          <a:ln w="9525" cap="flat" cmpd="sng">
            <a:solidFill>
              <a:srgbClr val="242852"/>
            </a:solidFill>
            <a:prstDash val="solid"/>
            <a:round/>
            <a:headEnd type="none" w="sm" len="sm"/>
            <a:tailEnd type="none" w="sm" len="sm"/>
          </a:ln>
        </p:spPr>
        <p:txBody>
          <a:bodyPr spcFirstLastPara="1" wrap="square" lIns="82283" tIns="82283" rIns="82283" bIns="82283" anchor="ctr" anchorCtr="0">
            <a:noAutofit/>
          </a:bodyPr>
          <a:lstStyle/>
          <a:p>
            <a:pPr>
              <a:buClr>
                <a:srgbClr val="000000"/>
              </a:buClr>
              <a:buSzPts val="1400"/>
            </a:pPr>
            <a:endParaRPr sz="1260">
              <a:solidFill>
                <a:srgbClr val="000000"/>
              </a:solidFill>
              <a:latin typeface="Arial"/>
              <a:ea typeface="Arial"/>
              <a:cs typeface="Arial"/>
              <a:sym typeface="Arial"/>
            </a:endParaRPr>
          </a:p>
        </p:txBody>
      </p:sp>
      <p:sp>
        <p:nvSpPr>
          <p:cNvPr id="143" name="Google Shape;361;p33">
            <a:extLst>
              <a:ext uri="{FF2B5EF4-FFF2-40B4-BE49-F238E27FC236}">
                <a16:creationId xmlns:a16="http://schemas.microsoft.com/office/drawing/2014/main" id="{05D50712-C9EC-A64A-A9D1-490BBC8BC33A}"/>
              </a:ext>
            </a:extLst>
          </p:cNvPr>
          <p:cNvSpPr/>
          <p:nvPr/>
        </p:nvSpPr>
        <p:spPr>
          <a:xfrm rot="5400000">
            <a:off x="4140126" y="1872482"/>
            <a:ext cx="151309" cy="943178"/>
          </a:xfrm>
          <a:prstGeom prst="rect">
            <a:avLst/>
          </a:prstGeom>
          <a:solidFill>
            <a:srgbClr val="FF0000"/>
          </a:solidFill>
          <a:ln w="9525" cap="flat" cmpd="sng">
            <a:solidFill>
              <a:srgbClr val="242852"/>
            </a:solidFill>
            <a:prstDash val="solid"/>
            <a:round/>
            <a:headEnd type="none" w="sm" len="sm"/>
            <a:tailEnd type="none" w="sm" len="sm"/>
          </a:ln>
        </p:spPr>
        <p:txBody>
          <a:bodyPr spcFirstLastPara="1" wrap="square" lIns="82283" tIns="82283" rIns="82283" bIns="82283" anchor="ctr" anchorCtr="0">
            <a:noAutofit/>
          </a:bodyPr>
          <a:lstStyle/>
          <a:p>
            <a:pPr>
              <a:buClr>
                <a:srgbClr val="000000"/>
              </a:buClr>
              <a:buSzPts val="1400"/>
            </a:pPr>
            <a:endParaRPr sz="1260">
              <a:solidFill>
                <a:srgbClr val="000000"/>
              </a:solidFill>
              <a:latin typeface="Arial"/>
              <a:ea typeface="Arial"/>
              <a:cs typeface="Arial"/>
              <a:sym typeface="Arial"/>
            </a:endParaRPr>
          </a:p>
        </p:txBody>
      </p:sp>
      <p:grpSp>
        <p:nvGrpSpPr>
          <p:cNvPr id="4" name="Group 3">
            <a:extLst>
              <a:ext uri="{FF2B5EF4-FFF2-40B4-BE49-F238E27FC236}">
                <a16:creationId xmlns:a16="http://schemas.microsoft.com/office/drawing/2014/main" id="{7564056F-A771-7C48-A964-32F4F92043A5}"/>
              </a:ext>
            </a:extLst>
          </p:cNvPr>
          <p:cNvGrpSpPr/>
          <p:nvPr/>
        </p:nvGrpSpPr>
        <p:grpSpPr>
          <a:xfrm>
            <a:off x="6884341" y="3465817"/>
            <a:ext cx="419250" cy="460796"/>
            <a:chOff x="7141267" y="2898407"/>
            <a:chExt cx="465833" cy="511995"/>
          </a:xfrm>
        </p:grpSpPr>
        <p:grpSp>
          <p:nvGrpSpPr>
            <p:cNvPr id="69" name="Group 68">
              <a:extLst>
                <a:ext uri="{FF2B5EF4-FFF2-40B4-BE49-F238E27FC236}">
                  <a16:creationId xmlns:a16="http://schemas.microsoft.com/office/drawing/2014/main" id="{5D6B8C62-DE30-D149-BE82-A0F1B752D6A2}"/>
                </a:ext>
              </a:extLst>
            </p:cNvPr>
            <p:cNvGrpSpPr/>
            <p:nvPr/>
          </p:nvGrpSpPr>
          <p:grpSpPr>
            <a:xfrm>
              <a:off x="7153501" y="2940163"/>
              <a:ext cx="453599" cy="470239"/>
              <a:chOff x="5732656" y="2596086"/>
              <a:chExt cx="1003141" cy="847981"/>
            </a:xfrm>
          </p:grpSpPr>
          <p:pic>
            <p:nvPicPr>
              <p:cNvPr id="70" name="Google Shape;489;p36">
                <a:extLst>
                  <a:ext uri="{FF2B5EF4-FFF2-40B4-BE49-F238E27FC236}">
                    <a16:creationId xmlns:a16="http://schemas.microsoft.com/office/drawing/2014/main" id="{80B05021-1100-9C43-AE52-49F1719647B2}"/>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732656" y="2596086"/>
                <a:ext cx="1003141" cy="847981"/>
              </a:xfrm>
              <a:prstGeom prst="rect">
                <a:avLst/>
              </a:prstGeom>
              <a:noFill/>
              <a:ln>
                <a:noFill/>
              </a:ln>
            </p:spPr>
          </p:pic>
          <p:pic>
            <p:nvPicPr>
              <p:cNvPr id="71" name="Google Shape;490;p36">
                <a:extLst>
                  <a:ext uri="{FF2B5EF4-FFF2-40B4-BE49-F238E27FC236}">
                    <a16:creationId xmlns:a16="http://schemas.microsoft.com/office/drawing/2014/main" id="{7F196CE4-A8B5-AA4D-82F3-3E2224DF0A86}"/>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242875" y="3046085"/>
                <a:ext cx="429043" cy="376619"/>
              </a:xfrm>
              <a:prstGeom prst="rect">
                <a:avLst/>
              </a:prstGeom>
              <a:noFill/>
              <a:ln>
                <a:noFill/>
              </a:ln>
            </p:spPr>
          </p:pic>
        </p:grpSp>
        <p:sp>
          <p:nvSpPr>
            <p:cNvPr id="3" name="TextBox 2">
              <a:extLst>
                <a:ext uri="{FF2B5EF4-FFF2-40B4-BE49-F238E27FC236}">
                  <a16:creationId xmlns:a16="http://schemas.microsoft.com/office/drawing/2014/main" id="{8F170F81-9541-B340-9F46-55F8C7AEE42A}"/>
                </a:ext>
              </a:extLst>
            </p:cNvPr>
            <p:cNvSpPr txBox="1"/>
            <p:nvPr/>
          </p:nvSpPr>
          <p:spPr>
            <a:xfrm>
              <a:off x="7141267" y="2898407"/>
              <a:ext cx="422480" cy="225703"/>
            </a:xfrm>
            <a:prstGeom prst="rect">
              <a:avLst/>
            </a:prstGeom>
            <a:noFill/>
          </p:spPr>
          <p:txBody>
            <a:bodyPr wrap="none" rtlCol="0">
              <a:spAutoFit/>
            </a:bodyPr>
            <a:lstStyle/>
            <a:p>
              <a:r>
                <a:rPr lang="en-AT" sz="720" dirty="0"/>
                <a:t>HDT</a:t>
              </a:r>
            </a:p>
          </p:txBody>
        </p:sp>
      </p:grpSp>
      <p:grpSp>
        <p:nvGrpSpPr>
          <p:cNvPr id="73" name="Group 72">
            <a:extLst>
              <a:ext uri="{FF2B5EF4-FFF2-40B4-BE49-F238E27FC236}">
                <a16:creationId xmlns:a16="http://schemas.microsoft.com/office/drawing/2014/main" id="{7B0C59A1-60E0-D04C-BF57-2476B65D1FEE}"/>
              </a:ext>
            </a:extLst>
          </p:cNvPr>
          <p:cNvGrpSpPr/>
          <p:nvPr/>
        </p:nvGrpSpPr>
        <p:grpSpPr>
          <a:xfrm>
            <a:off x="6874465" y="3450613"/>
            <a:ext cx="419250" cy="460796"/>
            <a:chOff x="7141267" y="2898407"/>
            <a:chExt cx="465833" cy="511995"/>
          </a:xfrm>
        </p:grpSpPr>
        <p:grpSp>
          <p:nvGrpSpPr>
            <p:cNvPr id="74" name="Group 73">
              <a:extLst>
                <a:ext uri="{FF2B5EF4-FFF2-40B4-BE49-F238E27FC236}">
                  <a16:creationId xmlns:a16="http://schemas.microsoft.com/office/drawing/2014/main" id="{755B6338-15B9-F04B-BE36-0130F5F88D9F}"/>
                </a:ext>
              </a:extLst>
            </p:cNvPr>
            <p:cNvGrpSpPr/>
            <p:nvPr/>
          </p:nvGrpSpPr>
          <p:grpSpPr>
            <a:xfrm>
              <a:off x="7153501" y="2940163"/>
              <a:ext cx="453599" cy="470239"/>
              <a:chOff x="5732656" y="2596086"/>
              <a:chExt cx="1003141" cy="847981"/>
            </a:xfrm>
          </p:grpSpPr>
          <p:pic>
            <p:nvPicPr>
              <p:cNvPr id="76" name="Google Shape;489;p36">
                <a:extLst>
                  <a:ext uri="{FF2B5EF4-FFF2-40B4-BE49-F238E27FC236}">
                    <a16:creationId xmlns:a16="http://schemas.microsoft.com/office/drawing/2014/main" id="{48E33B01-3949-684D-B9DA-C0D68F5D2A5B}"/>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732656" y="2596086"/>
                <a:ext cx="1003141" cy="847981"/>
              </a:xfrm>
              <a:prstGeom prst="rect">
                <a:avLst/>
              </a:prstGeom>
              <a:noFill/>
              <a:ln>
                <a:noFill/>
              </a:ln>
            </p:spPr>
          </p:pic>
          <p:pic>
            <p:nvPicPr>
              <p:cNvPr id="77" name="Google Shape;490;p36">
                <a:extLst>
                  <a:ext uri="{FF2B5EF4-FFF2-40B4-BE49-F238E27FC236}">
                    <a16:creationId xmlns:a16="http://schemas.microsoft.com/office/drawing/2014/main" id="{7FA79D18-E524-2343-9A36-4923D0050CC1}"/>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242875" y="3046085"/>
                <a:ext cx="429043" cy="376619"/>
              </a:xfrm>
              <a:prstGeom prst="rect">
                <a:avLst/>
              </a:prstGeom>
              <a:noFill/>
              <a:ln>
                <a:noFill/>
              </a:ln>
            </p:spPr>
          </p:pic>
        </p:grpSp>
        <p:sp>
          <p:nvSpPr>
            <p:cNvPr id="75" name="TextBox 74">
              <a:extLst>
                <a:ext uri="{FF2B5EF4-FFF2-40B4-BE49-F238E27FC236}">
                  <a16:creationId xmlns:a16="http://schemas.microsoft.com/office/drawing/2014/main" id="{09835B3F-BAA2-1A45-BA9B-FD864BA4BC0D}"/>
                </a:ext>
              </a:extLst>
            </p:cNvPr>
            <p:cNvSpPr txBox="1"/>
            <p:nvPr/>
          </p:nvSpPr>
          <p:spPr>
            <a:xfrm>
              <a:off x="7141267" y="2898407"/>
              <a:ext cx="422480" cy="225703"/>
            </a:xfrm>
            <a:prstGeom prst="rect">
              <a:avLst/>
            </a:prstGeom>
            <a:noFill/>
          </p:spPr>
          <p:txBody>
            <a:bodyPr wrap="none" rtlCol="0">
              <a:spAutoFit/>
            </a:bodyPr>
            <a:lstStyle/>
            <a:p>
              <a:r>
                <a:rPr lang="en-AT" sz="720" dirty="0"/>
                <a:t>HDT</a:t>
              </a:r>
            </a:p>
          </p:txBody>
        </p:sp>
      </p:grpSp>
      <p:grpSp>
        <p:nvGrpSpPr>
          <p:cNvPr id="78" name="Group 77">
            <a:extLst>
              <a:ext uri="{FF2B5EF4-FFF2-40B4-BE49-F238E27FC236}">
                <a16:creationId xmlns:a16="http://schemas.microsoft.com/office/drawing/2014/main" id="{2868DC09-A78E-EA4F-93B4-E5520562B0D1}"/>
              </a:ext>
            </a:extLst>
          </p:cNvPr>
          <p:cNvGrpSpPr/>
          <p:nvPr/>
        </p:nvGrpSpPr>
        <p:grpSpPr>
          <a:xfrm>
            <a:off x="6873817" y="3469528"/>
            <a:ext cx="419250" cy="460796"/>
            <a:chOff x="7141267" y="2898407"/>
            <a:chExt cx="465833" cy="511995"/>
          </a:xfrm>
        </p:grpSpPr>
        <p:grpSp>
          <p:nvGrpSpPr>
            <p:cNvPr id="79" name="Group 78">
              <a:extLst>
                <a:ext uri="{FF2B5EF4-FFF2-40B4-BE49-F238E27FC236}">
                  <a16:creationId xmlns:a16="http://schemas.microsoft.com/office/drawing/2014/main" id="{6BDED9ED-8FA8-4343-AE66-271164FA198F}"/>
                </a:ext>
              </a:extLst>
            </p:cNvPr>
            <p:cNvGrpSpPr/>
            <p:nvPr/>
          </p:nvGrpSpPr>
          <p:grpSpPr>
            <a:xfrm>
              <a:off x="7153501" y="2940163"/>
              <a:ext cx="453599" cy="470239"/>
              <a:chOff x="5732656" y="2596086"/>
              <a:chExt cx="1003141" cy="847981"/>
            </a:xfrm>
          </p:grpSpPr>
          <p:pic>
            <p:nvPicPr>
              <p:cNvPr id="81" name="Google Shape;489;p36">
                <a:extLst>
                  <a:ext uri="{FF2B5EF4-FFF2-40B4-BE49-F238E27FC236}">
                    <a16:creationId xmlns:a16="http://schemas.microsoft.com/office/drawing/2014/main" id="{6A8CCD3A-F472-0C47-B737-94B7970A8175}"/>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732656" y="2596086"/>
                <a:ext cx="1003141" cy="847981"/>
              </a:xfrm>
              <a:prstGeom prst="rect">
                <a:avLst/>
              </a:prstGeom>
              <a:noFill/>
              <a:ln>
                <a:noFill/>
              </a:ln>
            </p:spPr>
          </p:pic>
          <p:pic>
            <p:nvPicPr>
              <p:cNvPr id="82" name="Google Shape;490;p36">
                <a:extLst>
                  <a:ext uri="{FF2B5EF4-FFF2-40B4-BE49-F238E27FC236}">
                    <a16:creationId xmlns:a16="http://schemas.microsoft.com/office/drawing/2014/main" id="{765D5683-9403-2E4B-A645-5F31038C6125}"/>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242875" y="3046085"/>
                <a:ext cx="429043" cy="376619"/>
              </a:xfrm>
              <a:prstGeom prst="rect">
                <a:avLst/>
              </a:prstGeom>
              <a:noFill/>
              <a:ln>
                <a:noFill/>
              </a:ln>
            </p:spPr>
          </p:pic>
        </p:grpSp>
        <p:sp>
          <p:nvSpPr>
            <p:cNvPr id="80" name="TextBox 79">
              <a:extLst>
                <a:ext uri="{FF2B5EF4-FFF2-40B4-BE49-F238E27FC236}">
                  <a16:creationId xmlns:a16="http://schemas.microsoft.com/office/drawing/2014/main" id="{CC03DA09-808A-E346-9D9C-22D420B031C0}"/>
                </a:ext>
              </a:extLst>
            </p:cNvPr>
            <p:cNvSpPr txBox="1"/>
            <p:nvPr/>
          </p:nvSpPr>
          <p:spPr>
            <a:xfrm>
              <a:off x="7141267" y="2898407"/>
              <a:ext cx="422480" cy="225703"/>
            </a:xfrm>
            <a:prstGeom prst="rect">
              <a:avLst/>
            </a:prstGeom>
            <a:noFill/>
          </p:spPr>
          <p:txBody>
            <a:bodyPr wrap="none" rtlCol="0">
              <a:spAutoFit/>
            </a:bodyPr>
            <a:lstStyle/>
            <a:p>
              <a:r>
                <a:rPr lang="en-AT" sz="720" dirty="0"/>
                <a:t>HDT</a:t>
              </a:r>
            </a:p>
          </p:txBody>
        </p:sp>
      </p:grpSp>
      <p:grpSp>
        <p:nvGrpSpPr>
          <p:cNvPr id="83" name="Group 82">
            <a:extLst>
              <a:ext uri="{FF2B5EF4-FFF2-40B4-BE49-F238E27FC236}">
                <a16:creationId xmlns:a16="http://schemas.microsoft.com/office/drawing/2014/main" id="{18A4991F-FE06-3C48-B169-6B759F536921}"/>
              </a:ext>
            </a:extLst>
          </p:cNvPr>
          <p:cNvGrpSpPr/>
          <p:nvPr/>
        </p:nvGrpSpPr>
        <p:grpSpPr>
          <a:xfrm>
            <a:off x="6880457" y="3455369"/>
            <a:ext cx="419250" cy="460796"/>
            <a:chOff x="7141267" y="2898407"/>
            <a:chExt cx="465833" cy="511995"/>
          </a:xfrm>
        </p:grpSpPr>
        <p:grpSp>
          <p:nvGrpSpPr>
            <p:cNvPr id="84" name="Group 83">
              <a:extLst>
                <a:ext uri="{FF2B5EF4-FFF2-40B4-BE49-F238E27FC236}">
                  <a16:creationId xmlns:a16="http://schemas.microsoft.com/office/drawing/2014/main" id="{D3CC002D-4EEF-F749-AA3A-731F5EE407D2}"/>
                </a:ext>
              </a:extLst>
            </p:cNvPr>
            <p:cNvGrpSpPr/>
            <p:nvPr/>
          </p:nvGrpSpPr>
          <p:grpSpPr>
            <a:xfrm>
              <a:off x="7153501" y="2940163"/>
              <a:ext cx="453599" cy="470239"/>
              <a:chOff x="5732656" y="2596086"/>
              <a:chExt cx="1003141" cy="847981"/>
            </a:xfrm>
          </p:grpSpPr>
          <p:pic>
            <p:nvPicPr>
              <p:cNvPr id="86" name="Google Shape;489;p36">
                <a:extLst>
                  <a:ext uri="{FF2B5EF4-FFF2-40B4-BE49-F238E27FC236}">
                    <a16:creationId xmlns:a16="http://schemas.microsoft.com/office/drawing/2014/main" id="{9C205970-8635-6349-AEB0-09B1F4FB7351}"/>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732656" y="2596086"/>
                <a:ext cx="1003141" cy="847981"/>
              </a:xfrm>
              <a:prstGeom prst="rect">
                <a:avLst/>
              </a:prstGeom>
              <a:noFill/>
              <a:ln>
                <a:noFill/>
              </a:ln>
            </p:spPr>
          </p:pic>
          <p:pic>
            <p:nvPicPr>
              <p:cNvPr id="87" name="Google Shape;490;p36">
                <a:extLst>
                  <a:ext uri="{FF2B5EF4-FFF2-40B4-BE49-F238E27FC236}">
                    <a16:creationId xmlns:a16="http://schemas.microsoft.com/office/drawing/2014/main" id="{D4F85C83-B3D3-D248-AF53-DE7CBFEBA514}"/>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242875" y="3046085"/>
                <a:ext cx="429043" cy="376619"/>
              </a:xfrm>
              <a:prstGeom prst="rect">
                <a:avLst/>
              </a:prstGeom>
              <a:noFill/>
              <a:ln>
                <a:noFill/>
              </a:ln>
            </p:spPr>
          </p:pic>
        </p:grpSp>
        <p:sp>
          <p:nvSpPr>
            <p:cNvPr id="85" name="TextBox 84">
              <a:extLst>
                <a:ext uri="{FF2B5EF4-FFF2-40B4-BE49-F238E27FC236}">
                  <a16:creationId xmlns:a16="http://schemas.microsoft.com/office/drawing/2014/main" id="{6502A852-B4C2-404D-8B7B-77076763A4FC}"/>
                </a:ext>
              </a:extLst>
            </p:cNvPr>
            <p:cNvSpPr txBox="1"/>
            <p:nvPr/>
          </p:nvSpPr>
          <p:spPr>
            <a:xfrm>
              <a:off x="7141267" y="2898407"/>
              <a:ext cx="422480" cy="225703"/>
            </a:xfrm>
            <a:prstGeom prst="rect">
              <a:avLst/>
            </a:prstGeom>
            <a:noFill/>
          </p:spPr>
          <p:txBody>
            <a:bodyPr wrap="none" rtlCol="0">
              <a:spAutoFit/>
            </a:bodyPr>
            <a:lstStyle/>
            <a:p>
              <a:r>
                <a:rPr lang="en-AT" sz="720" dirty="0"/>
                <a:t>HDT</a:t>
              </a:r>
            </a:p>
          </p:txBody>
        </p:sp>
      </p:grpSp>
      <p:sp>
        <p:nvSpPr>
          <p:cNvPr id="60" name="Google Shape;436;g82fd4b3ced_0_627">
            <a:extLst>
              <a:ext uri="{FF2B5EF4-FFF2-40B4-BE49-F238E27FC236}">
                <a16:creationId xmlns:a16="http://schemas.microsoft.com/office/drawing/2014/main" id="{DA50BC38-3DFA-5ADE-A111-CBCB1CA18B35}"/>
              </a:ext>
            </a:extLst>
          </p:cNvPr>
          <p:cNvSpPr txBox="1"/>
          <p:nvPr/>
        </p:nvSpPr>
        <p:spPr>
          <a:xfrm>
            <a:off x="1623731" y="4694810"/>
            <a:ext cx="6054587" cy="439830"/>
          </a:xfrm>
          <a:prstGeom prst="rect">
            <a:avLst/>
          </a:prstGeom>
          <a:noFill/>
          <a:ln>
            <a:noFill/>
          </a:ln>
        </p:spPr>
        <p:txBody>
          <a:bodyPr spcFirstLastPara="1" wrap="square" lIns="82283" tIns="82283" rIns="82283" bIns="82283" anchor="t" anchorCtr="0">
            <a:noAutofit/>
          </a:bodyPr>
          <a:lstStyle/>
          <a:p>
            <a:pPr algn="ctr">
              <a:buClr>
                <a:srgbClr val="000000"/>
              </a:buClr>
              <a:buSzPts val="3200"/>
            </a:pPr>
            <a:r>
              <a:rPr lang="en-GB" sz="2880" b="1" dirty="0">
                <a:solidFill>
                  <a:schemeClr val="dk1"/>
                </a:solidFill>
                <a:latin typeface="Verdana"/>
                <a:ea typeface="Verdana"/>
                <a:cs typeface="Verdana"/>
                <a:sym typeface="Verdana"/>
              </a:rPr>
              <a:t>Data Shipping – using HDT</a:t>
            </a:r>
            <a:endParaRPr sz="2880" b="1" dirty="0">
              <a:solidFill>
                <a:schemeClr val="dk1"/>
              </a:solidFill>
              <a:latin typeface="Verdana"/>
              <a:ea typeface="Verdana"/>
              <a:cs typeface="Verdana"/>
              <a:sym typeface="Verdana"/>
            </a:endParaRPr>
          </a:p>
        </p:txBody>
      </p:sp>
      <p:sp>
        <p:nvSpPr>
          <p:cNvPr id="61" name="Google Shape;358;p33">
            <a:extLst>
              <a:ext uri="{FF2B5EF4-FFF2-40B4-BE49-F238E27FC236}">
                <a16:creationId xmlns:a16="http://schemas.microsoft.com/office/drawing/2014/main" id="{0797E1B6-38C4-47B4-6776-261257090C4E}"/>
              </a:ext>
            </a:extLst>
          </p:cNvPr>
          <p:cNvSpPr txBox="1"/>
          <p:nvPr/>
        </p:nvSpPr>
        <p:spPr>
          <a:xfrm>
            <a:off x="6655697" y="2676460"/>
            <a:ext cx="1758828" cy="323533"/>
          </a:xfrm>
          <a:prstGeom prst="rect">
            <a:avLst/>
          </a:prstGeom>
          <a:noFill/>
          <a:ln>
            <a:noFill/>
          </a:ln>
        </p:spPr>
        <p:txBody>
          <a:bodyPr spcFirstLastPara="1" wrap="square" lIns="82283" tIns="82283" rIns="82283" bIns="82283" anchor="t" anchorCtr="0">
            <a:noAutofit/>
          </a:bodyPr>
          <a:lstStyle/>
          <a:p>
            <a:r>
              <a:rPr lang="en" sz="1620" dirty="0"/>
              <a:t>Web (File) Server</a:t>
            </a:r>
            <a:endParaRPr sz="1620" dirty="0"/>
          </a:p>
        </p:txBody>
      </p:sp>
      <p:sp>
        <p:nvSpPr>
          <p:cNvPr id="5" name="Slide Number Placeholder 4">
            <a:extLst>
              <a:ext uri="{FF2B5EF4-FFF2-40B4-BE49-F238E27FC236}">
                <a16:creationId xmlns:a16="http://schemas.microsoft.com/office/drawing/2014/main" id="{4C354531-E216-B2E0-2E51-336A25CB5DFF}"/>
              </a:ext>
            </a:extLst>
          </p:cNvPr>
          <p:cNvSpPr>
            <a:spLocks noGrp="1"/>
          </p:cNvSpPr>
          <p:nvPr>
            <p:ph type="sldNum" sz="quarter" idx="12"/>
          </p:nvPr>
        </p:nvSpPr>
        <p:spPr>
          <a:xfrm>
            <a:off x="263518" y="6443738"/>
            <a:ext cx="2057400" cy="273844"/>
          </a:xfrm>
        </p:spPr>
        <p:txBody>
          <a:bodyPr/>
          <a:lstStyle/>
          <a:p>
            <a:fld id="{BE3DC40E-DBBE-4E2D-9EEC-FBF0DA0E9179}" type="slidenum">
              <a:rPr lang="en-GB" smtClean="0"/>
              <a:t>32</a:t>
            </a:fld>
            <a:endParaRPr lang="en-GB" dirty="0"/>
          </a:p>
        </p:txBody>
      </p:sp>
    </p:spTree>
    <p:extLst>
      <p:ext uri="{BB962C8B-B14F-4D97-AF65-F5344CB8AC3E}">
        <p14:creationId xmlns:p14="http://schemas.microsoft.com/office/powerpoint/2010/main" val="108383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61111E-6 -4.44444E-6 L -0.68941 0.08834 " pathEditMode="relative" rAng="0" ptsTypes="AA">
                                      <p:cBhvr>
                                        <p:cTn id="6" dur="500" fill="hold"/>
                                        <p:tgtEl>
                                          <p:spTgt spid="4"/>
                                        </p:tgtEl>
                                        <p:attrNameLst>
                                          <p:attrName>ppt_x</p:attrName>
                                          <p:attrName>ppt_y</p:attrName>
                                        </p:attrNameLst>
                                      </p:cBhvr>
                                      <p:rCtr x="-34479" y="4417"/>
                                    </p:animMotion>
                                  </p:childTnLst>
                                </p:cTn>
                              </p:par>
                              <p:par>
                                <p:cTn id="7" presetID="0" presetClass="path" presetSubtype="0" accel="50000" decel="50000" fill="hold" nodeType="withEffect">
                                  <p:stCondLst>
                                    <p:cond delay="0"/>
                                  </p:stCondLst>
                                  <p:childTnLst>
                                    <p:animMotion origin="layout" path="M 0.00226 0.00639 L -0.67743 -0.05111 " pathEditMode="relative" rAng="0" ptsTypes="AA">
                                      <p:cBhvr>
                                        <p:cTn id="8" dur="500" fill="hold"/>
                                        <p:tgtEl>
                                          <p:spTgt spid="73"/>
                                        </p:tgtEl>
                                        <p:attrNameLst>
                                          <p:attrName>ppt_x</p:attrName>
                                          <p:attrName>ppt_y</p:attrName>
                                        </p:attrNameLst>
                                      </p:cBhvr>
                                      <p:rCtr x="-33993" y="-2889"/>
                                    </p:animMotion>
                                  </p:childTnLst>
                                </p:cTn>
                              </p:par>
                              <p:par>
                                <p:cTn id="9" presetID="0" presetClass="path" presetSubtype="0" accel="50000" decel="50000" fill="hold" nodeType="withEffect">
                                  <p:stCondLst>
                                    <p:cond delay="0"/>
                                  </p:stCondLst>
                                  <p:childTnLst>
                                    <p:animMotion origin="layout" path="M 1.66667E-6 0 L -0.58733 0.13806 " pathEditMode="relative" rAng="0" ptsTypes="AA">
                                      <p:cBhvr>
                                        <p:cTn id="10" dur="500" fill="hold"/>
                                        <p:tgtEl>
                                          <p:spTgt spid="78"/>
                                        </p:tgtEl>
                                        <p:attrNameLst>
                                          <p:attrName>ppt_x</p:attrName>
                                          <p:attrName>ppt_y</p:attrName>
                                        </p:attrNameLst>
                                      </p:cBhvr>
                                      <p:rCtr x="-29375" y="6889"/>
                                    </p:animMotion>
                                  </p:childTnLst>
                                </p:cTn>
                              </p:par>
                              <p:par>
                                <p:cTn id="11" presetID="0" presetClass="path" presetSubtype="0" accel="50000" decel="50000" fill="hold" nodeType="withEffect">
                                  <p:stCondLst>
                                    <p:cond delay="0"/>
                                  </p:stCondLst>
                                  <p:childTnLst>
                                    <p:animMotion origin="layout" path="M 0 0 L -0.59913 0 " pathEditMode="relative" ptsTypes="AA">
                                      <p:cBhvr>
                                        <p:cTn id="12" dur="500" fill="hold"/>
                                        <p:tgtEl>
                                          <p:spTgt spid="83"/>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1DC069-0423-1140-ADB0-CB69218D7FF3}"/>
              </a:ext>
            </a:extLst>
          </p:cNvPr>
          <p:cNvSpPr>
            <a:spLocks noGrp="1"/>
          </p:cNvSpPr>
          <p:nvPr>
            <p:ph idx="1"/>
          </p:nvPr>
        </p:nvSpPr>
        <p:spPr>
          <a:xfrm>
            <a:off x="553982" y="1387202"/>
            <a:ext cx="7759644" cy="3468515"/>
          </a:xfrm>
        </p:spPr>
        <p:txBody>
          <a:bodyPr/>
          <a:lstStyle/>
          <a:p>
            <a:r>
              <a:rPr lang="en-AT" dirty="0"/>
              <a:t>Idea:</a:t>
            </a:r>
          </a:p>
          <a:p>
            <a:pPr marL="462915" indent="-257175">
              <a:buFont typeface="Arial" panose="020B0604020202020204" pitchFamily="34" charset="0"/>
              <a:buChar char="•"/>
            </a:pPr>
            <a:r>
              <a:rPr lang="en-AT" dirty="0"/>
              <a:t>Execute single triple patterns on the server</a:t>
            </a:r>
          </a:p>
          <a:p>
            <a:pPr marL="462915" indent="-257175">
              <a:buFont typeface="Arial" panose="020B0604020202020204" pitchFamily="34" charset="0"/>
              <a:buChar char="•"/>
            </a:pPr>
            <a:r>
              <a:rPr lang="en-AT" dirty="0"/>
              <a:t>Let the clients do JOINs etc. by themselves.</a:t>
            </a:r>
          </a:p>
          <a:p>
            <a:pPr marL="462915" indent="-257175">
              <a:buFont typeface="Wingdings" pitchFamily="2" charset="2"/>
              <a:buChar char="à"/>
            </a:pPr>
            <a:r>
              <a:rPr lang="en-AT" dirty="0">
                <a:sym typeface="Wingdings" pitchFamily="2" charset="2"/>
              </a:rPr>
              <a:t>less footprint on the server, only triple patterns and intermediate results  communicated.</a:t>
            </a:r>
          </a:p>
          <a:p>
            <a:pPr marL="462915" indent="-257175">
              <a:buFont typeface="Wingdings" pitchFamily="2" charset="2"/>
              <a:buChar char="à"/>
            </a:pPr>
            <a:r>
              <a:rPr lang="en-AT" dirty="0">
                <a:sym typeface="Wingdings" pitchFamily="2" charset="2"/>
              </a:rPr>
              <a:t>can still have significant overhead by large intermediate results</a:t>
            </a:r>
            <a:endParaRPr lang="en-AT" dirty="0"/>
          </a:p>
        </p:txBody>
      </p:sp>
      <p:sp>
        <p:nvSpPr>
          <p:cNvPr id="3" name="Title 2">
            <a:extLst>
              <a:ext uri="{FF2B5EF4-FFF2-40B4-BE49-F238E27FC236}">
                <a16:creationId xmlns:a16="http://schemas.microsoft.com/office/drawing/2014/main" id="{932C193C-75D5-6E47-ABC0-1BB7EB4A8F55}"/>
              </a:ext>
            </a:extLst>
          </p:cNvPr>
          <p:cNvSpPr>
            <a:spLocks noGrp="1"/>
          </p:cNvSpPr>
          <p:nvPr>
            <p:ph type="title"/>
          </p:nvPr>
        </p:nvSpPr>
        <p:spPr>
          <a:xfrm>
            <a:off x="426926" y="325211"/>
            <a:ext cx="7886700" cy="994172"/>
          </a:xfrm>
        </p:spPr>
        <p:txBody>
          <a:bodyPr/>
          <a:lstStyle/>
          <a:p>
            <a:r>
              <a:rPr lang="en-AT" dirty="0"/>
              <a:t>Triple Pattern Fragments (TPF):</a:t>
            </a:r>
          </a:p>
        </p:txBody>
      </p:sp>
      <p:pic>
        <p:nvPicPr>
          <p:cNvPr id="5" name="Google Shape;362;p33" descr="http://icons.iconarchive.com/icons/visualpharm/hardware/64/server-icon.png">
            <a:extLst>
              <a:ext uri="{FF2B5EF4-FFF2-40B4-BE49-F238E27FC236}">
                <a16:creationId xmlns:a16="http://schemas.microsoft.com/office/drawing/2014/main" id="{4F5158A6-F37D-AF49-BE71-F4ED4F418850}"/>
              </a:ext>
            </a:extLst>
          </p:cNvPr>
          <p:cNvPicPr preferRelativeResize="0"/>
          <p:nvPr/>
        </p:nvPicPr>
        <p:blipFill rotWithShape="1">
          <a:blip r:embed="rId2">
            <a:alphaModFix/>
          </a:blip>
          <a:srcRect/>
          <a:stretch/>
        </p:blipFill>
        <p:spPr>
          <a:xfrm>
            <a:off x="6675542" y="3794618"/>
            <a:ext cx="1371468" cy="1374095"/>
          </a:xfrm>
          <a:prstGeom prst="rect">
            <a:avLst/>
          </a:prstGeom>
          <a:noFill/>
          <a:ln>
            <a:noFill/>
          </a:ln>
        </p:spPr>
      </p:pic>
      <p:grpSp>
        <p:nvGrpSpPr>
          <p:cNvPr id="6" name="Group 5">
            <a:extLst>
              <a:ext uri="{FF2B5EF4-FFF2-40B4-BE49-F238E27FC236}">
                <a16:creationId xmlns:a16="http://schemas.microsoft.com/office/drawing/2014/main" id="{38375C89-97E2-6E4C-938C-AD0D118E0451}"/>
              </a:ext>
            </a:extLst>
          </p:cNvPr>
          <p:cNvGrpSpPr/>
          <p:nvPr/>
        </p:nvGrpSpPr>
        <p:grpSpPr>
          <a:xfrm>
            <a:off x="6985212" y="4192411"/>
            <a:ext cx="762839" cy="693656"/>
            <a:chOff x="7153501" y="2940163"/>
            <a:chExt cx="453599" cy="470239"/>
          </a:xfrm>
        </p:grpSpPr>
        <p:grpSp>
          <p:nvGrpSpPr>
            <p:cNvPr id="7" name="Group 6">
              <a:extLst>
                <a:ext uri="{FF2B5EF4-FFF2-40B4-BE49-F238E27FC236}">
                  <a16:creationId xmlns:a16="http://schemas.microsoft.com/office/drawing/2014/main" id="{8EFB7E54-1C4A-BB4E-9091-E592204842AA}"/>
                </a:ext>
              </a:extLst>
            </p:cNvPr>
            <p:cNvGrpSpPr/>
            <p:nvPr/>
          </p:nvGrpSpPr>
          <p:grpSpPr>
            <a:xfrm>
              <a:off x="7153501" y="2940163"/>
              <a:ext cx="453599" cy="470239"/>
              <a:chOff x="5732656" y="2596086"/>
              <a:chExt cx="1003141" cy="847981"/>
            </a:xfrm>
          </p:grpSpPr>
          <p:pic>
            <p:nvPicPr>
              <p:cNvPr id="9" name="Google Shape;489;p36">
                <a:extLst>
                  <a:ext uri="{FF2B5EF4-FFF2-40B4-BE49-F238E27FC236}">
                    <a16:creationId xmlns:a16="http://schemas.microsoft.com/office/drawing/2014/main" id="{65D7AEFC-E4E7-F942-B157-31655F7C1A56}"/>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732656" y="2596086"/>
                <a:ext cx="1003141" cy="847981"/>
              </a:xfrm>
              <a:prstGeom prst="rect">
                <a:avLst/>
              </a:prstGeom>
              <a:noFill/>
              <a:ln>
                <a:noFill/>
              </a:ln>
            </p:spPr>
          </p:pic>
          <p:pic>
            <p:nvPicPr>
              <p:cNvPr id="10" name="Google Shape;490;p36">
                <a:extLst>
                  <a:ext uri="{FF2B5EF4-FFF2-40B4-BE49-F238E27FC236}">
                    <a16:creationId xmlns:a16="http://schemas.microsoft.com/office/drawing/2014/main" id="{BB9E0DFE-03D8-DB43-8D1D-779C70AF1F27}"/>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242875" y="3046085"/>
                <a:ext cx="429043" cy="376619"/>
              </a:xfrm>
              <a:prstGeom prst="rect">
                <a:avLst/>
              </a:prstGeom>
              <a:noFill/>
              <a:ln>
                <a:noFill/>
              </a:ln>
            </p:spPr>
          </p:pic>
        </p:grpSp>
        <p:sp>
          <p:nvSpPr>
            <p:cNvPr id="8" name="TextBox 7">
              <a:extLst>
                <a:ext uri="{FF2B5EF4-FFF2-40B4-BE49-F238E27FC236}">
                  <a16:creationId xmlns:a16="http://schemas.microsoft.com/office/drawing/2014/main" id="{7AF312CD-3647-5A47-BF14-0F8857559F28}"/>
                </a:ext>
              </a:extLst>
            </p:cNvPr>
            <p:cNvSpPr txBox="1"/>
            <p:nvPr/>
          </p:nvSpPr>
          <p:spPr>
            <a:xfrm>
              <a:off x="7247864" y="2949707"/>
              <a:ext cx="226093" cy="137707"/>
            </a:xfrm>
            <a:prstGeom prst="rect">
              <a:avLst/>
            </a:prstGeom>
            <a:noFill/>
          </p:spPr>
          <p:txBody>
            <a:bodyPr wrap="none" rtlCol="0">
              <a:spAutoFit/>
            </a:bodyPr>
            <a:lstStyle/>
            <a:p>
              <a:r>
                <a:rPr lang="en-AT" sz="720" dirty="0"/>
                <a:t>HDT</a:t>
              </a:r>
            </a:p>
          </p:txBody>
        </p:sp>
      </p:grpSp>
      <p:sp>
        <p:nvSpPr>
          <p:cNvPr id="13" name="Google Shape;368;p33">
            <a:extLst>
              <a:ext uri="{FF2B5EF4-FFF2-40B4-BE49-F238E27FC236}">
                <a16:creationId xmlns:a16="http://schemas.microsoft.com/office/drawing/2014/main" id="{070FFE92-5B51-FA4B-9CC7-429615166640}"/>
              </a:ext>
            </a:extLst>
          </p:cNvPr>
          <p:cNvSpPr/>
          <p:nvPr/>
        </p:nvSpPr>
        <p:spPr>
          <a:xfrm>
            <a:off x="779867" y="4272487"/>
            <a:ext cx="710446" cy="613580"/>
          </a:xfrm>
          <a:prstGeom prst="ellipse">
            <a:avLst/>
          </a:prstGeom>
          <a:noFill/>
          <a:ln w="28575" cap="flat" cmpd="sng">
            <a:solidFill>
              <a:srgbClr val="242852"/>
            </a:solidFill>
            <a:prstDash val="solid"/>
            <a:round/>
            <a:headEnd type="none" w="sm" len="sm"/>
            <a:tailEnd type="none" w="sm" len="sm"/>
          </a:ln>
        </p:spPr>
        <p:txBody>
          <a:bodyPr spcFirstLastPara="1" wrap="square" lIns="82283" tIns="82283" rIns="82283" bIns="82283" anchor="ctr" anchorCtr="0">
            <a:noAutofit/>
          </a:bodyPr>
          <a:lstStyle/>
          <a:p>
            <a:pPr>
              <a:buClr>
                <a:srgbClr val="000000"/>
              </a:buClr>
              <a:buSzPts val="1400"/>
            </a:pPr>
            <a:r>
              <a:rPr lang="en" sz="1620" b="1" dirty="0"/>
              <a:t> C1</a:t>
            </a:r>
            <a:endParaRPr sz="1620" b="1" dirty="0"/>
          </a:p>
        </p:txBody>
      </p:sp>
      <p:pic>
        <p:nvPicPr>
          <p:cNvPr id="17" name="Google Shape;373;p33">
            <a:extLst>
              <a:ext uri="{FF2B5EF4-FFF2-40B4-BE49-F238E27FC236}">
                <a16:creationId xmlns:a16="http://schemas.microsoft.com/office/drawing/2014/main" id="{DB4846D1-B285-CE4F-8337-E3E129602B68}"/>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365201" y="4329078"/>
            <a:ext cx="488744" cy="383372"/>
          </a:xfrm>
          <a:prstGeom prst="rect">
            <a:avLst/>
          </a:prstGeom>
          <a:noFill/>
          <a:ln>
            <a:noFill/>
          </a:ln>
        </p:spPr>
      </p:pic>
      <p:pic>
        <p:nvPicPr>
          <p:cNvPr id="21" name="Picture 20">
            <a:extLst>
              <a:ext uri="{FF2B5EF4-FFF2-40B4-BE49-F238E27FC236}">
                <a16:creationId xmlns:a16="http://schemas.microsoft.com/office/drawing/2014/main" id="{5EB702B3-16D7-594C-9D1B-B2D79956AAA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57067" y="3357683"/>
            <a:ext cx="2225931" cy="971174"/>
          </a:xfrm>
          <a:prstGeom prst="rect">
            <a:avLst/>
          </a:prstGeom>
        </p:spPr>
      </p:pic>
      <p:pic>
        <p:nvPicPr>
          <p:cNvPr id="22" name="Picture 21">
            <a:extLst>
              <a:ext uri="{FF2B5EF4-FFF2-40B4-BE49-F238E27FC236}">
                <a16:creationId xmlns:a16="http://schemas.microsoft.com/office/drawing/2014/main" id="{2A72DAEF-9C29-C64A-A368-ADE990388C1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8795" y="4903474"/>
            <a:ext cx="1388732" cy="897398"/>
          </a:xfrm>
          <a:prstGeom prst="rect">
            <a:avLst/>
          </a:prstGeom>
        </p:spPr>
      </p:pic>
      <p:pic>
        <p:nvPicPr>
          <p:cNvPr id="23" name="Picture 22">
            <a:extLst>
              <a:ext uri="{FF2B5EF4-FFF2-40B4-BE49-F238E27FC236}">
                <a16:creationId xmlns:a16="http://schemas.microsoft.com/office/drawing/2014/main" id="{0EBA07F1-A2CB-DB4D-AB3A-95F3B571DF37}"/>
              </a:ext>
            </a:extLst>
          </p:cNvPr>
          <p:cNvPicPr>
            <a:picLocks noChangeAspect="1"/>
          </p:cNvPicPr>
          <p:nvPr/>
        </p:nvPicPr>
        <p:blipFill>
          <a:blip r:embed="rId8"/>
          <a:stretch>
            <a:fillRect/>
          </a:stretch>
        </p:blipFill>
        <p:spPr>
          <a:xfrm>
            <a:off x="1799990" y="4328857"/>
            <a:ext cx="480060" cy="411480"/>
          </a:xfrm>
          <a:prstGeom prst="rect">
            <a:avLst/>
          </a:prstGeom>
        </p:spPr>
      </p:pic>
      <p:graphicFrame>
        <p:nvGraphicFramePr>
          <p:cNvPr id="24" name="Table 24">
            <a:extLst>
              <a:ext uri="{FF2B5EF4-FFF2-40B4-BE49-F238E27FC236}">
                <a16:creationId xmlns:a16="http://schemas.microsoft.com/office/drawing/2014/main" id="{4953D733-4DC5-C440-9EC7-128324B24F05}"/>
              </a:ext>
            </a:extLst>
          </p:cNvPr>
          <p:cNvGraphicFramePr>
            <a:graphicFrameLocks noGrp="1"/>
          </p:cNvGraphicFramePr>
          <p:nvPr/>
        </p:nvGraphicFramePr>
        <p:xfrm>
          <a:off x="6077495" y="4488835"/>
          <a:ext cx="1167862" cy="1040130"/>
        </p:xfrm>
        <a:graphic>
          <a:graphicData uri="http://schemas.openxmlformats.org/drawingml/2006/table">
            <a:tbl>
              <a:tblPr firstRow="1" bandRow="1">
                <a:tableStyleId>{5C22544A-7EE6-4342-B048-85BDC9FD1C3A}</a:tableStyleId>
              </a:tblPr>
              <a:tblGrid>
                <a:gridCol w="466601">
                  <a:extLst>
                    <a:ext uri="{9D8B030D-6E8A-4147-A177-3AD203B41FA5}">
                      <a16:colId xmlns:a16="http://schemas.microsoft.com/office/drawing/2014/main" val="3502463159"/>
                    </a:ext>
                  </a:extLst>
                </a:gridCol>
                <a:gridCol w="701261">
                  <a:extLst>
                    <a:ext uri="{9D8B030D-6E8A-4147-A177-3AD203B41FA5}">
                      <a16:colId xmlns:a16="http://schemas.microsoft.com/office/drawing/2014/main" val="564766288"/>
                    </a:ext>
                  </a:extLst>
                </a:gridCol>
              </a:tblGrid>
              <a:tr h="208026">
                <a:tc>
                  <a:txBody>
                    <a:bodyPr/>
                    <a:lstStyle/>
                    <a:p>
                      <a:r>
                        <a:rPr lang="en-AT" sz="800" dirty="0"/>
                        <a:t>?film</a:t>
                      </a:r>
                    </a:p>
                  </a:txBody>
                  <a:tcPr marL="82296" marR="82296" marT="41148" marB="41148"/>
                </a:tc>
                <a:tc>
                  <a:txBody>
                    <a:bodyPr/>
                    <a:lstStyle/>
                    <a:p>
                      <a:r>
                        <a:rPr lang="en-AT" sz="800" dirty="0"/>
                        <a:t>?act</a:t>
                      </a:r>
                    </a:p>
                  </a:txBody>
                  <a:tcPr marL="82296" marR="82296" marT="41148" marB="41148"/>
                </a:tc>
                <a:extLst>
                  <a:ext uri="{0D108BD9-81ED-4DB2-BD59-A6C34878D82A}">
                    <a16:rowId xmlns:a16="http://schemas.microsoft.com/office/drawing/2014/main" val="414377063"/>
                  </a:ext>
                </a:extLst>
              </a:tr>
              <a:tr h="208026">
                <a:tc>
                  <a:txBody>
                    <a:bodyPr/>
                    <a:lstStyle/>
                    <a:p>
                      <a:r>
                        <a:rPr lang="en-AT" sz="800" dirty="0"/>
                        <a:t>…</a:t>
                      </a:r>
                    </a:p>
                  </a:txBody>
                  <a:tcPr marL="82296" marR="82296" marT="41148" marB="41148"/>
                </a:tc>
                <a:tc>
                  <a:txBody>
                    <a:bodyPr/>
                    <a:lstStyle/>
                    <a:p>
                      <a:r>
                        <a:rPr lang="en-AT" sz="800" dirty="0"/>
                        <a:t>…</a:t>
                      </a:r>
                    </a:p>
                  </a:txBody>
                  <a:tcPr marL="82296" marR="82296" marT="41148" marB="41148"/>
                </a:tc>
                <a:extLst>
                  <a:ext uri="{0D108BD9-81ED-4DB2-BD59-A6C34878D82A}">
                    <a16:rowId xmlns:a16="http://schemas.microsoft.com/office/drawing/2014/main" val="3392672734"/>
                  </a:ext>
                </a:extLst>
              </a:tr>
              <a:tr h="208026">
                <a:tc>
                  <a:txBody>
                    <a:bodyPr/>
                    <a:lstStyle/>
                    <a:p>
                      <a:r>
                        <a:rPr lang="en-AT" sz="800" dirty="0"/>
                        <a:t>…</a:t>
                      </a:r>
                    </a:p>
                  </a:txBody>
                  <a:tcPr marL="82296" marR="82296" marT="41148" marB="41148"/>
                </a:tc>
                <a:tc>
                  <a:txBody>
                    <a:bodyPr/>
                    <a:lstStyle/>
                    <a:p>
                      <a:r>
                        <a:rPr lang="en-AT" sz="800" dirty="0"/>
                        <a:t>…</a:t>
                      </a:r>
                    </a:p>
                  </a:txBody>
                  <a:tcPr marL="82296" marR="82296" marT="41148" marB="41148"/>
                </a:tc>
                <a:extLst>
                  <a:ext uri="{0D108BD9-81ED-4DB2-BD59-A6C34878D82A}">
                    <a16:rowId xmlns:a16="http://schemas.microsoft.com/office/drawing/2014/main" val="1308621710"/>
                  </a:ext>
                </a:extLst>
              </a:tr>
              <a:tr h="208026">
                <a:tc>
                  <a:txBody>
                    <a:bodyPr/>
                    <a:lstStyle/>
                    <a:p>
                      <a:r>
                        <a:rPr lang="en-AT" sz="800" dirty="0"/>
                        <a:t>…</a:t>
                      </a:r>
                    </a:p>
                  </a:txBody>
                  <a:tcPr marL="82296" marR="82296" marT="41148" marB="41148"/>
                </a:tc>
                <a:tc>
                  <a:txBody>
                    <a:bodyPr/>
                    <a:lstStyle/>
                    <a:p>
                      <a:r>
                        <a:rPr lang="en-AT" sz="800" dirty="0"/>
                        <a:t>…</a:t>
                      </a:r>
                    </a:p>
                  </a:txBody>
                  <a:tcPr marL="82296" marR="82296" marT="41148" marB="41148"/>
                </a:tc>
                <a:extLst>
                  <a:ext uri="{0D108BD9-81ED-4DB2-BD59-A6C34878D82A}">
                    <a16:rowId xmlns:a16="http://schemas.microsoft.com/office/drawing/2014/main" val="3677816042"/>
                  </a:ext>
                </a:extLst>
              </a:tr>
              <a:tr h="208026">
                <a:tc>
                  <a:txBody>
                    <a:bodyPr/>
                    <a:lstStyle/>
                    <a:p>
                      <a:r>
                        <a:rPr lang="en-AT" sz="800" dirty="0"/>
                        <a:t>…</a:t>
                      </a:r>
                    </a:p>
                  </a:txBody>
                  <a:tcPr marL="82296" marR="82296" marT="41148" marB="41148"/>
                </a:tc>
                <a:tc>
                  <a:txBody>
                    <a:bodyPr/>
                    <a:lstStyle/>
                    <a:p>
                      <a:r>
                        <a:rPr lang="en-AT" sz="800" dirty="0"/>
                        <a:t>…</a:t>
                      </a:r>
                    </a:p>
                  </a:txBody>
                  <a:tcPr marL="82296" marR="82296" marT="41148" marB="41148"/>
                </a:tc>
                <a:extLst>
                  <a:ext uri="{0D108BD9-81ED-4DB2-BD59-A6C34878D82A}">
                    <a16:rowId xmlns:a16="http://schemas.microsoft.com/office/drawing/2014/main" val="4283933476"/>
                  </a:ext>
                </a:extLst>
              </a:tr>
            </a:tbl>
          </a:graphicData>
        </a:graphic>
      </p:graphicFrame>
      <p:sp>
        <p:nvSpPr>
          <p:cNvPr id="4" name="TextBox 3">
            <a:extLst>
              <a:ext uri="{FF2B5EF4-FFF2-40B4-BE49-F238E27FC236}">
                <a16:creationId xmlns:a16="http://schemas.microsoft.com/office/drawing/2014/main" id="{7D79A93A-382C-093A-5EF8-E261AEACEC72}"/>
              </a:ext>
            </a:extLst>
          </p:cNvPr>
          <p:cNvSpPr txBox="1"/>
          <p:nvPr/>
        </p:nvSpPr>
        <p:spPr>
          <a:xfrm>
            <a:off x="1457067" y="5630048"/>
            <a:ext cx="1165655" cy="341632"/>
          </a:xfrm>
          <a:prstGeom prst="rect">
            <a:avLst/>
          </a:prstGeom>
          <a:solidFill>
            <a:schemeClr val="bg1"/>
          </a:solidFill>
        </p:spPr>
        <p:txBody>
          <a:bodyPr wrap="square" rtlCol="0">
            <a:spAutoFit/>
          </a:bodyPr>
          <a:lstStyle/>
          <a:p>
            <a:endParaRPr lang="en-AT" sz="1620" dirty="0"/>
          </a:p>
        </p:txBody>
      </p:sp>
      <p:sp>
        <p:nvSpPr>
          <p:cNvPr id="18" name="Slide Number Placeholder 2">
            <a:extLst>
              <a:ext uri="{FF2B5EF4-FFF2-40B4-BE49-F238E27FC236}">
                <a16:creationId xmlns:a16="http://schemas.microsoft.com/office/drawing/2014/main" id="{D933749F-B0FC-570C-E31C-63844D0E854A}"/>
              </a:ext>
            </a:extLst>
          </p:cNvPr>
          <p:cNvSpPr>
            <a:spLocks noGrp="1"/>
          </p:cNvSpPr>
          <p:nvPr>
            <p:ph type="sldNum" sz="quarter" idx="12"/>
          </p:nvPr>
        </p:nvSpPr>
        <p:spPr>
          <a:xfrm>
            <a:off x="461613" y="6498746"/>
            <a:ext cx="2057400" cy="273844"/>
          </a:xfrm>
        </p:spPr>
        <p:txBody>
          <a:bodyPr/>
          <a:lstStyle/>
          <a:p>
            <a:fld id="{78AA9B8F-E99E-F249-967A-8EA2BC104B71}" type="slidenum">
              <a:rPr lang="en-AT" smtClean="0"/>
              <a:t>33</a:t>
            </a:fld>
            <a:endParaRPr lang="en-AT"/>
          </a:p>
        </p:txBody>
      </p:sp>
      <p:sp>
        <p:nvSpPr>
          <p:cNvPr id="11" name="Rectangle 1">
            <a:extLst>
              <a:ext uri="{FF2B5EF4-FFF2-40B4-BE49-F238E27FC236}">
                <a16:creationId xmlns:a16="http://schemas.microsoft.com/office/drawing/2014/main" id="{9E23D3FC-BD1E-4C46-715E-AD0FBBB7403C}"/>
              </a:ext>
            </a:extLst>
          </p:cNvPr>
          <p:cNvSpPr>
            <a:spLocks noChangeArrowheads="1"/>
          </p:cNvSpPr>
          <p:nvPr/>
        </p:nvSpPr>
        <p:spPr bwMode="auto">
          <a:xfrm>
            <a:off x="975966" y="6056031"/>
            <a:ext cx="6915676" cy="577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AT" sz="1050" i="1" dirty="0">
                <a:latin typeface="Times New Roman" panose="02020603050405020304" pitchFamily="18" charset="0"/>
                <a:cs typeface="Times New Roman" panose="02020603050405020304" pitchFamily="18" charset="0"/>
              </a:rPr>
              <a:t>R. </a:t>
            </a:r>
            <a:r>
              <a:rPr lang="en-GB" altLang="en-AT" sz="1050" i="1" dirty="0" err="1">
                <a:latin typeface="Times New Roman" panose="02020603050405020304" pitchFamily="18" charset="0"/>
                <a:cs typeface="Times New Roman" panose="02020603050405020304" pitchFamily="18" charset="0"/>
              </a:rPr>
              <a:t>Verborgh</a:t>
            </a:r>
            <a:r>
              <a:rPr lang="en-GB" altLang="en-AT" sz="1050" i="1" dirty="0">
                <a:latin typeface="Times New Roman" panose="02020603050405020304" pitchFamily="18" charset="0"/>
                <a:cs typeface="Times New Roman" panose="02020603050405020304" pitchFamily="18" charset="0"/>
              </a:rPr>
              <a:t>,, M. van der Sande, O. Hartig, J. Van </a:t>
            </a:r>
            <a:r>
              <a:rPr lang="en-GB" altLang="en-AT" sz="1050" i="1" dirty="0" err="1">
                <a:latin typeface="Times New Roman" panose="02020603050405020304" pitchFamily="18" charset="0"/>
                <a:cs typeface="Times New Roman" panose="02020603050405020304" pitchFamily="18" charset="0"/>
              </a:rPr>
              <a:t>Herwegen</a:t>
            </a:r>
            <a:r>
              <a:rPr lang="en-GB" altLang="en-AT" sz="1050" i="1" dirty="0">
                <a:latin typeface="Times New Roman" panose="02020603050405020304" pitchFamily="18" charset="0"/>
                <a:cs typeface="Times New Roman" panose="02020603050405020304" pitchFamily="18" charset="0"/>
              </a:rPr>
              <a:t>, L. De Vocht, B. De Meester, G. </a:t>
            </a:r>
            <a:r>
              <a:rPr lang="en-GB" altLang="en-AT" sz="1050" i="1" dirty="0" err="1">
                <a:latin typeface="Times New Roman" panose="02020603050405020304" pitchFamily="18" charset="0"/>
                <a:cs typeface="Times New Roman" panose="02020603050405020304" pitchFamily="18" charset="0"/>
              </a:rPr>
              <a:t>Haesendonck</a:t>
            </a:r>
            <a:r>
              <a:rPr lang="en-GB" altLang="en-AT" sz="1050" i="1" dirty="0">
                <a:latin typeface="Times New Roman" panose="02020603050405020304" pitchFamily="18" charset="0"/>
                <a:cs typeface="Times New Roman" panose="02020603050405020304" pitchFamily="18" charset="0"/>
              </a:rPr>
              <a:t>, P. Colpaert:</a:t>
            </a:r>
            <a:br>
              <a:rPr lang="en-GB" altLang="en-AT" sz="1050" i="1" dirty="0">
                <a:latin typeface="Times New Roman" panose="02020603050405020304" pitchFamily="18" charset="0"/>
                <a:cs typeface="Times New Roman" panose="02020603050405020304" pitchFamily="18" charset="0"/>
              </a:rPr>
            </a:br>
            <a:r>
              <a:rPr lang="en-GB" altLang="en-AT" sz="1050" i="1" dirty="0">
                <a:latin typeface="Times New Roman" panose="02020603050405020304" pitchFamily="18" charset="0"/>
                <a:cs typeface="Times New Roman" panose="02020603050405020304" pitchFamily="18" charset="0"/>
              </a:rPr>
              <a:t>Triple Pattern Fragments: A low-cost knowledge graph interface for the Web. J. Web </a:t>
            </a:r>
            <a:r>
              <a:rPr lang="en-GB" altLang="en-AT" sz="1050" i="1" dirty="0" err="1">
                <a:latin typeface="Times New Roman" panose="02020603050405020304" pitchFamily="18" charset="0"/>
                <a:cs typeface="Times New Roman" panose="02020603050405020304" pitchFamily="18" charset="0"/>
              </a:rPr>
              <a:t>Semant</a:t>
            </a:r>
            <a:r>
              <a:rPr lang="en-GB" altLang="en-AT" sz="1050" i="1" dirty="0">
                <a:latin typeface="Times New Roman" panose="02020603050405020304" pitchFamily="18" charset="0"/>
                <a:cs typeface="Times New Roman" panose="02020603050405020304" pitchFamily="18" charset="0"/>
              </a:rPr>
              <a:t>. 37-38: 184-206 (2016)</a:t>
            </a:r>
          </a:p>
          <a:p>
            <a:pPr marL="0" marR="0" lvl="0" indent="0" algn="l" defTabSz="914400" rtl="0" eaLnBrk="0" fontAlgn="base" latinLnBrk="0" hangingPunct="0">
              <a:lnSpc>
                <a:spcPct val="100000"/>
              </a:lnSpc>
              <a:spcBef>
                <a:spcPct val="0"/>
              </a:spcBef>
              <a:spcAft>
                <a:spcPct val="0"/>
              </a:spcAft>
              <a:buClrTx/>
              <a:buSzTx/>
              <a:buFontTx/>
              <a:buNone/>
              <a:tabLst/>
            </a:pPr>
            <a:endParaRPr lang="en-AT" altLang="en-AT" sz="1050" i="1" dirty="0">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570B042D-681A-1C65-5BA7-EC72F945C5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03400" y="-274638"/>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5826EE16-8DED-E0FB-B330-B05791152C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78450" y="-274638"/>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815B762-9FEA-A850-F400-A8E889F6348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50700" y="-274638"/>
            <a:ext cx="152400" cy="15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2969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nodeType="afterEffect">
                                  <p:stCondLst>
                                    <p:cond delay="0"/>
                                  </p:stCondLst>
                                  <p:childTnLst>
                                    <p:animMotion origin="layout" path="M 0.00313 0.00083 L 0.62153 0.00083 " pathEditMode="relative" ptsTypes="AA">
                                      <p:cBhvr>
                                        <p:cTn id="9" dur="1000" fill="hold"/>
                                        <p:tgtEl>
                                          <p:spTgt spid="23"/>
                                        </p:tgtEl>
                                        <p:attrNameLst>
                                          <p:attrName>ppt_x</p:attrName>
                                          <p:attrName>ppt_y</p:attrName>
                                        </p:attrNameLst>
                                      </p:cBhvr>
                                    </p:animMotion>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2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childTnLst>
                                </p:cTn>
                              </p:par>
                            </p:childTnLst>
                          </p:cTn>
                        </p:par>
                        <p:par>
                          <p:cTn id="18" fill="hold">
                            <p:stCondLst>
                              <p:cond delay="0"/>
                            </p:stCondLst>
                            <p:childTnLst>
                              <p:par>
                                <p:cTn id="19" presetID="0" presetClass="path" presetSubtype="0" accel="50000" decel="50000" fill="hold" nodeType="afterEffect">
                                  <p:stCondLst>
                                    <p:cond delay="0"/>
                                  </p:stCondLst>
                                  <p:childTnLst>
                                    <p:animMotion origin="layout" path="M 0.02361 -1.11111E-6 L -0.54965 -1.11111E-6 " pathEditMode="relative" ptsTypes="AA">
                                      <p:cBhvr>
                                        <p:cTn id="20" dur="1000" fill="hold"/>
                                        <p:tgtEl>
                                          <p:spTgt spid="2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2A72DAEF-9C29-C64A-A368-ADE990388C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8795" y="4903474"/>
            <a:ext cx="1388732" cy="897398"/>
          </a:xfrm>
          <a:prstGeom prst="rect">
            <a:avLst/>
          </a:prstGeom>
        </p:spPr>
      </p:pic>
      <p:sp>
        <p:nvSpPr>
          <p:cNvPr id="26" name="Rectangle 25">
            <a:extLst>
              <a:ext uri="{FF2B5EF4-FFF2-40B4-BE49-F238E27FC236}">
                <a16:creationId xmlns:a16="http://schemas.microsoft.com/office/drawing/2014/main" id="{7497CA68-44AC-0D4D-BDD4-A78C005ACC6E}"/>
              </a:ext>
            </a:extLst>
          </p:cNvPr>
          <p:cNvSpPr/>
          <p:nvPr/>
        </p:nvSpPr>
        <p:spPr>
          <a:xfrm>
            <a:off x="1457067" y="6105285"/>
            <a:ext cx="6393127" cy="253916"/>
          </a:xfrm>
          <a:prstGeom prst="rect">
            <a:avLst/>
          </a:prstGeom>
        </p:spPr>
        <p:txBody>
          <a:bodyPr wrap="square">
            <a:spAutoFit/>
          </a:bodyPr>
          <a:lstStyle/>
          <a:p>
            <a:r>
              <a:rPr lang="en-GB" sz="1050" i="1" dirty="0">
                <a:latin typeface="Times New Roman" panose="02020603050405020304" pitchFamily="18" charset="0"/>
                <a:cs typeface="Times New Roman" panose="02020603050405020304" pitchFamily="18" charset="0"/>
              </a:rPr>
              <a:t>O. </a:t>
            </a:r>
            <a:r>
              <a:rPr lang="en-GB" sz="1050" i="1" dirty="0" err="1">
                <a:latin typeface="Times New Roman" panose="02020603050405020304" pitchFamily="18" charset="0"/>
                <a:cs typeface="Times New Roman" panose="02020603050405020304" pitchFamily="18" charset="0"/>
              </a:rPr>
              <a:t>Hartig</a:t>
            </a:r>
            <a:r>
              <a:rPr lang="en-GB" sz="1050" i="1" dirty="0">
                <a:latin typeface="Times New Roman" panose="02020603050405020304" pitchFamily="18" charset="0"/>
                <a:cs typeface="Times New Roman" panose="02020603050405020304" pitchFamily="18" charset="0"/>
              </a:rPr>
              <a:t> and C. B. Aranda. 2016. Bindings-Restricted Triple Pattern Fragments. In ODBASE 2016. 762–779</a:t>
            </a:r>
          </a:p>
        </p:txBody>
      </p:sp>
      <p:sp>
        <p:nvSpPr>
          <p:cNvPr id="20" name="TextBox 19">
            <a:extLst>
              <a:ext uri="{FF2B5EF4-FFF2-40B4-BE49-F238E27FC236}">
                <a16:creationId xmlns:a16="http://schemas.microsoft.com/office/drawing/2014/main" id="{DE1EE767-8CA1-CEB4-9081-DC11D4765836}"/>
              </a:ext>
            </a:extLst>
          </p:cNvPr>
          <p:cNvSpPr txBox="1"/>
          <p:nvPr/>
        </p:nvSpPr>
        <p:spPr>
          <a:xfrm>
            <a:off x="1457067" y="5630048"/>
            <a:ext cx="961244" cy="341632"/>
          </a:xfrm>
          <a:prstGeom prst="rect">
            <a:avLst/>
          </a:prstGeom>
          <a:solidFill>
            <a:schemeClr val="bg1"/>
          </a:solidFill>
        </p:spPr>
        <p:txBody>
          <a:bodyPr wrap="square" rtlCol="0">
            <a:spAutoFit/>
          </a:bodyPr>
          <a:lstStyle/>
          <a:p>
            <a:endParaRPr lang="en-AT" sz="1620" dirty="0"/>
          </a:p>
        </p:txBody>
      </p:sp>
      <p:sp>
        <p:nvSpPr>
          <p:cNvPr id="2" name="Text Placeholder 1">
            <a:extLst>
              <a:ext uri="{FF2B5EF4-FFF2-40B4-BE49-F238E27FC236}">
                <a16:creationId xmlns:a16="http://schemas.microsoft.com/office/drawing/2014/main" id="{A91DC069-0423-1140-ADB0-CB69218D7FF3}"/>
              </a:ext>
            </a:extLst>
          </p:cNvPr>
          <p:cNvSpPr>
            <a:spLocks noGrp="1"/>
          </p:cNvSpPr>
          <p:nvPr>
            <p:ph idx="1"/>
          </p:nvPr>
        </p:nvSpPr>
        <p:spPr>
          <a:xfrm>
            <a:off x="462019" y="1482275"/>
            <a:ext cx="7759644" cy="4624686"/>
          </a:xfrm>
        </p:spPr>
        <p:txBody>
          <a:bodyPr/>
          <a:lstStyle/>
          <a:p>
            <a:r>
              <a:rPr lang="en-AT" dirty="0"/>
              <a:t>Idea:</a:t>
            </a:r>
          </a:p>
          <a:p>
            <a:pPr marL="462915" indent="-257175">
              <a:buFont typeface="Arial" panose="020B0604020202020204" pitchFamily="34" charset="0"/>
              <a:buChar char="•"/>
            </a:pPr>
            <a:r>
              <a:rPr lang="en-AT" dirty="0"/>
              <a:t>ship intermediate bindings with TP and let server only return results  matching results</a:t>
            </a:r>
          </a:p>
          <a:p>
            <a:pPr marL="462915" indent="-257175">
              <a:buFont typeface="Arial" panose="020B0604020202020204" pitchFamily="34" charset="0"/>
              <a:buChar char="•"/>
            </a:pPr>
            <a:r>
              <a:rPr lang="en-AT" dirty="0">
                <a:sym typeface="Wingdings" pitchFamily="2" charset="2"/>
              </a:rPr>
              <a:t> smaller intermediate results, "join work" distributed between client and server</a:t>
            </a:r>
            <a:endParaRPr lang="en-AT" dirty="0"/>
          </a:p>
        </p:txBody>
      </p:sp>
      <p:sp>
        <p:nvSpPr>
          <p:cNvPr id="3" name="Title 2">
            <a:extLst>
              <a:ext uri="{FF2B5EF4-FFF2-40B4-BE49-F238E27FC236}">
                <a16:creationId xmlns:a16="http://schemas.microsoft.com/office/drawing/2014/main" id="{932C193C-75D5-6E47-ABC0-1BB7EB4A8F55}"/>
              </a:ext>
            </a:extLst>
          </p:cNvPr>
          <p:cNvSpPr>
            <a:spLocks noGrp="1"/>
          </p:cNvSpPr>
          <p:nvPr>
            <p:ph type="title"/>
          </p:nvPr>
        </p:nvSpPr>
        <p:spPr>
          <a:xfrm>
            <a:off x="398491" y="400049"/>
            <a:ext cx="7886700" cy="994172"/>
          </a:xfrm>
        </p:spPr>
        <p:txBody>
          <a:bodyPr/>
          <a:lstStyle/>
          <a:p>
            <a:r>
              <a:rPr lang="en-AT" dirty="0"/>
              <a:t>Refinement: Binding-restricted</a:t>
            </a:r>
            <a:br>
              <a:rPr lang="en-AT" dirty="0"/>
            </a:br>
            <a:r>
              <a:rPr lang="en-AT" dirty="0"/>
              <a:t>Triple Pattern Fragments (br-TPF):</a:t>
            </a:r>
          </a:p>
        </p:txBody>
      </p:sp>
      <p:pic>
        <p:nvPicPr>
          <p:cNvPr id="5" name="Google Shape;362;p33" descr="http://icons.iconarchive.com/icons/visualpharm/hardware/64/server-icon.png">
            <a:extLst>
              <a:ext uri="{FF2B5EF4-FFF2-40B4-BE49-F238E27FC236}">
                <a16:creationId xmlns:a16="http://schemas.microsoft.com/office/drawing/2014/main" id="{4F5158A6-F37D-AF49-BE71-F4ED4F418850}"/>
              </a:ext>
            </a:extLst>
          </p:cNvPr>
          <p:cNvPicPr preferRelativeResize="0"/>
          <p:nvPr/>
        </p:nvPicPr>
        <p:blipFill rotWithShape="1">
          <a:blip r:embed="rId3">
            <a:alphaModFix/>
          </a:blip>
          <a:srcRect/>
          <a:stretch/>
        </p:blipFill>
        <p:spPr>
          <a:xfrm>
            <a:off x="6675542" y="3794618"/>
            <a:ext cx="1371468" cy="1374095"/>
          </a:xfrm>
          <a:prstGeom prst="rect">
            <a:avLst/>
          </a:prstGeom>
          <a:noFill/>
          <a:ln>
            <a:noFill/>
          </a:ln>
        </p:spPr>
      </p:pic>
      <p:grpSp>
        <p:nvGrpSpPr>
          <p:cNvPr id="6" name="Group 5">
            <a:extLst>
              <a:ext uri="{FF2B5EF4-FFF2-40B4-BE49-F238E27FC236}">
                <a16:creationId xmlns:a16="http://schemas.microsoft.com/office/drawing/2014/main" id="{38375C89-97E2-6E4C-938C-AD0D118E0451}"/>
              </a:ext>
            </a:extLst>
          </p:cNvPr>
          <p:cNvGrpSpPr/>
          <p:nvPr/>
        </p:nvGrpSpPr>
        <p:grpSpPr>
          <a:xfrm>
            <a:off x="6985212" y="4192411"/>
            <a:ext cx="762839" cy="693656"/>
            <a:chOff x="7153501" y="2940163"/>
            <a:chExt cx="453599" cy="470239"/>
          </a:xfrm>
        </p:grpSpPr>
        <p:grpSp>
          <p:nvGrpSpPr>
            <p:cNvPr id="7" name="Group 6">
              <a:extLst>
                <a:ext uri="{FF2B5EF4-FFF2-40B4-BE49-F238E27FC236}">
                  <a16:creationId xmlns:a16="http://schemas.microsoft.com/office/drawing/2014/main" id="{8EFB7E54-1C4A-BB4E-9091-E592204842AA}"/>
                </a:ext>
              </a:extLst>
            </p:cNvPr>
            <p:cNvGrpSpPr/>
            <p:nvPr/>
          </p:nvGrpSpPr>
          <p:grpSpPr>
            <a:xfrm>
              <a:off x="7153501" y="2940163"/>
              <a:ext cx="453599" cy="470239"/>
              <a:chOff x="5732656" y="2596086"/>
              <a:chExt cx="1003141" cy="847981"/>
            </a:xfrm>
          </p:grpSpPr>
          <p:pic>
            <p:nvPicPr>
              <p:cNvPr id="9" name="Google Shape;489;p36">
                <a:extLst>
                  <a:ext uri="{FF2B5EF4-FFF2-40B4-BE49-F238E27FC236}">
                    <a16:creationId xmlns:a16="http://schemas.microsoft.com/office/drawing/2014/main" id="{65D7AEFC-E4E7-F942-B157-31655F7C1A56}"/>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732656" y="2596086"/>
                <a:ext cx="1003141" cy="847981"/>
              </a:xfrm>
              <a:prstGeom prst="rect">
                <a:avLst/>
              </a:prstGeom>
              <a:noFill/>
              <a:ln>
                <a:noFill/>
              </a:ln>
            </p:spPr>
          </p:pic>
          <p:pic>
            <p:nvPicPr>
              <p:cNvPr id="10" name="Google Shape;490;p36">
                <a:extLst>
                  <a:ext uri="{FF2B5EF4-FFF2-40B4-BE49-F238E27FC236}">
                    <a16:creationId xmlns:a16="http://schemas.microsoft.com/office/drawing/2014/main" id="{BB9E0DFE-03D8-DB43-8D1D-779C70AF1F27}"/>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242875" y="3046085"/>
                <a:ext cx="429043" cy="376619"/>
              </a:xfrm>
              <a:prstGeom prst="rect">
                <a:avLst/>
              </a:prstGeom>
              <a:noFill/>
              <a:ln>
                <a:noFill/>
              </a:ln>
            </p:spPr>
          </p:pic>
        </p:grpSp>
        <p:sp>
          <p:nvSpPr>
            <p:cNvPr id="8" name="TextBox 7">
              <a:extLst>
                <a:ext uri="{FF2B5EF4-FFF2-40B4-BE49-F238E27FC236}">
                  <a16:creationId xmlns:a16="http://schemas.microsoft.com/office/drawing/2014/main" id="{7AF312CD-3647-5A47-BF14-0F8857559F28}"/>
                </a:ext>
              </a:extLst>
            </p:cNvPr>
            <p:cNvSpPr txBox="1"/>
            <p:nvPr/>
          </p:nvSpPr>
          <p:spPr>
            <a:xfrm>
              <a:off x="7247864" y="2949707"/>
              <a:ext cx="226093" cy="137707"/>
            </a:xfrm>
            <a:prstGeom prst="rect">
              <a:avLst/>
            </a:prstGeom>
            <a:noFill/>
          </p:spPr>
          <p:txBody>
            <a:bodyPr wrap="none" rtlCol="0">
              <a:spAutoFit/>
            </a:bodyPr>
            <a:lstStyle/>
            <a:p>
              <a:r>
                <a:rPr lang="en-AT" sz="720" dirty="0"/>
                <a:t>HDT</a:t>
              </a:r>
            </a:p>
          </p:txBody>
        </p:sp>
      </p:grpSp>
      <p:sp>
        <p:nvSpPr>
          <p:cNvPr id="13" name="Google Shape;368;p33">
            <a:extLst>
              <a:ext uri="{FF2B5EF4-FFF2-40B4-BE49-F238E27FC236}">
                <a16:creationId xmlns:a16="http://schemas.microsoft.com/office/drawing/2014/main" id="{070FFE92-5B51-FA4B-9CC7-429615166640}"/>
              </a:ext>
            </a:extLst>
          </p:cNvPr>
          <p:cNvSpPr/>
          <p:nvPr/>
        </p:nvSpPr>
        <p:spPr>
          <a:xfrm>
            <a:off x="779867" y="4272487"/>
            <a:ext cx="710446" cy="613580"/>
          </a:xfrm>
          <a:prstGeom prst="ellipse">
            <a:avLst/>
          </a:prstGeom>
          <a:noFill/>
          <a:ln w="28575" cap="flat" cmpd="sng">
            <a:solidFill>
              <a:srgbClr val="242852"/>
            </a:solidFill>
            <a:prstDash val="solid"/>
            <a:round/>
            <a:headEnd type="none" w="sm" len="sm"/>
            <a:tailEnd type="none" w="sm" len="sm"/>
          </a:ln>
        </p:spPr>
        <p:txBody>
          <a:bodyPr spcFirstLastPara="1" wrap="square" lIns="82283" tIns="82283" rIns="82283" bIns="82283" anchor="ctr" anchorCtr="0">
            <a:noAutofit/>
          </a:bodyPr>
          <a:lstStyle/>
          <a:p>
            <a:pPr>
              <a:buClr>
                <a:srgbClr val="000000"/>
              </a:buClr>
              <a:buSzPts val="1400"/>
            </a:pPr>
            <a:r>
              <a:rPr lang="en" sz="1620" b="1" dirty="0"/>
              <a:t> C1</a:t>
            </a:r>
            <a:endParaRPr sz="1620" b="1" dirty="0"/>
          </a:p>
        </p:txBody>
      </p:sp>
      <p:pic>
        <p:nvPicPr>
          <p:cNvPr id="17" name="Google Shape;373;p33">
            <a:extLst>
              <a:ext uri="{FF2B5EF4-FFF2-40B4-BE49-F238E27FC236}">
                <a16:creationId xmlns:a16="http://schemas.microsoft.com/office/drawing/2014/main" id="{DB4846D1-B285-CE4F-8337-E3E129602B68}"/>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1365201" y="4329078"/>
            <a:ext cx="488744" cy="383372"/>
          </a:xfrm>
          <a:prstGeom prst="rect">
            <a:avLst/>
          </a:prstGeom>
          <a:noFill/>
          <a:ln>
            <a:noFill/>
          </a:ln>
        </p:spPr>
      </p:pic>
      <p:pic>
        <p:nvPicPr>
          <p:cNvPr id="21" name="Picture 20">
            <a:extLst>
              <a:ext uri="{FF2B5EF4-FFF2-40B4-BE49-F238E27FC236}">
                <a16:creationId xmlns:a16="http://schemas.microsoft.com/office/drawing/2014/main" id="{5EB702B3-16D7-594C-9D1B-B2D79956AAA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57067" y="3357683"/>
            <a:ext cx="2225931" cy="971174"/>
          </a:xfrm>
          <a:prstGeom prst="rect">
            <a:avLst/>
          </a:prstGeom>
        </p:spPr>
      </p:pic>
      <p:pic>
        <p:nvPicPr>
          <p:cNvPr id="23" name="Picture 22">
            <a:extLst>
              <a:ext uri="{FF2B5EF4-FFF2-40B4-BE49-F238E27FC236}">
                <a16:creationId xmlns:a16="http://schemas.microsoft.com/office/drawing/2014/main" id="{0EBA07F1-A2CB-DB4D-AB3A-95F3B571DF37}"/>
              </a:ext>
            </a:extLst>
          </p:cNvPr>
          <p:cNvPicPr>
            <a:picLocks noChangeAspect="1"/>
          </p:cNvPicPr>
          <p:nvPr/>
        </p:nvPicPr>
        <p:blipFill>
          <a:blip r:embed="rId8"/>
          <a:stretch>
            <a:fillRect/>
          </a:stretch>
        </p:blipFill>
        <p:spPr>
          <a:xfrm>
            <a:off x="1799990" y="4328857"/>
            <a:ext cx="480060" cy="411480"/>
          </a:xfrm>
          <a:prstGeom prst="rect">
            <a:avLst/>
          </a:prstGeom>
        </p:spPr>
      </p:pic>
      <p:graphicFrame>
        <p:nvGraphicFramePr>
          <p:cNvPr id="24" name="Table 24">
            <a:extLst>
              <a:ext uri="{FF2B5EF4-FFF2-40B4-BE49-F238E27FC236}">
                <a16:creationId xmlns:a16="http://schemas.microsoft.com/office/drawing/2014/main" id="{4953D733-4DC5-C440-9EC7-128324B24F05}"/>
              </a:ext>
            </a:extLst>
          </p:cNvPr>
          <p:cNvGraphicFramePr>
            <a:graphicFrameLocks noGrp="1"/>
          </p:cNvGraphicFramePr>
          <p:nvPr/>
        </p:nvGraphicFramePr>
        <p:xfrm>
          <a:off x="6077495" y="4488835"/>
          <a:ext cx="1167862" cy="416052"/>
        </p:xfrm>
        <a:graphic>
          <a:graphicData uri="http://schemas.openxmlformats.org/drawingml/2006/table">
            <a:tbl>
              <a:tblPr firstRow="1" bandRow="1">
                <a:tableStyleId>{5C22544A-7EE6-4342-B048-85BDC9FD1C3A}</a:tableStyleId>
              </a:tblPr>
              <a:tblGrid>
                <a:gridCol w="466601">
                  <a:extLst>
                    <a:ext uri="{9D8B030D-6E8A-4147-A177-3AD203B41FA5}">
                      <a16:colId xmlns:a16="http://schemas.microsoft.com/office/drawing/2014/main" val="3502463159"/>
                    </a:ext>
                  </a:extLst>
                </a:gridCol>
                <a:gridCol w="701261">
                  <a:extLst>
                    <a:ext uri="{9D8B030D-6E8A-4147-A177-3AD203B41FA5}">
                      <a16:colId xmlns:a16="http://schemas.microsoft.com/office/drawing/2014/main" val="564766288"/>
                    </a:ext>
                  </a:extLst>
                </a:gridCol>
              </a:tblGrid>
              <a:tr h="208026">
                <a:tc>
                  <a:txBody>
                    <a:bodyPr/>
                    <a:lstStyle/>
                    <a:p>
                      <a:r>
                        <a:rPr lang="en-AT" sz="800" dirty="0"/>
                        <a:t>?film</a:t>
                      </a:r>
                    </a:p>
                  </a:txBody>
                  <a:tcPr marL="82296" marR="82296" marT="41148" marB="41148"/>
                </a:tc>
                <a:tc>
                  <a:txBody>
                    <a:bodyPr/>
                    <a:lstStyle/>
                    <a:p>
                      <a:r>
                        <a:rPr lang="en-AT" sz="800" dirty="0"/>
                        <a:t>?actress</a:t>
                      </a:r>
                    </a:p>
                  </a:txBody>
                  <a:tcPr marL="82296" marR="82296" marT="41148" marB="41148"/>
                </a:tc>
                <a:extLst>
                  <a:ext uri="{0D108BD9-81ED-4DB2-BD59-A6C34878D82A}">
                    <a16:rowId xmlns:a16="http://schemas.microsoft.com/office/drawing/2014/main" val="414377063"/>
                  </a:ext>
                </a:extLst>
              </a:tr>
              <a:tr h="208026">
                <a:tc>
                  <a:txBody>
                    <a:bodyPr/>
                    <a:lstStyle/>
                    <a:p>
                      <a:r>
                        <a:rPr lang="en-AT" sz="800" dirty="0"/>
                        <a:t>…</a:t>
                      </a:r>
                    </a:p>
                  </a:txBody>
                  <a:tcPr marL="82296" marR="82296" marT="41148" marB="41148"/>
                </a:tc>
                <a:tc>
                  <a:txBody>
                    <a:bodyPr/>
                    <a:lstStyle/>
                    <a:p>
                      <a:r>
                        <a:rPr lang="en-AT" sz="800" dirty="0"/>
                        <a:t>…</a:t>
                      </a:r>
                    </a:p>
                  </a:txBody>
                  <a:tcPr marL="82296" marR="82296" marT="41148" marB="41148"/>
                </a:tc>
                <a:extLst>
                  <a:ext uri="{0D108BD9-81ED-4DB2-BD59-A6C34878D82A}">
                    <a16:rowId xmlns:a16="http://schemas.microsoft.com/office/drawing/2014/main" val="3392672734"/>
                  </a:ext>
                </a:extLst>
              </a:tr>
            </a:tbl>
          </a:graphicData>
        </a:graphic>
      </p:graphicFrame>
      <p:graphicFrame>
        <p:nvGraphicFramePr>
          <p:cNvPr id="18" name="Table 24">
            <a:extLst>
              <a:ext uri="{FF2B5EF4-FFF2-40B4-BE49-F238E27FC236}">
                <a16:creationId xmlns:a16="http://schemas.microsoft.com/office/drawing/2014/main" id="{2EEF9154-41E0-BB44-A25A-BCCD8FE9E6B9}"/>
              </a:ext>
            </a:extLst>
          </p:cNvPr>
          <p:cNvGraphicFramePr>
            <a:graphicFrameLocks noGrp="1"/>
          </p:cNvGraphicFramePr>
          <p:nvPr/>
        </p:nvGraphicFramePr>
        <p:xfrm>
          <a:off x="1788170" y="4682811"/>
          <a:ext cx="630140" cy="1165860"/>
        </p:xfrm>
        <a:graphic>
          <a:graphicData uri="http://schemas.openxmlformats.org/drawingml/2006/table">
            <a:tbl>
              <a:tblPr firstRow="1" bandRow="1">
                <a:tableStyleId>{5C22544A-7EE6-4342-B048-85BDC9FD1C3A}</a:tableStyleId>
              </a:tblPr>
              <a:tblGrid>
                <a:gridCol w="630140">
                  <a:extLst>
                    <a:ext uri="{9D8B030D-6E8A-4147-A177-3AD203B41FA5}">
                      <a16:colId xmlns:a16="http://schemas.microsoft.com/office/drawing/2014/main" val="3502463159"/>
                    </a:ext>
                  </a:extLst>
                </a:gridCol>
              </a:tblGrid>
              <a:tr h="333756">
                <a:tc>
                  <a:txBody>
                    <a:bodyPr/>
                    <a:lstStyle/>
                    <a:p>
                      <a:r>
                        <a:rPr lang="en-AT" sz="800" dirty="0"/>
                        <a:t>?actress</a:t>
                      </a:r>
                    </a:p>
                  </a:txBody>
                  <a:tcPr marL="82296" marR="82296" marT="41148" marB="41148"/>
                </a:tc>
                <a:extLst>
                  <a:ext uri="{0D108BD9-81ED-4DB2-BD59-A6C34878D82A}">
                    <a16:rowId xmlns:a16="http://schemas.microsoft.com/office/drawing/2014/main" val="414377063"/>
                  </a:ext>
                </a:extLst>
              </a:tr>
              <a:tr h="208026">
                <a:tc>
                  <a:txBody>
                    <a:bodyPr/>
                    <a:lstStyle/>
                    <a:p>
                      <a:r>
                        <a:rPr lang="en-AT" sz="800" dirty="0"/>
                        <a:t>…</a:t>
                      </a:r>
                    </a:p>
                  </a:txBody>
                  <a:tcPr marL="82296" marR="82296" marT="41148" marB="41148"/>
                </a:tc>
                <a:extLst>
                  <a:ext uri="{0D108BD9-81ED-4DB2-BD59-A6C34878D82A}">
                    <a16:rowId xmlns:a16="http://schemas.microsoft.com/office/drawing/2014/main" val="3392672734"/>
                  </a:ext>
                </a:extLst>
              </a:tr>
              <a:tr h="208026">
                <a:tc>
                  <a:txBody>
                    <a:bodyPr/>
                    <a:lstStyle/>
                    <a:p>
                      <a:r>
                        <a:rPr lang="en-AT" sz="800" dirty="0"/>
                        <a:t>…</a:t>
                      </a:r>
                    </a:p>
                  </a:txBody>
                  <a:tcPr marL="82296" marR="82296" marT="41148" marB="41148"/>
                </a:tc>
                <a:extLst>
                  <a:ext uri="{0D108BD9-81ED-4DB2-BD59-A6C34878D82A}">
                    <a16:rowId xmlns:a16="http://schemas.microsoft.com/office/drawing/2014/main" val="1308621710"/>
                  </a:ext>
                </a:extLst>
              </a:tr>
              <a:tr h="208026">
                <a:tc>
                  <a:txBody>
                    <a:bodyPr/>
                    <a:lstStyle/>
                    <a:p>
                      <a:r>
                        <a:rPr lang="en-AT" sz="800" dirty="0"/>
                        <a:t>…</a:t>
                      </a:r>
                    </a:p>
                  </a:txBody>
                  <a:tcPr marL="82296" marR="82296" marT="41148" marB="41148"/>
                </a:tc>
                <a:extLst>
                  <a:ext uri="{0D108BD9-81ED-4DB2-BD59-A6C34878D82A}">
                    <a16:rowId xmlns:a16="http://schemas.microsoft.com/office/drawing/2014/main" val="3677816042"/>
                  </a:ext>
                </a:extLst>
              </a:tr>
              <a:tr h="208026">
                <a:tc>
                  <a:txBody>
                    <a:bodyPr/>
                    <a:lstStyle/>
                    <a:p>
                      <a:r>
                        <a:rPr lang="en-AT" sz="800" dirty="0"/>
                        <a:t>…</a:t>
                      </a:r>
                    </a:p>
                  </a:txBody>
                  <a:tcPr marL="82296" marR="82296" marT="41148" marB="41148"/>
                </a:tc>
                <a:extLst>
                  <a:ext uri="{0D108BD9-81ED-4DB2-BD59-A6C34878D82A}">
                    <a16:rowId xmlns:a16="http://schemas.microsoft.com/office/drawing/2014/main" val="4283933476"/>
                  </a:ext>
                </a:extLst>
              </a:tr>
            </a:tbl>
          </a:graphicData>
        </a:graphic>
      </p:graphicFrame>
      <p:sp>
        <p:nvSpPr>
          <p:cNvPr id="4" name="Oval 3">
            <a:extLst>
              <a:ext uri="{FF2B5EF4-FFF2-40B4-BE49-F238E27FC236}">
                <a16:creationId xmlns:a16="http://schemas.microsoft.com/office/drawing/2014/main" id="{1DAC1E47-6814-7305-1C27-CA41718B6C67}"/>
              </a:ext>
            </a:extLst>
          </p:cNvPr>
          <p:cNvSpPr/>
          <p:nvPr/>
        </p:nvSpPr>
        <p:spPr>
          <a:xfrm>
            <a:off x="1408491" y="5053514"/>
            <a:ext cx="299374" cy="2428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620"/>
          </a:p>
        </p:txBody>
      </p:sp>
      <p:sp>
        <p:nvSpPr>
          <p:cNvPr id="25" name="Oval 24">
            <a:extLst>
              <a:ext uri="{FF2B5EF4-FFF2-40B4-BE49-F238E27FC236}">
                <a16:creationId xmlns:a16="http://schemas.microsoft.com/office/drawing/2014/main" id="{6EFF62DC-7FD2-060E-EEED-83D1E1BF9C8A}"/>
              </a:ext>
            </a:extLst>
          </p:cNvPr>
          <p:cNvSpPr/>
          <p:nvPr/>
        </p:nvSpPr>
        <p:spPr>
          <a:xfrm>
            <a:off x="1546336" y="5440756"/>
            <a:ext cx="207248" cy="2045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620"/>
          </a:p>
        </p:txBody>
      </p:sp>
      <p:sp>
        <p:nvSpPr>
          <p:cNvPr id="27" name="Slide Number Placeholder 2">
            <a:extLst>
              <a:ext uri="{FF2B5EF4-FFF2-40B4-BE49-F238E27FC236}">
                <a16:creationId xmlns:a16="http://schemas.microsoft.com/office/drawing/2014/main" id="{8EF2C6A0-F74F-7824-607B-915E91A0E061}"/>
              </a:ext>
            </a:extLst>
          </p:cNvPr>
          <p:cNvSpPr>
            <a:spLocks noGrp="1"/>
          </p:cNvSpPr>
          <p:nvPr>
            <p:ph type="sldNum" sz="quarter" idx="12"/>
          </p:nvPr>
        </p:nvSpPr>
        <p:spPr>
          <a:xfrm>
            <a:off x="222650" y="6538593"/>
            <a:ext cx="2057400" cy="273844"/>
          </a:xfrm>
        </p:spPr>
        <p:txBody>
          <a:bodyPr/>
          <a:lstStyle/>
          <a:p>
            <a:fld id="{78AA9B8F-E99E-F249-967A-8EA2BC104B71}" type="slidenum">
              <a:rPr lang="en-AT" smtClean="0"/>
              <a:t>34</a:t>
            </a:fld>
            <a:endParaRPr lang="en-AT" dirty="0"/>
          </a:p>
        </p:txBody>
      </p:sp>
    </p:spTree>
    <p:extLst>
      <p:ext uri="{BB962C8B-B14F-4D97-AF65-F5344CB8AC3E}">
        <p14:creationId xmlns:p14="http://schemas.microsoft.com/office/powerpoint/2010/main" val="6293187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par>
                          <p:cTn id="9" fill="hold">
                            <p:stCondLst>
                              <p:cond delay="0"/>
                            </p:stCondLst>
                            <p:childTnLst>
                              <p:par>
                                <p:cTn id="10" presetID="0" presetClass="path" presetSubtype="0" accel="50000" decel="50000" fill="hold" nodeType="afterEffect">
                                  <p:stCondLst>
                                    <p:cond delay="0"/>
                                  </p:stCondLst>
                                  <p:childTnLst>
                                    <p:animMotion origin="layout" path="M 0.00313 0.00083 L 0.62153 0.00083 " pathEditMode="relative" ptsTypes="AA">
                                      <p:cBhvr>
                                        <p:cTn id="11" dur="500" fill="hold"/>
                                        <p:tgtEl>
                                          <p:spTgt spid="23"/>
                                        </p:tgtEl>
                                        <p:attrNameLst>
                                          <p:attrName>ppt_x</p:attrName>
                                          <p:attrName>ppt_y</p:attrName>
                                        </p:attrNameLst>
                                      </p:cBhvr>
                                    </p:animMotion>
                                  </p:childTnLst>
                                </p:cTn>
                              </p:par>
                              <p:par>
                                <p:cTn id="12" presetID="0" presetClass="path" presetSubtype="0" accel="50000" decel="50000" fill="hold" nodeType="withEffect">
                                  <p:stCondLst>
                                    <p:cond delay="0"/>
                                  </p:stCondLst>
                                  <p:childTnLst>
                                    <p:animMotion origin="layout" path="M 0.02357 2.59259E-6 L 0.62239 -0.00579 " pathEditMode="relative" rAng="0" ptsTypes="AA">
                                      <p:cBhvr>
                                        <p:cTn id="13" dur="500" fill="hold"/>
                                        <p:tgtEl>
                                          <p:spTgt spid="18"/>
                                        </p:tgtEl>
                                        <p:attrNameLst>
                                          <p:attrName>ppt_x</p:attrName>
                                          <p:attrName>ppt_y</p:attrName>
                                        </p:attrNameLst>
                                      </p:cBhvr>
                                      <p:rCtr x="29935" y="-301"/>
                                    </p:animMotion>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23"/>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1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childTnLst>
                                </p:cTn>
                              </p:par>
                            </p:childTnLst>
                          </p:cTn>
                        </p:par>
                        <p:par>
                          <p:cTn id="24" fill="hold">
                            <p:stCondLst>
                              <p:cond delay="0"/>
                            </p:stCondLst>
                            <p:childTnLst>
                              <p:par>
                                <p:cTn id="25" presetID="0" presetClass="path" presetSubtype="0" accel="50000" decel="50000" fill="hold" nodeType="afterEffect">
                                  <p:stCondLst>
                                    <p:cond delay="0"/>
                                  </p:stCondLst>
                                  <p:childTnLst>
                                    <p:animMotion origin="layout" path="M 0.02361 -1.11111E-6 L -0.54965 -1.11111E-6 " pathEditMode="relative" rAng="0" ptsTypes="AA">
                                      <p:cBhvr>
                                        <p:cTn id="26" dur="500" fill="hold"/>
                                        <p:tgtEl>
                                          <p:spTgt spid="24"/>
                                        </p:tgtEl>
                                        <p:attrNameLst>
                                          <p:attrName>ppt_x</p:attrName>
                                          <p:attrName>ppt_y</p:attrName>
                                        </p:attrNameLst>
                                      </p:cBhvr>
                                      <p:rCtr x="-2866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5"/>
          <p:cNvSpPr txBox="1">
            <a:spLocks noGrp="1"/>
          </p:cNvSpPr>
          <p:nvPr>
            <p:ph type="title"/>
          </p:nvPr>
        </p:nvSpPr>
        <p:spPr>
          <a:prstGeom prst="rect">
            <a:avLst/>
          </a:prstGeom>
          <a:noFill/>
          <a:ln>
            <a:noFill/>
          </a:ln>
        </p:spPr>
        <p:txBody>
          <a:bodyPr spcFirstLastPara="1" vert="horz" wrap="square" lIns="0" tIns="0" rIns="0" bIns="0" rtlCol="0" anchor="ctr" anchorCtr="0">
            <a:noAutofit/>
          </a:bodyPr>
          <a:lstStyle/>
          <a:p>
            <a:pPr>
              <a:lnSpc>
                <a:spcPct val="115000"/>
              </a:lnSpc>
            </a:pPr>
            <a:r>
              <a:rPr lang="en-US" sz="2700" dirty="0"/>
              <a:t>Can we do better? Remaining Problems:</a:t>
            </a:r>
            <a:endParaRPr sz="2700" dirty="0"/>
          </a:p>
        </p:txBody>
      </p:sp>
      <p:sp>
        <p:nvSpPr>
          <p:cNvPr id="751" name="Google Shape;751;p45"/>
          <p:cNvSpPr txBox="1"/>
          <p:nvPr/>
        </p:nvSpPr>
        <p:spPr>
          <a:xfrm>
            <a:off x="926440" y="1446871"/>
            <a:ext cx="7510860" cy="821543"/>
          </a:xfrm>
          <a:prstGeom prst="rect">
            <a:avLst/>
          </a:prstGeom>
          <a:noFill/>
          <a:ln>
            <a:noFill/>
          </a:ln>
        </p:spPr>
        <p:txBody>
          <a:bodyPr spcFirstLastPara="1" wrap="square" lIns="82283" tIns="82283" rIns="82283" bIns="82283" anchor="t" anchorCtr="0">
            <a:noAutofit/>
          </a:bodyPr>
          <a:lstStyle/>
          <a:p>
            <a:pPr>
              <a:buClr>
                <a:srgbClr val="000000"/>
              </a:buClr>
              <a:buSzPts val="1400"/>
            </a:pPr>
            <a:endParaRPr sz="1260">
              <a:solidFill>
                <a:srgbClr val="000000"/>
              </a:solidFill>
              <a:latin typeface="Verdana"/>
              <a:ea typeface="Verdana"/>
              <a:cs typeface="Verdana"/>
              <a:sym typeface="Verdana"/>
            </a:endParaRPr>
          </a:p>
        </p:txBody>
      </p:sp>
      <p:cxnSp>
        <p:nvCxnSpPr>
          <p:cNvPr id="753" name="Google Shape;753;p45"/>
          <p:cNvCxnSpPr/>
          <p:nvPr/>
        </p:nvCxnSpPr>
        <p:spPr>
          <a:xfrm>
            <a:off x="764642" y="2816818"/>
            <a:ext cx="7165530" cy="0"/>
          </a:xfrm>
          <a:prstGeom prst="straightConnector1">
            <a:avLst/>
          </a:prstGeom>
          <a:noFill/>
          <a:ln w="28575" cap="flat" cmpd="sng">
            <a:solidFill>
              <a:srgbClr val="000000"/>
            </a:solidFill>
            <a:prstDash val="solid"/>
            <a:round/>
            <a:headEnd type="triangle" w="med" len="med"/>
            <a:tailEnd type="triangle" w="med" len="med"/>
          </a:ln>
        </p:spPr>
      </p:cxnSp>
      <p:sp>
        <p:nvSpPr>
          <p:cNvPr id="754" name="Google Shape;754;p45"/>
          <p:cNvSpPr txBox="1"/>
          <p:nvPr/>
        </p:nvSpPr>
        <p:spPr>
          <a:xfrm>
            <a:off x="6597290" y="2914030"/>
            <a:ext cx="1620270" cy="249278"/>
          </a:xfrm>
          <a:prstGeom prst="rect">
            <a:avLst/>
          </a:prstGeom>
          <a:noFill/>
          <a:ln>
            <a:noFill/>
          </a:ln>
        </p:spPr>
        <p:txBody>
          <a:bodyPr spcFirstLastPara="1" wrap="square" lIns="82283" tIns="41130" rIns="82283" bIns="41130" anchor="t" anchorCtr="0">
            <a:noAutofit/>
          </a:bodyPr>
          <a:lstStyle/>
          <a:p>
            <a:pPr algn="ctr">
              <a:buClr>
                <a:srgbClr val="000000"/>
              </a:buClr>
              <a:buSzPts val="1800"/>
            </a:pPr>
            <a:r>
              <a:rPr lang="en" sz="1620" b="1">
                <a:solidFill>
                  <a:srgbClr val="000000"/>
                </a:solidFill>
                <a:latin typeface="Helvetica Neue"/>
                <a:ea typeface="Helvetica Neue"/>
                <a:cs typeface="Helvetica Neue"/>
                <a:sym typeface="Helvetica Neue"/>
              </a:rPr>
              <a:t>SPARQL</a:t>
            </a:r>
            <a:endParaRPr sz="1620" b="1">
              <a:solidFill>
                <a:srgbClr val="000000"/>
              </a:solidFill>
              <a:latin typeface="Helvetica Neue"/>
              <a:ea typeface="Helvetica Neue"/>
              <a:cs typeface="Helvetica Neue"/>
              <a:sym typeface="Helvetica Neue"/>
            </a:endParaRPr>
          </a:p>
          <a:p>
            <a:pPr algn="ctr">
              <a:buClr>
                <a:srgbClr val="000000"/>
              </a:buClr>
              <a:buSzPts val="1800"/>
            </a:pPr>
            <a:r>
              <a:rPr lang="en" sz="1620" b="1">
                <a:solidFill>
                  <a:srgbClr val="000000"/>
                </a:solidFill>
                <a:latin typeface="Helvetica Neue"/>
                <a:ea typeface="Helvetica Neue"/>
                <a:cs typeface="Helvetica Neue"/>
                <a:sym typeface="Helvetica Neue"/>
              </a:rPr>
              <a:t>Endpoint</a:t>
            </a:r>
            <a:endParaRPr sz="1620" b="1">
              <a:solidFill>
                <a:srgbClr val="000000"/>
              </a:solidFill>
              <a:latin typeface="Helvetica Neue"/>
              <a:ea typeface="Helvetica Neue"/>
              <a:cs typeface="Helvetica Neue"/>
              <a:sym typeface="Helvetica Neue"/>
            </a:endParaRPr>
          </a:p>
        </p:txBody>
      </p:sp>
      <p:cxnSp>
        <p:nvCxnSpPr>
          <p:cNvPr id="755" name="Google Shape;755;p45"/>
          <p:cNvCxnSpPr/>
          <p:nvPr/>
        </p:nvCxnSpPr>
        <p:spPr>
          <a:xfrm flipH="1">
            <a:off x="1354829" y="2286265"/>
            <a:ext cx="2430" cy="514148"/>
          </a:xfrm>
          <a:prstGeom prst="straightConnector1">
            <a:avLst/>
          </a:prstGeom>
          <a:noFill/>
          <a:ln w="28575" cap="flat" cmpd="sng">
            <a:solidFill>
              <a:srgbClr val="7A8AA6"/>
            </a:solidFill>
            <a:prstDash val="dash"/>
            <a:round/>
            <a:headEnd type="none" w="sm" len="sm"/>
            <a:tailEnd type="none" w="sm" len="sm"/>
          </a:ln>
        </p:spPr>
      </p:cxnSp>
      <p:cxnSp>
        <p:nvCxnSpPr>
          <p:cNvPr id="756" name="Google Shape;756;p45"/>
          <p:cNvCxnSpPr>
            <a:stCxn id="757" idx="2"/>
          </p:cNvCxnSpPr>
          <p:nvPr/>
        </p:nvCxnSpPr>
        <p:spPr>
          <a:xfrm flipH="1">
            <a:off x="7268621" y="2244196"/>
            <a:ext cx="1080" cy="544860"/>
          </a:xfrm>
          <a:prstGeom prst="straightConnector1">
            <a:avLst/>
          </a:prstGeom>
          <a:noFill/>
          <a:ln w="28575" cap="flat" cmpd="sng">
            <a:solidFill>
              <a:srgbClr val="7A8AA6"/>
            </a:solidFill>
            <a:prstDash val="dash"/>
            <a:round/>
            <a:headEnd type="none" w="sm" len="sm"/>
            <a:tailEnd type="none" w="sm" len="sm"/>
          </a:ln>
        </p:spPr>
      </p:cxnSp>
      <p:sp>
        <p:nvSpPr>
          <p:cNvPr id="758" name="Google Shape;758;p45"/>
          <p:cNvSpPr txBox="1"/>
          <p:nvPr/>
        </p:nvSpPr>
        <p:spPr>
          <a:xfrm>
            <a:off x="655873" y="2914030"/>
            <a:ext cx="1620270" cy="249278"/>
          </a:xfrm>
          <a:prstGeom prst="rect">
            <a:avLst/>
          </a:prstGeom>
          <a:noFill/>
          <a:ln>
            <a:noFill/>
          </a:ln>
        </p:spPr>
        <p:txBody>
          <a:bodyPr spcFirstLastPara="1" wrap="square" lIns="82283" tIns="41130" rIns="82283" bIns="41130" anchor="t" anchorCtr="0">
            <a:noAutofit/>
          </a:bodyPr>
          <a:lstStyle/>
          <a:p>
            <a:pPr algn="ctr">
              <a:buClr>
                <a:srgbClr val="000000"/>
              </a:buClr>
              <a:buSzPts val="1800"/>
            </a:pPr>
            <a:r>
              <a:rPr lang="en" sz="1620" b="1">
                <a:solidFill>
                  <a:srgbClr val="000000"/>
                </a:solidFill>
                <a:latin typeface="Helvetica Neue"/>
                <a:ea typeface="Helvetica Neue"/>
                <a:cs typeface="Helvetica Neue"/>
                <a:sym typeface="Helvetica Neue"/>
              </a:rPr>
              <a:t>Data </a:t>
            </a:r>
            <a:endParaRPr sz="1620" b="1">
              <a:solidFill>
                <a:srgbClr val="000000"/>
              </a:solidFill>
              <a:latin typeface="Helvetica Neue"/>
              <a:ea typeface="Helvetica Neue"/>
              <a:cs typeface="Helvetica Neue"/>
              <a:sym typeface="Helvetica Neue"/>
            </a:endParaRPr>
          </a:p>
          <a:p>
            <a:pPr algn="ctr">
              <a:buClr>
                <a:srgbClr val="000000"/>
              </a:buClr>
              <a:buSzPts val="1800"/>
            </a:pPr>
            <a:r>
              <a:rPr lang="en" sz="1620" b="1">
                <a:solidFill>
                  <a:srgbClr val="000000"/>
                </a:solidFill>
                <a:latin typeface="Helvetica Neue"/>
                <a:ea typeface="Helvetica Neue"/>
                <a:cs typeface="Helvetica Neue"/>
                <a:sym typeface="Helvetica Neue"/>
              </a:rPr>
              <a:t>Dump</a:t>
            </a:r>
            <a:endParaRPr sz="1260">
              <a:solidFill>
                <a:srgbClr val="000000"/>
              </a:solidFill>
              <a:latin typeface="Arial"/>
              <a:ea typeface="Arial"/>
              <a:cs typeface="Arial"/>
              <a:sym typeface="Arial"/>
            </a:endParaRPr>
          </a:p>
        </p:txBody>
      </p:sp>
      <p:sp>
        <p:nvSpPr>
          <p:cNvPr id="759" name="Google Shape;759;p45"/>
          <p:cNvSpPr/>
          <p:nvPr/>
        </p:nvSpPr>
        <p:spPr>
          <a:xfrm>
            <a:off x="678169" y="1545358"/>
            <a:ext cx="1365323" cy="732038"/>
          </a:xfrm>
          <a:prstGeom prst="rect">
            <a:avLst/>
          </a:prstGeom>
          <a:no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pPr>
              <a:buClr>
                <a:srgbClr val="000000"/>
              </a:buClr>
              <a:buSzPts val="1400"/>
            </a:pPr>
            <a:r>
              <a:rPr lang="en" sz="1260">
                <a:solidFill>
                  <a:srgbClr val="000000"/>
                </a:solidFill>
                <a:latin typeface="Arial"/>
                <a:ea typeface="Arial"/>
                <a:cs typeface="Arial"/>
                <a:sym typeface="Arial"/>
              </a:rPr>
              <a:t>High Availability</a:t>
            </a:r>
            <a:endParaRPr sz="1260">
              <a:solidFill>
                <a:srgbClr val="000000"/>
              </a:solidFill>
              <a:latin typeface="Arial"/>
              <a:ea typeface="Arial"/>
              <a:cs typeface="Arial"/>
              <a:sym typeface="Arial"/>
            </a:endParaRPr>
          </a:p>
          <a:p>
            <a:pPr>
              <a:buClr>
                <a:srgbClr val="000000"/>
              </a:buClr>
              <a:buSzPts val="1400"/>
            </a:pPr>
            <a:r>
              <a:rPr lang="en" sz="1260">
                <a:solidFill>
                  <a:srgbClr val="000000"/>
                </a:solidFill>
                <a:latin typeface="Arial"/>
                <a:ea typeface="Arial"/>
                <a:cs typeface="Arial"/>
                <a:sym typeface="Arial"/>
              </a:rPr>
              <a:t>High Client cost</a:t>
            </a:r>
            <a:endParaRPr sz="1260">
              <a:solidFill>
                <a:srgbClr val="000000"/>
              </a:solidFill>
              <a:latin typeface="Arial"/>
              <a:ea typeface="Arial"/>
              <a:cs typeface="Arial"/>
              <a:sym typeface="Arial"/>
            </a:endParaRPr>
          </a:p>
          <a:p>
            <a:pPr>
              <a:buClr>
                <a:srgbClr val="000000"/>
              </a:buClr>
              <a:buSzPts val="1400"/>
            </a:pPr>
            <a:r>
              <a:rPr lang="en" sz="1260">
                <a:solidFill>
                  <a:srgbClr val="000000"/>
                </a:solidFill>
                <a:latin typeface="Arial"/>
                <a:ea typeface="Arial"/>
                <a:cs typeface="Arial"/>
                <a:sym typeface="Arial"/>
              </a:rPr>
              <a:t>Low Server Cost</a:t>
            </a:r>
            <a:endParaRPr sz="1260">
              <a:solidFill>
                <a:srgbClr val="000000"/>
              </a:solidFill>
              <a:latin typeface="Arial"/>
              <a:ea typeface="Arial"/>
              <a:cs typeface="Arial"/>
              <a:sym typeface="Arial"/>
            </a:endParaRPr>
          </a:p>
        </p:txBody>
      </p:sp>
      <p:sp>
        <p:nvSpPr>
          <p:cNvPr id="757" name="Google Shape;757;p45"/>
          <p:cNvSpPr/>
          <p:nvPr/>
        </p:nvSpPr>
        <p:spPr>
          <a:xfrm>
            <a:off x="6548126" y="1514185"/>
            <a:ext cx="1443150" cy="730013"/>
          </a:xfrm>
          <a:prstGeom prst="rect">
            <a:avLst/>
          </a:prstGeom>
          <a:no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pPr>
              <a:buClr>
                <a:srgbClr val="000000"/>
              </a:buClr>
              <a:buSzPts val="1400"/>
            </a:pPr>
            <a:r>
              <a:rPr lang="en" sz="1260">
                <a:solidFill>
                  <a:srgbClr val="000000"/>
                </a:solidFill>
                <a:latin typeface="Arial"/>
                <a:ea typeface="Arial"/>
                <a:cs typeface="Arial"/>
                <a:sym typeface="Arial"/>
              </a:rPr>
              <a:t>Low Availability</a:t>
            </a:r>
            <a:endParaRPr sz="1260">
              <a:solidFill>
                <a:srgbClr val="000000"/>
              </a:solidFill>
              <a:latin typeface="Arial"/>
              <a:ea typeface="Arial"/>
              <a:cs typeface="Arial"/>
              <a:sym typeface="Arial"/>
            </a:endParaRPr>
          </a:p>
          <a:p>
            <a:pPr>
              <a:buClr>
                <a:srgbClr val="000000"/>
              </a:buClr>
              <a:buSzPts val="1400"/>
            </a:pPr>
            <a:r>
              <a:rPr lang="en" sz="1260">
                <a:solidFill>
                  <a:srgbClr val="000000"/>
                </a:solidFill>
                <a:latin typeface="Arial"/>
                <a:ea typeface="Arial"/>
                <a:cs typeface="Arial"/>
                <a:sym typeface="Arial"/>
              </a:rPr>
              <a:t>Low Client Cost</a:t>
            </a:r>
            <a:endParaRPr sz="1260">
              <a:solidFill>
                <a:srgbClr val="000000"/>
              </a:solidFill>
              <a:latin typeface="Arial"/>
              <a:ea typeface="Arial"/>
              <a:cs typeface="Arial"/>
              <a:sym typeface="Arial"/>
            </a:endParaRPr>
          </a:p>
          <a:p>
            <a:pPr>
              <a:buClr>
                <a:srgbClr val="000000"/>
              </a:buClr>
              <a:buSzPts val="1400"/>
            </a:pPr>
            <a:r>
              <a:rPr lang="en" sz="1260">
                <a:solidFill>
                  <a:srgbClr val="000000"/>
                </a:solidFill>
                <a:latin typeface="Arial"/>
                <a:ea typeface="Arial"/>
                <a:cs typeface="Arial"/>
                <a:sym typeface="Arial"/>
              </a:rPr>
              <a:t>High Server Cost</a:t>
            </a:r>
            <a:endParaRPr sz="1260">
              <a:solidFill>
                <a:srgbClr val="000000"/>
              </a:solidFill>
              <a:latin typeface="Arial"/>
              <a:ea typeface="Arial"/>
              <a:cs typeface="Arial"/>
              <a:sym typeface="Arial"/>
            </a:endParaRPr>
          </a:p>
        </p:txBody>
      </p:sp>
      <p:cxnSp>
        <p:nvCxnSpPr>
          <p:cNvPr id="760" name="Google Shape;760;p45"/>
          <p:cNvCxnSpPr/>
          <p:nvPr/>
        </p:nvCxnSpPr>
        <p:spPr>
          <a:xfrm flipH="1">
            <a:off x="4897865" y="2258028"/>
            <a:ext cx="1080" cy="544523"/>
          </a:xfrm>
          <a:prstGeom prst="straightConnector1">
            <a:avLst/>
          </a:prstGeom>
          <a:noFill/>
          <a:ln w="28575" cap="flat" cmpd="sng">
            <a:solidFill>
              <a:srgbClr val="7A8AA6"/>
            </a:solidFill>
            <a:prstDash val="dash"/>
            <a:round/>
            <a:headEnd type="none" w="sm" len="sm"/>
            <a:tailEnd type="none" w="sm" len="sm"/>
          </a:ln>
        </p:spPr>
      </p:cxnSp>
      <p:sp>
        <p:nvSpPr>
          <p:cNvPr id="761" name="Google Shape;761;p45"/>
          <p:cNvSpPr/>
          <p:nvPr/>
        </p:nvSpPr>
        <p:spPr>
          <a:xfrm>
            <a:off x="4225835" y="1525948"/>
            <a:ext cx="1443150" cy="730013"/>
          </a:xfrm>
          <a:prstGeom prst="rect">
            <a:avLst/>
          </a:prstGeom>
          <a:no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pPr>
              <a:buClr>
                <a:srgbClr val="000000"/>
              </a:buClr>
              <a:buSzPts val="1400"/>
            </a:pPr>
            <a:r>
              <a:rPr lang="en-GB" sz="1260" dirty="0">
                <a:solidFill>
                  <a:srgbClr val="000000"/>
                </a:solidFill>
                <a:latin typeface="Arial"/>
                <a:ea typeface="Arial"/>
                <a:cs typeface="Arial"/>
                <a:sym typeface="Arial"/>
              </a:rPr>
              <a:t>High Availability</a:t>
            </a:r>
          </a:p>
          <a:p>
            <a:pPr>
              <a:buClr>
                <a:srgbClr val="000000"/>
              </a:buClr>
              <a:buSzPts val="1400"/>
            </a:pPr>
            <a:r>
              <a:rPr lang="en-GB" sz="1260" b="1" dirty="0">
                <a:solidFill>
                  <a:srgbClr val="000000"/>
                </a:solidFill>
                <a:latin typeface="Arial"/>
                <a:ea typeface="Arial"/>
                <a:cs typeface="Arial"/>
                <a:sym typeface="Arial"/>
              </a:rPr>
              <a:t>shared</a:t>
            </a:r>
            <a:r>
              <a:rPr lang="en-GB" sz="1260" dirty="0">
                <a:solidFill>
                  <a:srgbClr val="000000"/>
                </a:solidFill>
                <a:latin typeface="Arial"/>
                <a:ea typeface="Arial"/>
                <a:cs typeface="Arial"/>
                <a:sym typeface="Arial"/>
              </a:rPr>
              <a:t> Client &amp; server cost</a:t>
            </a:r>
            <a:endParaRPr lang="en-GB" sz="1260" b="1" dirty="0">
              <a:solidFill>
                <a:srgbClr val="000000"/>
              </a:solidFill>
              <a:latin typeface="Arial"/>
              <a:ea typeface="Arial"/>
              <a:cs typeface="Arial"/>
              <a:sym typeface="Arial"/>
            </a:endParaRPr>
          </a:p>
        </p:txBody>
      </p:sp>
      <p:sp>
        <p:nvSpPr>
          <p:cNvPr id="762" name="Google Shape;762;p45"/>
          <p:cNvSpPr txBox="1"/>
          <p:nvPr/>
        </p:nvSpPr>
        <p:spPr>
          <a:xfrm>
            <a:off x="3770637" y="2816818"/>
            <a:ext cx="2236140" cy="424238"/>
          </a:xfrm>
          <a:prstGeom prst="rect">
            <a:avLst/>
          </a:prstGeom>
          <a:noFill/>
          <a:ln>
            <a:noFill/>
          </a:ln>
        </p:spPr>
        <p:txBody>
          <a:bodyPr spcFirstLastPara="1" wrap="square" lIns="82283" tIns="82283" rIns="82283" bIns="82283" anchor="t" anchorCtr="0">
            <a:noAutofit/>
          </a:bodyPr>
          <a:lstStyle/>
          <a:p>
            <a:pPr algn="ctr">
              <a:buClr>
                <a:srgbClr val="000000"/>
              </a:buClr>
              <a:buSzPts val="1400"/>
            </a:pPr>
            <a:r>
              <a:rPr lang="en" sz="1260" b="1" dirty="0">
                <a:latin typeface="Arial"/>
                <a:ea typeface="Arial"/>
                <a:cs typeface="Arial"/>
                <a:sym typeface="Arial"/>
              </a:rPr>
              <a:t>(binding-restricted) TPF)</a:t>
            </a:r>
            <a:endParaRPr sz="1260" b="1" dirty="0">
              <a:latin typeface="Arial"/>
              <a:ea typeface="Arial"/>
              <a:cs typeface="Arial"/>
              <a:sym typeface="Arial"/>
            </a:endParaRPr>
          </a:p>
        </p:txBody>
      </p:sp>
      <p:sp>
        <p:nvSpPr>
          <p:cNvPr id="768" name="Google Shape;768;p45"/>
          <p:cNvSpPr txBox="1"/>
          <p:nvPr/>
        </p:nvSpPr>
        <p:spPr>
          <a:xfrm>
            <a:off x="275359" y="4904942"/>
            <a:ext cx="8593282" cy="821528"/>
          </a:xfrm>
          <a:prstGeom prst="rect">
            <a:avLst/>
          </a:prstGeom>
          <a:noFill/>
          <a:ln>
            <a:noFill/>
          </a:ln>
        </p:spPr>
        <p:txBody>
          <a:bodyPr spcFirstLastPara="1" wrap="square" lIns="82283" tIns="82283" rIns="82283" bIns="82283" anchor="t" anchorCtr="0">
            <a:noAutofit/>
          </a:bodyPr>
          <a:lstStyle/>
          <a:p>
            <a:pPr algn="ctr">
              <a:buClr>
                <a:srgbClr val="000000"/>
              </a:buClr>
              <a:buSzPts val="3200"/>
            </a:pPr>
            <a:r>
              <a:rPr lang="en" sz="2880" b="1" i="1" dirty="0">
                <a:solidFill>
                  <a:srgbClr val="FF0000"/>
                </a:solidFill>
                <a:latin typeface="Verdana"/>
                <a:ea typeface="Verdana"/>
                <a:cs typeface="Verdana"/>
                <a:sym typeface="Verdana"/>
              </a:rPr>
              <a:t>Idea 1: "Partition" Shipping</a:t>
            </a:r>
            <a:endParaRPr sz="2880" b="1" i="1" dirty="0">
              <a:solidFill>
                <a:srgbClr val="FF0000"/>
              </a:solidFill>
              <a:latin typeface="Verdana"/>
              <a:ea typeface="Verdana"/>
              <a:cs typeface="Verdana"/>
              <a:sym typeface="Verdana"/>
            </a:endParaRPr>
          </a:p>
        </p:txBody>
      </p:sp>
      <p:cxnSp>
        <p:nvCxnSpPr>
          <p:cNvPr id="25" name="Google Shape;760;p45">
            <a:extLst>
              <a:ext uri="{FF2B5EF4-FFF2-40B4-BE49-F238E27FC236}">
                <a16:creationId xmlns:a16="http://schemas.microsoft.com/office/drawing/2014/main" id="{B6A62BD5-1FC7-BE43-EAD5-FAB0F7BFBAF3}"/>
              </a:ext>
            </a:extLst>
          </p:cNvPr>
          <p:cNvCxnSpPr>
            <a:cxnSpLocks/>
          </p:cNvCxnSpPr>
          <p:nvPr/>
        </p:nvCxnSpPr>
        <p:spPr>
          <a:xfrm>
            <a:off x="3118699" y="1950104"/>
            <a:ext cx="1" cy="873882"/>
          </a:xfrm>
          <a:prstGeom prst="straightConnector1">
            <a:avLst/>
          </a:prstGeom>
          <a:noFill/>
          <a:ln w="28575" cap="flat" cmpd="sng">
            <a:solidFill>
              <a:srgbClr val="7A8AA6"/>
            </a:solidFill>
            <a:prstDash val="dash"/>
            <a:round/>
            <a:headEnd type="none" w="sm" len="sm"/>
            <a:tailEnd type="none" w="sm" len="sm"/>
          </a:ln>
        </p:spPr>
      </p:cxnSp>
      <p:sp>
        <p:nvSpPr>
          <p:cNvPr id="26" name="Google Shape;761;p45">
            <a:extLst>
              <a:ext uri="{FF2B5EF4-FFF2-40B4-BE49-F238E27FC236}">
                <a16:creationId xmlns:a16="http://schemas.microsoft.com/office/drawing/2014/main" id="{FD439E87-C3AF-5296-1CFC-BB587FE9EEDA}"/>
              </a:ext>
            </a:extLst>
          </p:cNvPr>
          <p:cNvSpPr/>
          <p:nvPr/>
        </p:nvSpPr>
        <p:spPr>
          <a:xfrm>
            <a:off x="2503824" y="1527935"/>
            <a:ext cx="1288856" cy="422169"/>
          </a:xfrm>
          <a:prstGeom prst="rect">
            <a:avLst/>
          </a:prstGeom>
          <a:no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pPr>
              <a:buClr>
                <a:srgbClr val="000000"/>
              </a:buClr>
              <a:buSzPts val="1400"/>
            </a:pPr>
            <a:r>
              <a:rPr lang="en-GB" sz="1260" b="1" dirty="0">
                <a:solidFill>
                  <a:srgbClr val="FF0000"/>
                </a:solidFill>
                <a:latin typeface="Arial"/>
                <a:ea typeface="Arial"/>
                <a:cs typeface="Arial"/>
                <a:sym typeface="Arial"/>
              </a:rPr>
              <a:t>  SMART-KG</a:t>
            </a:r>
          </a:p>
        </p:txBody>
      </p:sp>
      <p:sp>
        <p:nvSpPr>
          <p:cNvPr id="27" name="Text Placeholder 1">
            <a:extLst>
              <a:ext uri="{FF2B5EF4-FFF2-40B4-BE49-F238E27FC236}">
                <a16:creationId xmlns:a16="http://schemas.microsoft.com/office/drawing/2014/main" id="{82682ECF-5060-59C8-0BD7-A4C96667A66B}"/>
              </a:ext>
            </a:extLst>
          </p:cNvPr>
          <p:cNvSpPr>
            <a:spLocks noGrp="1"/>
          </p:cNvSpPr>
          <p:nvPr>
            <p:ph idx="1"/>
          </p:nvPr>
        </p:nvSpPr>
        <p:spPr>
          <a:xfrm>
            <a:off x="457916" y="3706370"/>
            <a:ext cx="7759644" cy="1760523"/>
          </a:xfrm>
        </p:spPr>
        <p:txBody>
          <a:bodyPr/>
          <a:lstStyle/>
          <a:p>
            <a:pPr marL="462915" indent="-257175">
              <a:buFont typeface="Arial" panose="020B0604020202020204" pitchFamily="34" charset="0"/>
              <a:buChar char="•"/>
            </a:pPr>
            <a:r>
              <a:rPr lang="en-AT" dirty="0"/>
              <a:t>Our experiments show that in highly concurrent query loads, with TPF:</a:t>
            </a:r>
          </a:p>
          <a:p>
            <a:pPr marL="805815" lvl="1" indent="-257175"/>
            <a:r>
              <a:rPr lang="en-AT" dirty="0"/>
              <a:t>still the server might get blocked</a:t>
            </a:r>
          </a:p>
          <a:p>
            <a:pPr marL="805815" lvl="1" indent="-257175"/>
            <a:r>
              <a:rPr lang="en-AT" dirty="0"/>
              <a:t>still an unncecessarily high number of (uncompressed) intermediate results may be shipped</a:t>
            </a:r>
          </a:p>
        </p:txBody>
      </p:sp>
      <p:sp>
        <p:nvSpPr>
          <p:cNvPr id="2" name="Slide Number Placeholder 1">
            <a:extLst>
              <a:ext uri="{FF2B5EF4-FFF2-40B4-BE49-F238E27FC236}">
                <a16:creationId xmlns:a16="http://schemas.microsoft.com/office/drawing/2014/main" id="{E56D8B6B-881B-589F-3D8E-060D67C22999}"/>
              </a:ext>
            </a:extLst>
          </p:cNvPr>
          <p:cNvSpPr>
            <a:spLocks noGrp="1"/>
          </p:cNvSpPr>
          <p:nvPr>
            <p:ph type="sldNum" sz="quarter" idx="12"/>
          </p:nvPr>
        </p:nvSpPr>
        <p:spPr>
          <a:xfrm>
            <a:off x="134789" y="6542180"/>
            <a:ext cx="2057400" cy="273844"/>
          </a:xfrm>
        </p:spPr>
        <p:txBody>
          <a:bodyPr/>
          <a:lstStyle/>
          <a:p>
            <a:fld id="{BE3DC40E-DBBE-4E2D-9EEC-FBF0DA0E9179}" type="slidenum">
              <a:rPr lang="en-GB" smtClean="0"/>
              <a:t>35</a:t>
            </a:fld>
            <a:endParaRPr lang="en-GB" dirty="0"/>
          </a:p>
        </p:txBody>
      </p:sp>
    </p:spTree>
    <p:extLst>
      <p:ext uri="{BB962C8B-B14F-4D97-AF65-F5344CB8AC3E}">
        <p14:creationId xmlns:p14="http://schemas.microsoft.com/office/powerpoint/2010/main" val="183971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 grpId="0"/>
      <p:bldP spid="2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49"/>
          <p:cNvSpPr txBox="1"/>
          <p:nvPr/>
        </p:nvSpPr>
        <p:spPr>
          <a:xfrm>
            <a:off x="457200" y="2019617"/>
            <a:ext cx="8195040" cy="1126170"/>
          </a:xfrm>
          <a:prstGeom prst="rect">
            <a:avLst/>
          </a:prstGeom>
          <a:noFill/>
          <a:ln>
            <a:noFill/>
          </a:ln>
        </p:spPr>
        <p:txBody>
          <a:bodyPr spcFirstLastPara="1" wrap="square" lIns="82283" tIns="82283" rIns="82283" bIns="82283" anchor="t" anchorCtr="0">
            <a:noAutofit/>
          </a:bodyPr>
          <a:lstStyle/>
          <a:p>
            <a:pPr>
              <a:buClr>
                <a:schemeClr val="dk1"/>
              </a:buClr>
              <a:buSzPts val="2400"/>
            </a:pPr>
            <a:r>
              <a:rPr lang="en" sz="1620" b="1" dirty="0">
                <a:solidFill>
                  <a:schemeClr val="dk1"/>
                </a:solidFill>
                <a:latin typeface="Verdana"/>
                <a:ea typeface="Verdana"/>
                <a:cs typeface="Verdana"/>
                <a:sym typeface="Verdana"/>
              </a:rPr>
              <a:t>Partition Generator (PG)</a:t>
            </a:r>
            <a:r>
              <a:rPr lang="en" sz="1620" dirty="0">
                <a:solidFill>
                  <a:schemeClr val="dk1"/>
                </a:solidFill>
                <a:latin typeface="Verdana"/>
                <a:ea typeface="Verdana"/>
                <a:cs typeface="Verdana"/>
                <a:sym typeface="Verdana"/>
              </a:rPr>
              <a:t>: Upon loading a graph KG </a:t>
            </a:r>
            <a:r>
              <a:rPr lang="en" sz="1620" i="1" dirty="0">
                <a:solidFill>
                  <a:schemeClr val="dk1"/>
                </a:solidFill>
                <a:latin typeface="Times New Roman" panose="02020603050405020304" pitchFamily="18" charset="0"/>
                <a:ea typeface="Verdana"/>
                <a:cs typeface="Times New Roman" panose="02020603050405020304" pitchFamily="18" charset="0"/>
                <a:sym typeface="Verdana"/>
              </a:rPr>
              <a:t>G</a:t>
            </a:r>
            <a:r>
              <a:rPr lang="en" sz="1620" dirty="0">
                <a:solidFill>
                  <a:schemeClr val="dk1"/>
                </a:solidFill>
                <a:latin typeface="Verdana"/>
                <a:ea typeface="Verdana"/>
                <a:cs typeface="Verdana"/>
                <a:sym typeface="Verdana"/>
              </a:rPr>
              <a:t>, decompose it into partitions </a:t>
            </a:r>
            <a:r>
              <a:rPr lang="en" sz="1620" i="1" dirty="0">
                <a:solidFill>
                  <a:schemeClr val="dk1"/>
                </a:solidFill>
                <a:latin typeface="Times New Roman" panose="02020603050405020304" pitchFamily="18" charset="0"/>
                <a:ea typeface="Verdana"/>
                <a:cs typeface="Times New Roman" panose="02020603050405020304" pitchFamily="18" charset="0"/>
                <a:sym typeface="Verdana"/>
              </a:rPr>
              <a:t>G</a:t>
            </a:r>
            <a:r>
              <a:rPr lang="en" sz="1620" i="1" baseline="-25000" dirty="0">
                <a:solidFill>
                  <a:schemeClr val="dk1"/>
                </a:solidFill>
                <a:latin typeface="Times New Roman" panose="02020603050405020304" pitchFamily="18" charset="0"/>
                <a:ea typeface="Verdana"/>
                <a:cs typeface="Times New Roman" panose="02020603050405020304" pitchFamily="18" charset="0"/>
                <a:sym typeface="Verdana"/>
              </a:rPr>
              <a:t>1</a:t>
            </a:r>
            <a:r>
              <a:rPr lang="en" sz="1620" i="1" dirty="0">
                <a:solidFill>
                  <a:schemeClr val="dk1"/>
                </a:solidFill>
                <a:latin typeface="Times New Roman" panose="02020603050405020304" pitchFamily="18" charset="0"/>
                <a:ea typeface="Verdana"/>
                <a:cs typeface="Times New Roman" panose="02020603050405020304" pitchFamily="18" charset="0"/>
                <a:sym typeface="Verdana"/>
              </a:rPr>
              <a:t>,...,G</a:t>
            </a:r>
            <a:r>
              <a:rPr lang="en" sz="1620" i="1" baseline="-25000" dirty="0">
                <a:solidFill>
                  <a:schemeClr val="dk1"/>
                </a:solidFill>
                <a:latin typeface="Times New Roman" panose="02020603050405020304" pitchFamily="18" charset="0"/>
                <a:ea typeface="Verdana"/>
                <a:cs typeface="Times New Roman" panose="02020603050405020304" pitchFamily="18" charset="0"/>
                <a:sym typeface="Verdana"/>
              </a:rPr>
              <a:t>m</a:t>
            </a:r>
            <a:r>
              <a:rPr lang="en" sz="1620" dirty="0">
                <a:solidFill>
                  <a:schemeClr val="dk1"/>
                </a:solidFill>
                <a:latin typeface="Verdana"/>
                <a:ea typeface="Verdana"/>
                <a:cs typeface="Verdana"/>
                <a:sym typeface="Verdana"/>
              </a:rPr>
              <a:t>, one per "predicate family".</a:t>
            </a:r>
            <a:endParaRPr sz="1620" dirty="0">
              <a:solidFill>
                <a:schemeClr val="dk1"/>
              </a:solidFill>
              <a:latin typeface="Verdana"/>
              <a:ea typeface="Verdana"/>
              <a:cs typeface="Verdana"/>
              <a:sym typeface="Verdana"/>
            </a:endParaRPr>
          </a:p>
          <a:p>
            <a:pPr>
              <a:buClr>
                <a:schemeClr val="dk1"/>
              </a:buClr>
              <a:buSzPts val="1100"/>
            </a:pPr>
            <a:endParaRPr dirty="0">
              <a:solidFill>
                <a:schemeClr val="dk1"/>
              </a:solidFill>
              <a:latin typeface="Verdana"/>
              <a:ea typeface="Verdana"/>
              <a:cs typeface="Verdana"/>
              <a:sym typeface="Verdana"/>
            </a:endParaRPr>
          </a:p>
          <a:p>
            <a:pPr>
              <a:buClr>
                <a:schemeClr val="dk1"/>
              </a:buClr>
              <a:buSzPts val="2400"/>
            </a:pPr>
            <a:endParaRPr dirty="0">
              <a:solidFill>
                <a:schemeClr val="dk1"/>
              </a:solidFill>
              <a:latin typeface="Verdana"/>
              <a:ea typeface="Verdana"/>
              <a:cs typeface="Verdana"/>
              <a:sym typeface="Verdana"/>
            </a:endParaRPr>
          </a:p>
          <a:p>
            <a:pPr algn="ctr">
              <a:buClr>
                <a:schemeClr val="dk1"/>
              </a:buClr>
              <a:buSzPts val="900"/>
            </a:pPr>
            <a:endParaRPr sz="1620" dirty="0">
              <a:solidFill>
                <a:schemeClr val="dk1"/>
              </a:solidFill>
            </a:endParaRPr>
          </a:p>
          <a:p>
            <a:pPr algn="ctr">
              <a:buClr>
                <a:schemeClr val="dk1"/>
              </a:buClr>
              <a:buSzPts val="900"/>
            </a:pPr>
            <a:endParaRPr dirty="0">
              <a:solidFill>
                <a:schemeClr val="dk1"/>
              </a:solidFill>
              <a:latin typeface="Verdana"/>
              <a:ea typeface="Verdana"/>
              <a:cs typeface="Verdana"/>
              <a:sym typeface="Verdana"/>
            </a:endParaRPr>
          </a:p>
          <a:p>
            <a:pPr>
              <a:buClr>
                <a:srgbClr val="000000"/>
              </a:buClr>
              <a:buSzPts val="2400"/>
            </a:pPr>
            <a:endParaRPr dirty="0">
              <a:solidFill>
                <a:schemeClr val="dk1"/>
              </a:solidFill>
              <a:latin typeface="Verdana"/>
              <a:ea typeface="Verdana"/>
              <a:cs typeface="Verdana"/>
              <a:sym typeface="Verdana"/>
            </a:endParaRPr>
          </a:p>
          <a:p>
            <a:pPr>
              <a:buClr>
                <a:srgbClr val="000000"/>
              </a:buClr>
              <a:buSzPts val="2400"/>
            </a:pPr>
            <a:endParaRPr dirty="0">
              <a:solidFill>
                <a:schemeClr val="dk1"/>
              </a:solidFill>
              <a:latin typeface="Verdana"/>
              <a:ea typeface="Verdana"/>
              <a:cs typeface="Verdana"/>
              <a:sym typeface="Verdana"/>
            </a:endParaRPr>
          </a:p>
        </p:txBody>
      </p:sp>
      <p:sp>
        <p:nvSpPr>
          <p:cNvPr id="893" name="Google Shape;893;p49"/>
          <p:cNvSpPr txBox="1">
            <a:spLocks noGrp="1"/>
          </p:cNvSpPr>
          <p:nvPr>
            <p:ph type="title"/>
          </p:nvPr>
        </p:nvSpPr>
        <p:spPr>
          <a:xfrm>
            <a:off x="178861" y="435550"/>
            <a:ext cx="7886700" cy="994172"/>
          </a:xfrm>
          <a:prstGeom prst="rect">
            <a:avLst/>
          </a:prstGeom>
          <a:noFill/>
          <a:ln>
            <a:noFill/>
          </a:ln>
        </p:spPr>
        <p:txBody>
          <a:bodyPr spcFirstLastPara="1" vert="horz" wrap="square" lIns="0" tIns="0" rIns="0" bIns="0" rtlCol="0" anchor="ctr" anchorCtr="0">
            <a:noAutofit/>
          </a:bodyPr>
          <a:lstStyle/>
          <a:p>
            <a:endParaRPr dirty="0"/>
          </a:p>
          <a:p>
            <a:r>
              <a:rPr lang="en" dirty="0"/>
              <a:t>smart-KG server: "Family" Partitions</a:t>
            </a:r>
            <a:endParaRPr dirty="0"/>
          </a:p>
          <a:p>
            <a:endParaRPr dirty="0"/>
          </a:p>
        </p:txBody>
      </p:sp>
      <p:cxnSp>
        <p:nvCxnSpPr>
          <p:cNvPr id="43" name="Google Shape;840;p48">
            <a:extLst>
              <a:ext uri="{FF2B5EF4-FFF2-40B4-BE49-F238E27FC236}">
                <a16:creationId xmlns:a16="http://schemas.microsoft.com/office/drawing/2014/main" id="{38CD3709-89C8-1D40-91FC-F0BA294D587B}"/>
              </a:ext>
            </a:extLst>
          </p:cNvPr>
          <p:cNvCxnSpPr>
            <a:cxnSpLocks/>
            <a:stCxn id="70" idx="6"/>
          </p:cNvCxnSpPr>
          <p:nvPr/>
        </p:nvCxnSpPr>
        <p:spPr>
          <a:xfrm rot="10800000">
            <a:off x="2891423" y="3071381"/>
            <a:ext cx="8910" cy="459540"/>
          </a:xfrm>
          <a:prstGeom prst="straightConnector1">
            <a:avLst/>
          </a:prstGeom>
          <a:noFill/>
          <a:ln w="9525" cap="flat" cmpd="sng">
            <a:solidFill>
              <a:srgbClr val="000000"/>
            </a:solidFill>
            <a:prstDash val="solid"/>
            <a:round/>
            <a:headEnd type="none" w="sm" len="sm"/>
            <a:tailEnd type="triangle" w="med" len="med"/>
          </a:ln>
        </p:spPr>
      </p:cxnSp>
      <p:cxnSp>
        <p:nvCxnSpPr>
          <p:cNvPr id="44" name="Google Shape;843;p48">
            <a:extLst>
              <a:ext uri="{FF2B5EF4-FFF2-40B4-BE49-F238E27FC236}">
                <a16:creationId xmlns:a16="http://schemas.microsoft.com/office/drawing/2014/main" id="{8FCAE7EE-277C-8C4C-BDA2-1221474894C0}"/>
              </a:ext>
            </a:extLst>
          </p:cNvPr>
          <p:cNvCxnSpPr>
            <a:stCxn id="70" idx="4"/>
            <a:endCxn id="68" idx="2"/>
          </p:cNvCxnSpPr>
          <p:nvPr/>
        </p:nvCxnSpPr>
        <p:spPr>
          <a:xfrm>
            <a:off x="3089468" y="3678037"/>
            <a:ext cx="879654" cy="13289"/>
          </a:xfrm>
          <a:prstGeom prst="straightConnector1">
            <a:avLst/>
          </a:prstGeom>
          <a:noFill/>
          <a:ln w="9525" cap="flat" cmpd="sng">
            <a:solidFill>
              <a:srgbClr val="000000"/>
            </a:solidFill>
            <a:prstDash val="solid"/>
            <a:round/>
            <a:headEnd type="none" w="sm" len="sm"/>
            <a:tailEnd type="triangle" w="med" len="med"/>
          </a:ln>
        </p:spPr>
      </p:cxnSp>
      <p:cxnSp>
        <p:nvCxnSpPr>
          <p:cNvPr id="45" name="Google Shape;845;p48">
            <a:extLst>
              <a:ext uri="{FF2B5EF4-FFF2-40B4-BE49-F238E27FC236}">
                <a16:creationId xmlns:a16="http://schemas.microsoft.com/office/drawing/2014/main" id="{E7D30290-FBF9-594C-9645-5B515F60F7E6}"/>
              </a:ext>
            </a:extLst>
          </p:cNvPr>
          <p:cNvCxnSpPr>
            <a:endCxn id="87" idx="1"/>
          </p:cNvCxnSpPr>
          <p:nvPr/>
        </p:nvCxnSpPr>
        <p:spPr>
          <a:xfrm rot="10800000" flipH="1">
            <a:off x="897548" y="3225284"/>
            <a:ext cx="813240" cy="444690"/>
          </a:xfrm>
          <a:prstGeom prst="straightConnector1">
            <a:avLst/>
          </a:prstGeom>
          <a:noFill/>
          <a:ln w="9525" cap="flat" cmpd="sng">
            <a:solidFill>
              <a:srgbClr val="000000"/>
            </a:solidFill>
            <a:prstDash val="solid"/>
            <a:round/>
            <a:headEnd type="none" w="sm" len="sm"/>
            <a:tailEnd type="triangle" w="med" len="med"/>
          </a:ln>
        </p:spPr>
      </p:cxnSp>
      <p:grpSp>
        <p:nvGrpSpPr>
          <p:cNvPr id="46" name="Google Shape;847;p48">
            <a:extLst>
              <a:ext uri="{FF2B5EF4-FFF2-40B4-BE49-F238E27FC236}">
                <a16:creationId xmlns:a16="http://schemas.microsoft.com/office/drawing/2014/main" id="{2DCF2FA7-07C0-6A46-941F-64D5F26218FC}"/>
              </a:ext>
            </a:extLst>
          </p:cNvPr>
          <p:cNvGrpSpPr/>
          <p:nvPr/>
        </p:nvGrpSpPr>
        <p:grpSpPr>
          <a:xfrm>
            <a:off x="4993904" y="2920792"/>
            <a:ext cx="2446374" cy="1718193"/>
            <a:chOff x="3547950" y="1198037"/>
            <a:chExt cx="2014074" cy="1743712"/>
          </a:xfrm>
        </p:grpSpPr>
        <p:sp>
          <p:nvSpPr>
            <p:cNvPr id="47" name="Google Shape;848;p48">
              <a:extLst>
                <a:ext uri="{FF2B5EF4-FFF2-40B4-BE49-F238E27FC236}">
                  <a16:creationId xmlns:a16="http://schemas.microsoft.com/office/drawing/2014/main" id="{E2FBCAC6-3C45-CC4E-A142-26371146D068}"/>
                </a:ext>
              </a:extLst>
            </p:cNvPr>
            <p:cNvSpPr/>
            <p:nvPr/>
          </p:nvSpPr>
          <p:spPr>
            <a:xfrm rot="-5400000">
              <a:off x="3800849" y="1819877"/>
              <a:ext cx="266400" cy="266400"/>
            </a:xfrm>
            <a:prstGeom prst="ellipse">
              <a:avLst/>
            </a:prstGeom>
            <a:solidFill>
              <a:schemeClr val="accent5">
                <a:lumMod val="60000"/>
                <a:lumOff val="40000"/>
              </a:schemeClr>
            </a:solidFill>
            <a:ln>
              <a:noFill/>
            </a:ln>
          </p:spPr>
          <p:txBody>
            <a:bodyPr spcFirstLastPara="1" wrap="square" lIns="82283" tIns="41130" rIns="82283" bIns="41130" anchor="ctr" anchorCtr="0">
              <a:noAutofit/>
            </a:bodyPr>
            <a:lstStyle/>
            <a:p>
              <a:pPr algn="ctr">
                <a:buClr>
                  <a:srgbClr val="000000"/>
                </a:buClr>
                <a:buSzPts val="1400"/>
              </a:pPr>
              <a:endParaRPr sz="1000">
                <a:solidFill>
                  <a:srgbClr val="000000"/>
                </a:solidFill>
                <a:latin typeface="Arial"/>
                <a:ea typeface="Arial"/>
                <a:cs typeface="Arial"/>
                <a:sym typeface="Arial"/>
              </a:endParaRPr>
            </a:p>
          </p:txBody>
        </p:sp>
        <p:sp>
          <p:nvSpPr>
            <p:cNvPr id="48" name="Google Shape;849;p48">
              <a:extLst>
                <a:ext uri="{FF2B5EF4-FFF2-40B4-BE49-F238E27FC236}">
                  <a16:creationId xmlns:a16="http://schemas.microsoft.com/office/drawing/2014/main" id="{6C4538C3-38E1-7F47-87DA-6840D3173475}"/>
                </a:ext>
              </a:extLst>
            </p:cNvPr>
            <p:cNvSpPr/>
            <p:nvPr/>
          </p:nvSpPr>
          <p:spPr>
            <a:xfrm rot="-5400000">
              <a:off x="4621740" y="2449308"/>
              <a:ext cx="266400" cy="266400"/>
            </a:xfrm>
            <a:prstGeom prst="ellipse">
              <a:avLst/>
            </a:prstGeom>
            <a:solidFill>
              <a:srgbClr val="FFFFFF"/>
            </a:solidFill>
            <a:ln w="15875" cap="flat" cmpd="sng">
              <a:solidFill>
                <a:srgbClr val="000000"/>
              </a:solidFill>
              <a:prstDash val="solid"/>
              <a:round/>
              <a:headEnd type="none" w="sm" len="sm"/>
              <a:tailEnd type="none" w="sm" len="sm"/>
            </a:ln>
          </p:spPr>
          <p:txBody>
            <a:bodyPr spcFirstLastPara="1" wrap="square" lIns="82283" tIns="41130" rIns="82283" bIns="41130" anchor="ctr" anchorCtr="0">
              <a:noAutofit/>
            </a:bodyPr>
            <a:lstStyle/>
            <a:p>
              <a:pPr algn="ctr">
                <a:buClr>
                  <a:srgbClr val="000000"/>
                </a:buClr>
                <a:buSzPts val="1400"/>
              </a:pPr>
              <a:endParaRPr sz="1000">
                <a:solidFill>
                  <a:srgbClr val="000000"/>
                </a:solidFill>
                <a:latin typeface="Arial"/>
                <a:ea typeface="Arial"/>
                <a:cs typeface="Arial"/>
                <a:sym typeface="Arial"/>
              </a:endParaRPr>
            </a:p>
          </p:txBody>
        </p:sp>
        <p:cxnSp>
          <p:nvCxnSpPr>
            <p:cNvPr id="50" name="Google Shape;851;p48">
              <a:extLst>
                <a:ext uri="{FF2B5EF4-FFF2-40B4-BE49-F238E27FC236}">
                  <a16:creationId xmlns:a16="http://schemas.microsoft.com/office/drawing/2014/main" id="{8809D1D7-8D84-A548-85DD-5DB5A91479FE}"/>
                </a:ext>
              </a:extLst>
            </p:cNvPr>
            <p:cNvCxnSpPr>
              <a:stCxn id="47" idx="3"/>
              <a:endCxn id="48" idx="7"/>
            </p:cNvCxnSpPr>
            <p:nvPr/>
          </p:nvCxnSpPr>
          <p:spPr>
            <a:xfrm>
              <a:off x="4028235" y="2047264"/>
              <a:ext cx="632400" cy="441000"/>
            </a:xfrm>
            <a:prstGeom prst="straightConnector1">
              <a:avLst/>
            </a:prstGeom>
            <a:noFill/>
            <a:ln w="9525" cap="flat" cmpd="sng">
              <a:solidFill>
                <a:srgbClr val="000000"/>
              </a:solidFill>
              <a:prstDash val="solid"/>
              <a:round/>
              <a:headEnd type="none" w="sm" len="sm"/>
              <a:tailEnd type="triangle" w="med" len="med"/>
            </a:ln>
          </p:spPr>
        </p:cxnSp>
        <p:cxnSp>
          <p:nvCxnSpPr>
            <p:cNvPr id="51" name="Google Shape;852;p48">
              <a:extLst>
                <a:ext uri="{FF2B5EF4-FFF2-40B4-BE49-F238E27FC236}">
                  <a16:creationId xmlns:a16="http://schemas.microsoft.com/office/drawing/2014/main" id="{A8EEDA5A-842F-4741-89EF-44CE212FA47C}"/>
                </a:ext>
              </a:extLst>
            </p:cNvPr>
            <p:cNvCxnSpPr>
              <a:cxnSpLocks/>
              <a:stCxn id="47" idx="5"/>
            </p:cNvCxnSpPr>
            <p:nvPr/>
          </p:nvCxnSpPr>
          <p:spPr>
            <a:xfrm rot="10800000" flipH="1">
              <a:off x="4028235" y="1482690"/>
              <a:ext cx="519600" cy="376200"/>
            </a:xfrm>
            <a:prstGeom prst="straightConnector1">
              <a:avLst/>
            </a:prstGeom>
            <a:noFill/>
            <a:ln w="9525" cap="flat" cmpd="sng">
              <a:solidFill>
                <a:srgbClr val="000000"/>
              </a:solidFill>
              <a:prstDash val="solid"/>
              <a:round/>
              <a:headEnd type="none" w="sm" len="sm"/>
              <a:tailEnd type="triangle" w="med" len="med"/>
            </a:ln>
          </p:spPr>
        </p:cxnSp>
        <p:sp>
          <p:nvSpPr>
            <p:cNvPr id="52" name="Google Shape;853;p48">
              <a:extLst>
                <a:ext uri="{FF2B5EF4-FFF2-40B4-BE49-F238E27FC236}">
                  <a16:creationId xmlns:a16="http://schemas.microsoft.com/office/drawing/2014/main" id="{40CBCEF8-4283-F84B-A8C9-21FB16A97FF7}"/>
                </a:ext>
              </a:extLst>
            </p:cNvPr>
            <p:cNvSpPr txBox="1"/>
            <p:nvPr/>
          </p:nvSpPr>
          <p:spPr>
            <a:xfrm>
              <a:off x="3547950" y="2063529"/>
              <a:ext cx="634500" cy="230700"/>
            </a:xfrm>
            <a:prstGeom prst="rect">
              <a:avLst/>
            </a:prstGeom>
            <a:noFill/>
            <a:ln>
              <a:noFill/>
            </a:ln>
          </p:spPr>
          <p:txBody>
            <a:bodyPr spcFirstLastPara="1" wrap="square" lIns="82283" tIns="41130" rIns="82283" bIns="41130" anchor="t" anchorCtr="0">
              <a:noAutofit/>
            </a:bodyPr>
            <a:lstStyle/>
            <a:p>
              <a:pPr>
                <a:buClr>
                  <a:srgbClr val="000000"/>
                </a:buClr>
                <a:buSzPts val="900"/>
              </a:pPr>
              <a:r>
                <a:rPr lang="en" sz="1000" b="1">
                  <a:solidFill>
                    <a:srgbClr val="000000"/>
                  </a:solidFill>
                  <a:latin typeface="Arial"/>
                  <a:ea typeface="Arial"/>
                  <a:cs typeface="Arial"/>
                  <a:sym typeface="Arial"/>
                </a:rPr>
                <a:t>Emma</a:t>
              </a:r>
              <a:endParaRPr sz="1000">
                <a:solidFill>
                  <a:srgbClr val="000000"/>
                </a:solidFill>
                <a:latin typeface="Arial"/>
                <a:ea typeface="Arial"/>
                <a:cs typeface="Arial"/>
                <a:sym typeface="Arial"/>
              </a:endParaRPr>
            </a:p>
          </p:txBody>
        </p:sp>
        <p:sp>
          <p:nvSpPr>
            <p:cNvPr id="53" name="Google Shape;854;p48">
              <a:extLst>
                <a:ext uri="{FF2B5EF4-FFF2-40B4-BE49-F238E27FC236}">
                  <a16:creationId xmlns:a16="http://schemas.microsoft.com/office/drawing/2014/main" id="{662F6131-C31A-C846-A19D-44F412095B2A}"/>
                </a:ext>
              </a:extLst>
            </p:cNvPr>
            <p:cNvSpPr txBox="1"/>
            <p:nvPr/>
          </p:nvSpPr>
          <p:spPr>
            <a:xfrm>
              <a:off x="4073052" y="2694889"/>
              <a:ext cx="1148387" cy="246860"/>
            </a:xfrm>
            <a:prstGeom prst="rect">
              <a:avLst/>
            </a:prstGeom>
            <a:noFill/>
            <a:ln>
              <a:noFill/>
            </a:ln>
          </p:spPr>
          <p:txBody>
            <a:bodyPr spcFirstLastPara="1" wrap="square" lIns="82283" tIns="41130" rIns="82283" bIns="41130" anchor="t" anchorCtr="0">
              <a:noAutofit/>
            </a:bodyPr>
            <a:lstStyle/>
            <a:p>
              <a:pPr algn="r">
                <a:buClr>
                  <a:srgbClr val="000000"/>
                </a:buClr>
                <a:buSzPts val="900"/>
              </a:pPr>
              <a:r>
                <a:rPr lang="en" sz="1000" b="1" dirty="0">
                  <a:solidFill>
                    <a:srgbClr val="000000"/>
                  </a:solidFill>
                  <a:latin typeface="Arial"/>
                  <a:ea typeface="Arial"/>
                  <a:cs typeface="Arial"/>
                  <a:sym typeface="Arial"/>
                </a:rPr>
                <a:t>Oxford University</a:t>
              </a:r>
              <a:endParaRPr sz="1000" b="1" dirty="0">
                <a:solidFill>
                  <a:srgbClr val="000000"/>
                </a:solidFill>
                <a:latin typeface="Arial"/>
                <a:ea typeface="Arial"/>
                <a:cs typeface="Arial"/>
                <a:sym typeface="Arial"/>
              </a:endParaRPr>
            </a:p>
          </p:txBody>
        </p:sp>
        <p:sp>
          <p:nvSpPr>
            <p:cNvPr id="54" name="Google Shape;855;p48">
              <a:extLst>
                <a:ext uri="{FF2B5EF4-FFF2-40B4-BE49-F238E27FC236}">
                  <a16:creationId xmlns:a16="http://schemas.microsoft.com/office/drawing/2014/main" id="{03C7DDCE-B508-E041-8058-759F58C16955}"/>
                </a:ext>
              </a:extLst>
            </p:cNvPr>
            <p:cNvSpPr txBox="1"/>
            <p:nvPr/>
          </p:nvSpPr>
          <p:spPr>
            <a:xfrm>
              <a:off x="4441824" y="1198037"/>
              <a:ext cx="1120200" cy="192000"/>
            </a:xfrm>
            <a:prstGeom prst="rect">
              <a:avLst/>
            </a:prstGeom>
            <a:noFill/>
            <a:ln>
              <a:noFill/>
            </a:ln>
          </p:spPr>
          <p:txBody>
            <a:bodyPr spcFirstLastPara="1" wrap="square" lIns="82283" tIns="41130" rIns="82283" bIns="41130" anchor="t" anchorCtr="0">
              <a:noAutofit/>
            </a:bodyPr>
            <a:lstStyle/>
            <a:p>
              <a:pPr>
                <a:buClr>
                  <a:srgbClr val="000000"/>
                </a:buClr>
                <a:buSzPts val="900"/>
              </a:pPr>
              <a:r>
                <a:rPr lang="en" sz="1000" dirty="0">
                  <a:solidFill>
                    <a:srgbClr val="000000"/>
                  </a:solidFill>
                  <a:latin typeface="Arial"/>
                  <a:ea typeface="Arial"/>
                  <a:cs typeface="Arial"/>
                  <a:sym typeface="Arial"/>
                </a:rPr>
                <a:t>“Emma Watson” </a:t>
              </a:r>
              <a:endParaRPr sz="1000" dirty="0">
                <a:solidFill>
                  <a:srgbClr val="000000"/>
                </a:solidFill>
                <a:latin typeface="Arial"/>
                <a:ea typeface="Arial"/>
                <a:cs typeface="Arial"/>
                <a:sym typeface="Arial"/>
              </a:endParaRPr>
            </a:p>
          </p:txBody>
        </p:sp>
        <p:sp>
          <p:nvSpPr>
            <p:cNvPr id="55" name="Google Shape;856;p48">
              <a:extLst>
                <a:ext uri="{FF2B5EF4-FFF2-40B4-BE49-F238E27FC236}">
                  <a16:creationId xmlns:a16="http://schemas.microsoft.com/office/drawing/2014/main" id="{FC17B981-55FA-184A-AF41-17781BDFDC61}"/>
                </a:ext>
              </a:extLst>
            </p:cNvPr>
            <p:cNvSpPr txBox="1"/>
            <p:nvPr/>
          </p:nvSpPr>
          <p:spPr>
            <a:xfrm rot="19745494">
              <a:off x="3995345" y="1442476"/>
              <a:ext cx="585379" cy="156799"/>
            </a:xfrm>
            <a:prstGeom prst="rect">
              <a:avLst/>
            </a:prstGeom>
            <a:noFill/>
            <a:ln>
              <a:noFill/>
            </a:ln>
          </p:spPr>
          <p:txBody>
            <a:bodyPr spcFirstLastPara="1" wrap="square" lIns="82283" tIns="41130" rIns="82283" bIns="41130" anchor="t" anchorCtr="0">
              <a:noAutofit/>
            </a:bodyPr>
            <a:lstStyle/>
            <a:p>
              <a:pPr>
                <a:buClr>
                  <a:srgbClr val="000000"/>
                </a:buClr>
                <a:buSzPts val="700"/>
              </a:pPr>
              <a:r>
                <a:rPr lang="en" sz="1000" dirty="0">
                  <a:solidFill>
                    <a:srgbClr val="000000"/>
                  </a:solidFill>
                  <a:latin typeface="Arial"/>
                  <a:ea typeface="Arial"/>
                  <a:cs typeface="Arial"/>
                  <a:sym typeface="Arial"/>
                </a:rPr>
                <a:t>name</a:t>
              </a:r>
              <a:endParaRPr sz="1000" dirty="0">
                <a:solidFill>
                  <a:srgbClr val="000000"/>
                </a:solidFill>
                <a:latin typeface="Arial"/>
                <a:ea typeface="Arial"/>
                <a:cs typeface="Arial"/>
                <a:sym typeface="Arial"/>
              </a:endParaRPr>
            </a:p>
          </p:txBody>
        </p:sp>
        <p:sp>
          <p:nvSpPr>
            <p:cNvPr id="56" name="Google Shape;857;p48">
              <a:extLst>
                <a:ext uri="{FF2B5EF4-FFF2-40B4-BE49-F238E27FC236}">
                  <a16:creationId xmlns:a16="http://schemas.microsoft.com/office/drawing/2014/main" id="{E310BB91-6BA6-904C-B299-632665C51781}"/>
                </a:ext>
              </a:extLst>
            </p:cNvPr>
            <p:cNvSpPr txBox="1"/>
            <p:nvPr/>
          </p:nvSpPr>
          <p:spPr>
            <a:xfrm rot="1953400">
              <a:off x="4047647" y="2172547"/>
              <a:ext cx="879150" cy="200063"/>
            </a:xfrm>
            <a:prstGeom prst="rect">
              <a:avLst/>
            </a:prstGeom>
            <a:noFill/>
            <a:ln>
              <a:noFill/>
            </a:ln>
          </p:spPr>
          <p:txBody>
            <a:bodyPr spcFirstLastPara="1" wrap="square" lIns="82283" tIns="41130" rIns="82283" bIns="41130" anchor="t" anchorCtr="0">
              <a:noAutofit/>
            </a:bodyPr>
            <a:lstStyle/>
            <a:p>
              <a:pPr>
                <a:buClr>
                  <a:srgbClr val="000000"/>
                </a:buClr>
                <a:buSzPts val="700"/>
              </a:pPr>
              <a:r>
                <a:rPr lang="en" sz="1000">
                  <a:solidFill>
                    <a:srgbClr val="783F04"/>
                  </a:solidFill>
                  <a:latin typeface="Arial"/>
                  <a:ea typeface="Arial"/>
                  <a:cs typeface="Arial"/>
                  <a:sym typeface="Arial"/>
                </a:rPr>
                <a:t>almaMater</a:t>
              </a:r>
              <a:endParaRPr sz="1000">
                <a:solidFill>
                  <a:srgbClr val="000000"/>
                </a:solidFill>
                <a:latin typeface="Arial"/>
                <a:ea typeface="Arial"/>
                <a:cs typeface="Arial"/>
                <a:sym typeface="Arial"/>
              </a:endParaRPr>
            </a:p>
          </p:txBody>
        </p:sp>
      </p:grpSp>
      <p:sp>
        <p:nvSpPr>
          <p:cNvPr id="57" name="Google Shape;858;p48">
            <a:extLst>
              <a:ext uri="{FF2B5EF4-FFF2-40B4-BE49-F238E27FC236}">
                <a16:creationId xmlns:a16="http://schemas.microsoft.com/office/drawing/2014/main" id="{A0E77445-B401-2B40-8847-BDCB6A23E1C8}"/>
              </a:ext>
            </a:extLst>
          </p:cNvPr>
          <p:cNvSpPr txBox="1"/>
          <p:nvPr/>
        </p:nvSpPr>
        <p:spPr>
          <a:xfrm rot="108089">
            <a:off x="5849533" y="3458130"/>
            <a:ext cx="918995" cy="131962"/>
          </a:xfrm>
          <a:prstGeom prst="rect">
            <a:avLst/>
          </a:prstGeom>
          <a:noFill/>
          <a:ln>
            <a:noFill/>
          </a:ln>
        </p:spPr>
        <p:txBody>
          <a:bodyPr spcFirstLastPara="1" wrap="square" lIns="82283" tIns="41130" rIns="82283" bIns="41130" anchor="t" anchorCtr="0">
            <a:noAutofit/>
          </a:bodyPr>
          <a:lstStyle/>
          <a:p>
            <a:pPr>
              <a:buClr>
                <a:srgbClr val="000000"/>
              </a:buClr>
              <a:buSzPts val="700"/>
            </a:pPr>
            <a:r>
              <a:rPr lang="en" sz="1000" dirty="0" err="1">
                <a:solidFill>
                  <a:srgbClr val="FF0000"/>
                </a:solidFill>
                <a:latin typeface="Arial"/>
                <a:ea typeface="Arial"/>
                <a:cs typeface="Arial"/>
                <a:sym typeface="Arial"/>
              </a:rPr>
              <a:t>birthPlace</a:t>
            </a:r>
            <a:endParaRPr sz="1000" dirty="0">
              <a:solidFill>
                <a:srgbClr val="FF0000"/>
              </a:solidFill>
              <a:latin typeface="Arial"/>
              <a:ea typeface="Arial"/>
              <a:cs typeface="Arial"/>
              <a:sym typeface="Arial"/>
            </a:endParaRPr>
          </a:p>
        </p:txBody>
      </p:sp>
      <p:cxnSp>
        <p:nvCxnSpPr>
          <p:cNvPr id="58" name="Google Shape;859;p48">
            <a:extLst>
              <a:ext uri="{FF2B5EF4-FFF2-40B4-BE49-F238E27FC236}">
                <a16:creationId xmlns:a16="http://schemas.microsoft.com/office/drawing/2014/main" id="{CC48E86D-FB12-684F-B4AF-5769615E656E}"/>
              </a:ext>
            </a:extLst>
          </p:cNvPr>
          <p:cNvCxnSpPr>
            <a:stCxn id="47" idx="0"/>
            <a:endCxn id="68" idx="5"/>
          </p:cNvCxnSpPr>
          <p:nvPr/>
        </p:nvCxnSpPr>
        <p:spPr>
          <a:xfrm flipH="1">
            <a:off x="4260443" y="3664783"/>
            <a:ext cx="1040642" cy="28670"/>
          </a:xfrm>
          <a:prstGeom prst="straightConnector1">
            <a:avLst/>
          </a:prstGeom>
          <a:noFill/>
          <a:ln w="9525" cap="flat" cmpd="sng">
            <a:solidFill>
              <a:srgbClr val="000000"/>
            </a:solidFill>
            <a:prstDash val="solid"/>
            <a:round/>
            <a:headEnd type="none" w="sm" len="sm"/>
            <a:tailEnd type="triangle" w="med" len="med"/>
          </a:ln>
        </p:spPr>
      </p:cxnSp>
      <p:sp>
        <p:nvSpPr>
          <p:cNvPr id="59" name="Google Shape;860;p48">
            <a:extLst>
              <a:ext uri="{FF2B5EF4-FFF2-40B4-BE49-F238E27FC236}">
                <a16:creationId xmlns:a16="http://schemas.microsoft.com/office/drawing/2014/main" id="{BB256493-DE4A-554D-860E-DA9BFE484D58}"/>
              </a:ext>
            </a:extLst>
          </p:cNvPr>
          <p:cNvSpPr/>
          <p:nvPr/>
        </p:nvSpPr>
        <p:spPr>
          <a:xfrm rot="-5400000">
            <a:off x="1810703" y="4156731"/>
            <a:ext cx="269528" cy="369630"/>
          </a:xfrm>
          <a:prstGeom prst="ellipse">
            <a:avLst/>
          </a:prstGeom>
          <a:solidFill>
            <a:srgbClr val="FFFFFF"/>
          </a:solidFill>
          <a:ln w="15875" cap="flat" cmpd="sng">
            <a:solidFill>
              <a:srgbClr val="000000"/>
            </a:solidFill>
            <a:prstDash val="solid"/>
            <a:round/>
            <a:headEnd type="none" w="sm" len="sm"/>
            <a:tailEnd type="none" w="sm" len="sm"/>
          </a:ln>
        </p:spPr>
        <p:txBody>
          <a:bodyPr spcFirstLastPara="1" wrap="square" lIns="82283" tIns="41130" rIns="82283" bIns="41130" anchor="ctr" anchorCtr="0">
            <a:noAutofit/>
          </a:bodyPr>
          <a:lstStyle/>
          <a:p>
            <a:pPr algn="ctr">
              <a:buClr>
                <a:srgbClr val="000000"/>
              </a:buClr>
              <a:buSzPts val="1400"/>
            </a:pPr>
            <a:endParaRPr sz="1000">
              <a:solidFill>
                <a:srgbClr val="000000"/>
              </a:solidFill>
              <a:latin typeface="Arial"/>
              <a:ea typeface="Arial"/>
              <a:cs typeface="Arial"/>
              <a:sym typeface="Arial"/>
            </a:endParaRPr>
          </a:p>
        </p:txBody>
      </p:sp>
      <p:cxnSp>
        <p:nvCxnSpPr>
          <p:cNvPr id="61" name="Google Shape;862;p48">
            <a:extLst>
              <a:ext uri="{FF2B5EF4-FFF2-40B4-BE49-F238E27FC236}">
                <a16:creationId xmlns:a16="http://schemas.microsoft.com/office/drawing/2014/main" id="{750AC180-C4E7-D14D-BB40-C805282F9DF4}"/>
              </a:ext>
            </a:extLst>
          </p:cNvPr>
          <p:cNvCxnSpPr>
            <a:stCxn id="86" idx="3"/>
            <a:endCxn id="59" idx="7"/>
          </p:cNvCxnSpPr>
          <p:nvPr/>
        </p:nvCxnSpPr>
        <p:spPr>
          <a:xfrm>
            <a:off x="989627" y="3816512"/>
            <a:ext cx="825120" cy="429840"/>
          </a:xfrm>
          <a:prstGeom prst="straightConnector1">
            <a:avLst/>
          </a:prstGeom>
          <a:noFill/>
          <a:ln w="9525" cap="flat" cmpd="sng">
            <a:solidFill>
              <a:srgbClr val="000000"/>
            </a:solidFill>
            <a:prstDash val="solid"/>
            <a:round/>
            <a:headEnd type="none" w="sm" len="sm"/>
            <a:tailEnd type="triangle" w="med" len="med"/>
          </a:ln>
        </p:spPr>
      </p:cxnSp>
      <p:cxnSp>
        <p:nvCxnSpPr>
          <p:cNvPr id="62" name="Google Shape;864;p48">
            <a:extLst>
              <a:ext uri="{FF2B5EF4-FFF2-40B4-BE49-F238E27FC236}">
                <a16:creationId xmlns:a16="http://schemas.microsoft.com/office/drawing/2014/main" id="{A894C5D9-256C-D944-B3FD-9E67CB59D14E}"/>
              </a:ext>
            </a:extLst>
          </p:cNvPr>
          <p:cNvCxnSpPr>
            <a:cxnSpLocks/>
          </p:cNvCxnSpPr>
          <p:nvPr/>
        </p:nvCxnSpPr>
        <p:spPr>
          <a:xfrm rot="10800000">
            <a:off x="877484" y="3171760"/>
            <a:ext cx="0" cy="408780"/>
          </a:xfrm>
          <a:prstGeom prst="straightConnector1">
            <a:avLst/>
          </a:prstGeom>
          <a:noFill/>
          <a:ln w="9525" cap="flat" cmpd="sng">
            <a:solidFill>
              <a:srgbClr val="000000"/>
            </a:solidFill>
            <a:prstDash val="solid"/>
            <a:round/>
            <a:headEnd type="none" w="sm" len="sm"/>
            <a:tailEnd type="triangle" w="med" len="med"/>
          </a:ln>
        </p:spPr>
      </p:cxnSp>
      <p:sp>
        <p:nvSpPr>
          <p:cNvPr id="63" name="Google Shape;865;p48">
            <a:extLst>
              <a:ext uri="{FF2B5EF4-FFF2-40B4-BE49-F238E27FC236}">
                <a16:creationId xmlns:a16="http://schemas.microsoft.com/office/drawing/2014/main" id="{DFF3C568-B3EA-644B-B1AD-DDA5DF33F46E}"/>
              </a:ext>
            </a:extLst>
          </p:cNvPr>
          <p:cNvSpPr txBox="1"/>
          <p:nvPr/>
        </p:nvSpPr>
        <p:spPr>
          <a:xfrm>
            <a:off x="233534" y="3597842"/>
            <a:ext cx="493830" cy="217890"/>
          </a:xfrm>
          <a:prstGeom prst="rect">
            <a:avLst/>
          </a:prstGeom>
          <a:noFill/>
          <a:ln>
            <a:noFill/>
          </a:ln>
        </p:spPr>
        <p:txBody>
          <a:bodyPr spcFirstLastPara="1" wrap="square" lIns="82283" tIns="41130" rIns="82283" bIns="41130" anchor="t" anchorCtr="0">
            <a:noAutofit/>
          </a:bodyPr>
          <a:lstStyle/>
          <a:p>
            <a:pPr>
              <a:buClr>
                <a:srgbClr val="000000"/>
              </a:buClr>
              <a:buSzPts val="900"/>
            </a:pPr>
            <a:r>
              <a:rPr lang="en" sz="1000" b="1">
                <a:solidFill>
                  <a:srgbClr val="000000"/>
                </a:solidFill>
                <a:latin typeface="Arial"/>
                <a:ea typeface="Arial"/>
                <a:cs typeface="Arial"/>
                <a:sym typeface="Arial"/>
              </a:rPr>
              <a:t>Brad</a:t>
            </a:r>
            <a:endParaRPr sz="1000">
              <a:solidFill>
                <a:srgbClr val="000000"/>
              </a:solidFill>
              <a:latin typeface="Arial"/>
              <a:ea typeface="Arial"/>
              <a:cs typeface="Arial"/>
              <a:sym typeface="Arial"/>
            </a:endParaRPr>
          </a:p>
        </p:txBody>
      </p:sp>
      <p:sp>
        <p:nvSpPr>
          <p:cNvPr id="64" name="Google Shape;866;p48">
            <a:extLst>
              <a:ext uri="{FF2B5EF4-FFF2-40B4-BE49-F238E27FC236}">
                <a16:creationId xmlns:a16="http://schemas.microsoft.com/office/drawing/2014/main" id="{D9646D19-DDF5-F147-BB73-9BF570D218FA}"/>
              </a:ext>
            </a:extLst>
          </p:cNvPr>
          <p:cNvSpPr txBox="1"/>
          <p:nvPr/>
        </p:nvSpPr>
        <p:spPr>
          <a:xfrm rot="-5457122">
            <a:off x="458940" y="3280647"/>
            <a:ext cx="552497" cy="133920"/>
          </a:xfrm>
          <a:prstGeom prst="rect">
            <a:avLst/>
          </a:prstGeom>
          <a:noFill/>
          <a:ln>
            <a:noFill/>
          </a:ln>
        </p:spPr>
        <p:txBody>
          <a:bodyPr spcFirstLastPara="1" wrap="square" lIns="82283" tIns="41130" rIns="82283" bIns="41130" anchor="t" anchorCtr="0">
            <a:noAutofit/>
          </a:bodyPr>
          <a:lstStyle/>
          <a:p>
            <a:pPr>
              <a:buClr>
                <a:srgbClr val="000000"/>
              </a:buClr>
              <a:buSzPts val="700"/>
            </a:pPr>
            <a:r>
              <a:rPr lang="en" sz="1000" dirty="0">
                <a:solidFill>
                  <a:srgbClr val="000000"/>
                </a:solidFill>
                <a:latin typeface="Arial"/>
                <a:ea typeface="Arial"/>
                <a:cs typeface="Arial"/>
                <a:sym typeface="Arial"/>
              </a:rPr>
              <a:t>name</a:t>
            </a:r>
            <a:endParaRPr sz="1000" dirty="0">
              <a:solidFill>
                <a:srgbClr val="000000"/>
              </a:solidFill>
              <a:latin typeface="Arial"/>
              <a:ea typeface="Arial"/>
              <a:cs typeface="Arial"/>
              <a:sym typeface="Arial"/>
            </a:endParaRPr>
          </a:p>
        </p:txBody>
      </p:sp>
      <p:sp>
        <p:nvSpPr>
          <p:cNvPr id="65" name="Google Shape;867;p48">
            <a:extLst>
              <a:ext uri="{FF2B5EF4-FFF2-40B4-BE49-F238E27FC236}">
                <a16:creationId xmlns:a16="http://schemas.microsoft.com/office/drawing/2014/main" id="{573CEBEC-0297-C44D-9233-C358E0729C26}"/>
              </a:ext>
            </a:extLst>
          </p:cNvPr>
          <p:cNvSpPr txBox="1"/>
          <p:nvPr/>
        </p:nvSpPr>
        <p:spPr>
          <a:xfrm>
            <a:off x="457202" y="2892668"/>
            <a:ext cx="899669" cy="234293"/>
          </a:xfrm>
          <a:prstGeom prst="rect">
            <a:avLst/>
          </a:prstGeom>
          <a:noFill/>
          <a:ln>
            <a:noFill/>
          </a:ln>
        </p:spPr>
        <p:txBody>
          <a:bodyPr spcFirstLastPara="1" wrap="square" lIns="82283" tIns="41130" rIns="82283" bIns="41130" anchor="t" anchorCtr="0">
            <a:noAutofit/>
          </a:bodyPr>
          <a:lstStyle/>
          <a:p>
            <a:pPr>
              <a:buClr>
                <a:srgbClr val="000000"/>
              </a:buClr>
              <a:buSzPts val="900"/>
            </a:pPr>
            <a:r>
              <a:rPr lang="en" sz="1000" dirty="0">
                <a:solidFill>
                  <a:srgbClr val="000000"/>
                </a:solidFill>
              </a:rPr>
              <a:t>"</a:t>
            </a:r>
            <a:r>
              <a:rPr lang="en" sz="1000" dirty="0" err="1">
                <a:solidFill>
                  <a:schemeClr val="dk1"/>
                </a:solidFill>
              </a:rPr>
              <a:t>BradPitt</a:t>
            </a:r>
            <a:r>
              <a:rPr lang="en" sz="1000" dirty="0">
                <a:solidFill>
                  <a:schemeClr val="dk1"/>
                </a:solidFill>
              </a:rPr>
              <a:t>"</a:t>
            </a:r>
            <a:endParaRPr sz="1000" dirty="0">
              <a:solidFill>
                <a:srgbClr val="000000"/>
              </a:solidFill>
            </a:endParaRPr>
          </a:p>
        </p:txBody>
      </p:sp>
      <p:cxnSp>
        <p:nvCxnSpPr>
          <p:cNvPr id="66" name="Google Shape;868;p48">
            <a:extLst>
              <a:ext uri="{FF2B5EF4-FFF2-40B4-BE49-F238E27FC236}">
                <a16:creationId xmlns:a16="http://schemas.microsoft.com/office/drawing/2014/main" id="{64D69F47-EA91-604E-A8A2-5DF519D1D4B0}"/>
              </a:ext>
            </a:extLst>
          </p:cNvPr>
          <p:cNvCxnSpPr>
            <a:stCxn id="86" idx="4"/>
            <a:endCxn id="70" idx="0"/>
          </p:cNvCxnSpPr>
          <p:nvPr/>
        </p:nvCxnSpPr>
        <p:spPr>
          <a:xfrm rot="10800000" flipH="1">
            <a:off x="1034624" y="3678054"/>
            <a:ext cx="1676700" cy="30780"/>
          </a:xfrm>
          <a:prstGeom prst="straightConnector1">
            <a:avLst/>
          </a:prstGeom>
          <a:noFill/>
          <a:ln w="9525" cap="flat" cmpd="sng">
            <a:solidFill>
              <a:srgbClr val="000000"/>
            </a:solidFill>
            <a:prstDash val="solid"/>
            <a:round/>
            <a:headEnd type="none" w="sm" len="sm"/>
            <a:tailEnd type="triangle" w="med" len="med"/>
          </a:ln>
        </p:spPr>
      </p:cxnSp>
      <p:sp>
        <p:nvSpPr>
          <p:cNvPr id="67" name="Google Shape;869;p48">
            <a:extLst>
              <a:ext uri="{FF2B5EF4-FFF2-40B4-BE49-F238E27FC236}">
                <a16:creationId xmlns:a16="http://schemas.microsoft.com/office/drawing/2014/main" id="{3A77EF9D-170C-DF47-BF11-6E215739316A}"/>
              </a:ext>
            </a:extLst>
          </p:cNvPr>
          <p:cNvSpPr txBox="1"/>
          <p:nvPr/>
        </p:nvSpPr>
        <p:spPr>
          <a:xfrm rot="560">
            <a:off x="3431730" y="3281733"/>
            <a:ext cx="1243890" cy="217890"/>
          </a:xfrm>
          <a:prstGeom prst="rect">
            <a:avLst/>
          </a:prstGeom>
          <a:noFill/>
          <a:ln>
            <a:noFill/>
          </a:ln>
        </p:spPr>
        <p:txBody>
          <a:bodyPr spcFirstLastPara="1" wrap="square" lIns="82283" tIns="41130" rIns="82283" bIns="41130" anchor="t" anchorCtr="0">
            <a:noAutofit/>
          </a:bodyPr>
          <a:lstStyle/>
          <a:p>
            <a:pPr algn="ctr">
              <a:buClr>
                <a:srgbClr val="000000"/>
              </a:buClr>
              <a:buSzPts val="900"/>
            </a:pPr>
            <a:r>
              <a:rPr lang="en" sz="1000" b="1" dirty="0">
                <a:solidFill>
                  <a:srgbClr val="000000"/>
                </a:solidFill>
                <a:latin typeface="Arial"/>
                <a:ea typeface="Arial"/>
                <a:cs typeface="Arial"/>
                <a:sym typeface="Arial"/>
              </a:rPr>
              <a:t>Los </a:t>
            </a:r>
            <a:r>
              <a:rPr lang="en" sz="1000" b="1" dirty="0" err="1">
                <a:solidFill>
                  <a:srgbClr val="000000"/>
                </a:solidFill>
                <a:latin typeface="Arial"/>
                <a:ea typeface="Arial"/>
                <a:cs typeface="Arial"/>
                <a:sym typeface="Arial"/>
              </a:rPr>
              <a:t>Angeles,CA</a:t>
            </a:r>
            <a:endParaRPr sz="1000" b="1" dirty="0">
              <a:solidFill>
                <a:srgbClr val="000000"/>
              </a:solidFill>
              <a:latin typeface="Arial"/>
              <a:ea typeface="Arial"/>
              <a:cs typeface="Arial"/>
              <a:sym typeface="Arial"/>
            </a:endParaRPr>
          </a:p>
        </p:txBody>
      </p:sp>
      <p:sp>
        <p:nvSpPr>
          <p:cNvPr id="68" name="Google Shape;844;p48">
            <a:extLst>
              <a:ext uri="{FF2B5EF4-FFF2-40B4-BE49-F238E27FC236}">
                <a16:creationId xmlns:a16="http://schemas.microsoft.com/office/drawing/2014/main" id="{59537684-57B6-714B-89E4-B9E895069DA9}"/>
              </a:ext>
            </a:extLst>
          </p:cNvPr>
          <p:cNvSpPr/>
          <p:nvPr/>
        </p:nvSpPr>
        <p:spPr>
          <a:xfrm rot="-1110188">
            <a:off x="3960776" y="3506491"/>
            <a:ext cx="322871" cy="267203"/>
          </a:xfrm>
          <a:prstGeom prst="ellipse">
            <a:avLst/>
          </a:prstGeom>
          <a:solidFill>
            <a:schemeClr val="accent6">
              <a:lumMod val="20000"/>
              <a:lumOff val="80000"/>
            </a:schemeClr>
          </a:solidFill>
          <a:ln w="15875" cap="flat" cmpd="sng">
            <a:solidFill>
              <a:srgbClr val="000000"/>
            </a:solidFill>
            <a:prstDash val="solid"/>
            <a:round/>
            <a:headEnd type="none" w="sm" len="sm"/>
            <a:tailEnd type="none" w="sm" len="sm"/>
          </a:ln>
        </p:spPr>
        <p:txBody>
          <a:bodyPr spcFirstLastPara="1" wrap="square" lIns="82283" tIns="41130" rIns="82283" bIns="41130" anchor="ctr" anchorCtr="0">
            <a:noAutofit/>
          </a:bodyPr>
          <a:lstStyle/>
          <a:p>
            <a:pPr algn="ctr">
              <a:buClr>
                <a:srgbClr val="000000"/>
              </a:buClr>
              <a:buSzPts val="1400"/>
            </a:pPr>
            <a:endParaRPr sz="1000">
              <a:solidFill>
                <a:srgbClr val="000000"/>
              </a:solidFill>
              <a:latin typeface="Arial"/>
              <a:ea typeface="Arial"/>
              <a:cs typeface="Arial"/>
              <a:sym typeface="Arial"/>
            </a:endParaRPr>
          </a:p>
        </p:txBody>
      </p:sp>
      <p:sp>
        <p:nvSpPr>
          <p:cNvPr id="69" name="Google Shape;870;p48">
            <a:extLst>
              <a:ext uri="{FF2B5EF4-FFF2-40B4-BE49-F238E27FC236}">
                <a16:creationId xmlns:a16="http://schemas.microsoft.com/office/drawing/2014/main" id="{64347537-BFE9-A24E-B5D5-CA6AE75BB8A4}"/>
              </a:ext>
            </a:extLst>
          </p:cNvPr>
          <p:cNvSpPr txBox="1"/>
          <p:nvPr/>
        </p:nvSpPr>
        <p:spPr>
          <a:xfrm rot="-1690857">
            <a:off x="864462" y="3276796"/>
            <a:ext cx="775231" cy="167538"/>
          </a:xfrm>
          <a:prstGeom prst="rect">
            <a:avLst/>
          </a:prstGeom>
          <a:noFill/>
          <a:ln>
            <a:noFill/>
          </a:ln>
        </p:spPr>
        <p:txBody>
          <a:bodyPr spcFirstLastPara="1" wrap="square" lIns="82283" tIns="41130" rIns="82283" bIns="41130" anchor="t" anchorCtr="0">
            <a:noAutofit/>
          </a:bodyPr>
          <a:lstStyle/>
          <a:p>
            <a:pPr>
              <a:buClr>
                <a:srgbClr val="000000"/>
              </a:buClr>
              <a:buSzPts val="700"/>
            </a:pPr>
            <a:r>
              <a:rPr lang="en" sz="1000" dirty="0" err="1">
                <a:solidFill>
                  <a:srgbClr val="FF0000"/>
                </a:solidFill>
                <a:latin typeface="Arial"/>
                <a:ea typeface="Arial"/>
                <a:cs typeface="Arial"/>
                <a:sym typeface="Arial"/>
              </a:rPr>
              <a:t>birthPlace</a:t>
            </a:r>
            <a:endParaRPr sz="1000" dirty="0">
              <a:solidFill>
                <a:srgbClr val="000000"/>
              </a:solidFill>
              <a:latin typeface="Arial"/>
              <a:ea typeface="Arial"/>
              <a:cs typeface="Arial"/>
              <a:sym typeface="Arial"/>
            </a:endParaRPr>
          </a:p>
        </p:txBody>
      </p:sp>
      <p:sp>
        <p:nvSpPr>
          <p:cNvPr id="70" name="Google Shape;841;p48">
            <a:extLst>
              <a:ext uri="{FF2B5EF4-FFF2-40B4-BE49-F238E27FC236}">
                <a16:creationId xmlns:a16="http://schemas.microsoft.com/office/drawing/2014/main" id="{EB5F73F5-BC54-9148-8D99-B66D7EACCA5E}"/>
              </a:ext>
            </a:extLst>
          </p:cNvPr>
          <p:cNvSpPr/>
          <p:nvPr/>
        </p:nvSpPr>
        <p:spPr>
          <a:xfrm rot="-5400000">
            <a:off x="2753216" y="3488901"/>
            <a:ext cx="294233" cy="378270"/>
          </a:xfrm>
          <a:prstGeom prst="ellipse">
            <a:avLst/>
          </a:prstGeom>
          <a:solidFill>
            <a:srgbClr val="FFC000"/>
          </a:solidFill>
          <a:ln>
            <a:noFill/>
          </a:ln>
        </p:spPr>
        <p:txBody>
          <a:bodyPr spcFirstLastPara="1" wrap="square" lIns="82283" tIns="41130" rIns="82283" bIns="41130" anchor="ctr" anchorCtr="0">
            <a:noAutofit/>
          </a:bodyPr>
          <a:lstStyle/>
          <a:p>
            <a:pPr algn="ctr">
              <a:buClr>
                <a:srgbClr val="000000"/>
              </a:buClr>
              <a:buSzPts val="1400"/>
            </a:pPr>
            <a:endParaRPr sz="1000">
              <a:solidFill>
                <a:srgbClr val="000000"/>
              </a:solidFill>
              <a:latin typeface="Arial"/>
              <a:ea typeface="Arial"/>
              <a:cs typeface="Arial"/>
              <a:sym typeface="Arial"/>
            </a:endParaRPr>
          </a:p>
        </p:txBody>
      </p:sp>
      <p:cxnSp>
        <p:nvCxnSpPr>
          <p:cNvPr id="72" name="Google Shape;872;p48">
            <a:extLst>
              <a:ext uri="{FF2B5EF4-FFF2-40B4-BE49-F238E27FC236}">
                <a16:creationId xmlns:a16="http://schemas.microsoft.com/office/drawing/2014/main" id="{99091F47-C5E6-6347-BAD0-F2243F1C471B}"/>
              </a:ext>
            </a:extLst>
          </p:cNvPr>
          <p:cNvCxnSpPr>
            <a:cxnSpLocks/>
          </p:cNvCxnSpPr>
          <p:nvPr/>
        </p:nvCxnSpPr>
        <p:spPr>
          <a:xfrm flipH="1">
            <a:off x="1415093" y="3763470"/>
            <a:ext cx="1317573" cy="41892"/>
          </a:xfrm>
          <a:prstGeom prst="straightConnector1">
            <a:avLst/>
          </a:prstGeom>
          <a:noFill/>
          <a:ln w="9525" cap="flat" cmpd="sng">
            <a:solidFill>
              <a:srgbClr val="000000"/>
            </a:solidFill>
            <a:prstDash val="solid"/>
            <a:round/>
            <a:headEnd type="none" w="sm" len="sm"/>
            <a:tailEnd type="triangle" w="med" len="med"/>
          </a:ln>
        </p:spPr>
      </p:cxnSp>
      <p:sp>
        <p:nvSpPr>
          <p:cNvPr id="73" name="Google Shape;873;p48">
            <a:extLst>
              <a:ext uri="{FF2B5EF4-FFF2-40B4-BE49-F238E27FC236}">
                <a16:creationId xmlns:a16="http://schemas.microsoft.com/office/drawing/2014/main" id="{E7CE030E-3FB6-844B-B51A-60008C2C1AC7}"/>
              </a:ext>
            </a:extLst>
          </p:cNvPr>
          <p:cNvSpPr txBox="1"/>
          <p:nvPr/>
        </p:nvSpPr>
        <p:spPr>
          <a:xfrm>
            <a:off x="2302517" y="3783776"/>
            <a:ext cx="1110510" cy="227408"/>
          </a:xfrm>
          <a:prstGeom prst="rect">
            <a:avLst/>
          </a:prstGeom>
          <a:noFill/>
          <a:ln>
            <a:noFill/>
          </a:ln>
        </p:spPr>
        <p:txBody>
          <a:bodyPr spcFirstLastPara="1" wrap="square" lIns="82283" tIns="41130" rIns="82283" bIns="41130" anchor="t" anchorCtr="0">
            <a:noAutofit/>
          </a:bodyPr>
          <a:lstStyle/>
          <a:p>
            <a:pPr>
              <a:buClr>
                <a:srgbClr val="000000"/>
              </a:buClr>
              <a:buSzPts val="900"/>
            </a:pPr>
            <a:r>
              <a:rPr lang="en" sz="1000" b="1">
                <a:solidFill>
                  <a:srgbClr val="000000"/>
                </a:solidFill>
                <a:latin typeface="Arial"/>
                <a:ea typeface="Arial"/>
                <a:cs typeface="Arial"/>
                <a:sym typeface="Arial"/>
              </a:rPr>
              <a:t>Angelina</a:t>
            </a:r>
            <a:endParaRPr sz="1000">
              <a:solidFill>
                <a:srgbClr val="000000"/>
              </a:solidFill>
              <a:latin typeface="Arial"/>
              <a:ea typeface="Arial"/>
              <a:cs typeface="Arial"/>
              <a:sym typeface="Arial"/>
            </a:endParaRPr>
          </a:p>
        </p:txBody>
      </p:sp>
      <p:sp>
        <p:nvSpPr>
          <p:cNvPr id="74" name="Google Shape;874;p48">
            <a:extLst>
              <a:ext uri="{FF2B5EF4-FFF2-40B4-BE49-F238E27FC236}">
                <a16:creationId xmlns:a16="http://schemas.microsoft.com/office/drawing/2014/main" id="{C61A1B24-3416-144D-AE22-25A7167A1502}"/>
              </a:ext>
            </a:extLst>
          </p:cNvPr>
          <p:cNvSpPr txBox="1"/>
          <p:nvPr/>
        </p:nvSpPr>
        <p:spPr>
          <a:xfrm>
            <a:off x="2391443" y="2814847"/>
            <a:ext cx="1149390" cy="189270"/>
          </a:xfrm>
          <a:prstGeom prst="rect">
            <a:avLst/>
          </a:prstGeom>
          <a:noFill/>
          <a:ln>
            <a:noFill/>
          </a:ln>
        </p:spPr>
        <p:txBody>
          <a:bodyPr spcFirstLastPara="1" wrap="square" lIns="82283" tIns="41130" rIns="82283" bIns="41130" anchor="t" anchorCtr="0">
            <a:noAutofit/>
          </a:bodyPr>
          <a:lstStyle/>
          <a:p>
            <a:pPr>
              <a:buClr>
                <a:srgbClr val="000000"/>
              </a:buClr>
              <a:buSzPts val="900"/>
            </a:pPr>
            <a:r>
              <a:rPr lang="en" sz="1000" dirty="0">
                <a:solidFill>
                  <a:srgbClr val="000000"/>
                </a:solidFill>
                <a:latin typeface="Arial"/>
                <a:ea typeface="Arial"/>
                <a:cs typeface="Arial"/>
                <a:sym typeface="Arial"/>
              </a:rPr>
              <a:t>“</a:t>
            </a:r>
            <a:r>
              <a:rPr lang="en" sz="1000" dirty="0">
                <a:solidFill>
                  <a:schemeClr val="dk1"/>
                </a:solidFill>
                <a:highlight>
                  <a:srgbClr val="FFFFFF"/>
                </a:highlight>
                <a:latin typeface="Arial"/>
                <a:ea typeface="Arial"/>
                <a:cs typeface="Arial"/>
                <a:sym typeface="Arial"/>
              </a:rPr>
              <a:t>Angelina Jolie"</a:t>
            </a:r>
            <a:endParaRPr sz="1000" dirty="0">
              <a:solidFill>
                <a:schemeClr val="dk1"/>
              </a:solidFill>
              <a:highlight>
                <a:srgbClr val="FFFFFF"/>
              </a:highlight>
              <a:latin typeface="Arial"/>
              <a:ea typeface="Arial"/>
              <a:cs typeface="Arial"/>
              <a:sym typeface="Arial"/>
            </a:endParaRPr>
          </a:p>
          <a:p>
            <a:pPr>
              <a:buClr>
                <a:schemeClr val="dk1"/>
              </a:buClr>
              <a:buSzPts val="1100"/>
            </a:pPr>
            <a:endParaRPr sz="1000" dirty="0">
              <a:solidFill>
                <a:schemeClr val="dk1"/>
              </a:solidFill>
              <a:highlight>
                <a:srgbClr val="FFFFFF"/>
              </a:highlight>
              <a:latin typeface="Arial"/>
              <a:ea typeface="Arial"/>
              <a:cs typeface="Arial"/>
              <a:sym typeface="Arial"/>
            </a:endParaRPr>
          </a:p>
          <a:p>
            <a:pPr>
              <a:buClr>
                <a:srgbClr val="000000"/>
              </a:buClr>
              <a:buSzPts val="900"/>
            </a:pPr>
            <a:endParaRPr sz="1000" dirty="0">
              <a:solidFill>
                <a:srgbClr val="000000"/>
              </a:solidFill>
              <a:latin typeface="Arial"/>
              <a:ea typeface="Arial"/>
              <a:cs typeface="Arial"/>
              <a:sym typeface="Arial"/>
            </a:endParaRPr>
          </a:p>
        </p:txBody>
      </p:sp>
      <p:sp>
        <p:nvSpPr>
          <p:cNvPr id="76" name="Google Shape;875;p48">
            <a:extLst>
              <a:ext uri="{FF2B5EF4-FFF2-40B4-BE49-F238E27FC236}">
                <a16:creationId xmlns:a16="http://schemas.microsoft.com/office/drawing/2014/main" id="{7DB1D43D-C295-B942-BFEF-D4EAE92540AC}"/>
              </a:ext>
            </a:extLst>
          </p:cNvPr>
          <p:cNvSpPr txBox="1"/>
          <p:nvPr/>
        </p:nvSpPr>
        <p:spPr>
          <a:xfrm rot="-5527975">
            <a:off x="2472874" y="3210239"/>
            <a:ext cx="544090" cy="152254"/>
          </a:xfrm>
          <a:prstGeom prst="rect">
            <a:avLst/>
          </a:prstGeom>
          <a:noFill/>
          <a:ln>
            <a:noFill/>
          </a:ln>
        </p:spPr>
        <p:txBody>
          <a:bodyPr spcFirstLastPara="1" wrap="square" lIns="82283" tIns="41130" rIns="82283" bIns="41130" anchor="t" anchorCtr="0">
            <a:noAutofit/>
          </a:bodyPr>
          <a:lstStyle/>
          <a:p>
            <a:pPr>
              <a:buClr>
                <a:srgbClr val="000000"/>
              </a:buClr>
              <a:buSzPts val="700"/>
            </a:pPr>
            <a:r>
              <a:rPr lang="en" sz="1000" dirty="0">
                <a:solidFill>
                  <a:srgbClr val="000000"/>
                </a:solidFill>
                <a:latin typeface="Arial"/>
                <a:ea typeface="Arial"/>
                <a:cs typeface="Arial"/>
                <a:sym typeface="Arial"/>
              </a:rPr>
              <a:t>name</a:t>
            </a:r>
            <a:endParaRPr sz="1000" dirty="0">
              <a:solidFill>
                <a:srgbClr val="000000"/>
              </a:solidFill>
              <a:latin typeface="Arial"/>
              <a:ea typeface="Arial"/>
              <a:cs typeface="Arial"/>
              <a:sym typeface="Arial"/>
            </a:endParaRPr>
          </a:p>
        </p:txBody>
      </p:sp>
      <p:sp>
        <p:nvSpPr>
          <p:cNvPr id="77" name="Google Shape;876;p48">
            <a:extLst>
              <a:ext uri="{FF2B5EF4-FFF2-40B4-BE49-F238E27FC236}">
                <a16:creationId xmlns:a16="http://schemas.microsoft.com/office/drawing/2014/main" id="{B69FC7CD-7A58-EB41-9B42-4F4CDF6D155E}"/>
              </a:ext>
            </a:extLst>
          </p:cNvPr>
          <p:cNvSpPr txBox="1"/>
          <p:nvPr/>
        </p:nvSpPr>
        <p:spPr>
          <a:xfrm>
            <a:off x="1814747" y="3727125"/>
            <a:ext cx="666121" cy="127787"/>
          </a:xfrm>
          <a:prstGeom prst="rect">
            <a:avLst/>
          </a:prstGeom>
          <a:noFill/>
          <a:ln>
            <a:noFill/>
          </a:ln>
        </p:spPr>
        <p:txBody>
          <a:bodyPr spcFirstLastPara="1" wrap="square" lIns="82283" tIns="41130" rIns="82283" bIns="41130" anchor="t" anchorCtr="0">
            <a:noAutofit/>
          </a:bodyPr>
          <a:lstStyle/>
          <a:p>
            <a:pPr>
              <a:buClr>
                <a:srgbClr val="000000"/>
              </a:buClr>
              <a:buSzPts val="700"/>
            </a:pPr>
            <a:r>
              <a:rPr lang="en" sz="1000" dirty="0">
                <a:solidFill>
                  <a:srgbClr val="6AA84F"/>
                </a:solidFill>
                <a:latin typeface="Arial"/>
                <a:ea typeface="Arial"/>
                <a:cs typeface="Arial"/>
                <a:sym typeface="Arial"/>
              </a:rPr>
              <a:t>spouse</a:t>
            </a:r>
            <a:endParaRPr sz="1000" dirty="0">
              <a:solidFill>
                <a:srgbClr val="6AA84F"/>
              </a:solidFill>
              <a:latin typeface="Arial"/>
              <a:ea typeface="Arial"/>
              <a:cs typeface="Arial"/>
              <a:sym typeface="Arial"/>
            </a:endParaRPr>
          </a:p>
        </p:txBody>
      </p:sp>
      <p:sp>
        <p:nvSpPr>
          <p:cNvPr id="78" name="Google Shape;877;p48">
            <a:extLst>
              <a:ext uri="{FF2B5EF4-FFF2-40B4-BE49-F238E27FC236}">
                <a16:creationId xmlns:a16="http://schemas.microsoft.com/office/drawing/2014/main" id="{18277DF8-E8E2-F147-BA99-CE91D2C70FDD}"/>
              </a:ext>
            </a:extLst>
          </p:cNvPr>
          <p:cNvSpPr txBox="1"/>
          <p:nvPr/>
        </p:nvSpPr>
        <p:spPr>
          <a:xfrm rot="1819157">
            <a:off x="961100" y="3831471"/>
            <a:ext cx="992139" cy="257601"/>
          </a:xfrm>
          <a:prstGeom prst="rect">
            <a:avLst/>
          </a:prstGeom>
          <a:noFill/>
          <a:ln>
            <a:noFill/>
          </a:ln>
        </p:spPr>
        <p:txBody>
          <a:bodyPr spcFirstLastPara="1" wrap="square" lIns="82283" tIns="41130" rIns="82283" bIns="41130" anchor="t" anchorCtr="0">
            <a:noAutofit/>
          </a:bodyPr>
          <a:lstStyle/>
          <a:p>
            <a:pPr>
              <a:buClr>
                <a:srgbClr val="000000"/>
              </a:buClr>
              <a:buSzPts val="700"/>
            </a:pPr>
            <a:r>
              <a:rPr lang="en" sz="1000">
                <a:solidFill>
                  <a:srgbClr val="783F04"/>
                </a:solidFill>
                <a:latin typeface="Arial"/>
                <a:ea typeface="Arial"/>
                <a:cs typeface="Arial"/>
                <a:sym typeface="Arial"/>
              </a:rPr>
              <a:t>almaMater</a:t>
            </a:r>
            <a:endParaRPr sz="1000">
              <a:solidFill>
                <a:srgbClr val="783F04"/>
              </a:solidFill>
              <a:latin typeface="Arial"/>
              <a:ea typeface="Arial"/>
              <a:cs typeface="Arial"/>
              <a:sym typeface="Arial"/>
            </a:endParaRPr>
          </a:p>
        </p:txBody>
      </p:sp>
      <p:sp>
        <p:nvSpPr>
          <p:cNvPr id="79" name="Google Shape;878;p48">
            <a:extLst>
              <a:ext uri="{FF2B5EF4-FFF2-40B4-BE49-F238E27FC236}">
                <a16:creationId xmlns:a16="http://schemas.microsoft.com/office/drawing/2014/main" id="{91D76219-BAFA-E44C-A13F-8FC49B33E79C}"/>
              </a:ext>
            </a:extLst>
          </p:cNvPr>
          <p:cNvSpPr txBox="1"/>
          <p:nvPr/>
        </p:nvSpPr>
        <p:spPr>
          <a:xfrm>
            <a:off x="1181072" y="4410401"/>
            <a:ext cx="1676700" cy="251505"/>
          </a:xfrm>
          <a:prstGeom prst="rect">
            <a:avLst/>
          </a:prstGeom>
          <a:noFill/>
          <a:ln>
            <a:noFill/>
          </a:ln>
        </p:spPr>
        <p:txBody>
          <a:bodyPr spcFirstLastPara="1" wrap="square" lIns="82283" tIns="82283" rIns="82283" bIns="82283" anchor="t" anchorCtr="0">
            <a:noAutofit/>
          </a:bodyPr>
          <a:lstStyle/>
          <a:p>
            <a:pPr>
              <a:buClr>
                <a:srgbClr val="000000"/>
              </a:buClr>
              <a:buSzPts val="1200"/>
            </a:pPr>
            <a:r>
              <a:rPr lang="en" sz="1000" b="1" dirty="0">
                <a:solidFill>
                  <a:srgbClr val="000000"/>
                </a:solidFill>
                <a:latin typeface="Arial"/>
                <a:ea typeface="Arial"/>
                <a:cs typeface="Arial"/>
                <a:sym typeface="Arial"/>
              </a:rPr>
              <a:t>University of Missouri</a:t>
            </a:r>
          </a:p>
        </p:txBody>
      </p:sp>
      <p:cxnSp>
        <p:nvCxnSpPr>
          <p:cNvPr id="81" name="Google Shape;881;p48">
            <a:extLst>
              <a:ext uri="{FF2B5EF4-FFF2-40B4-BE49-F238E27FC236}">
                <a16:creationId xmlns:a16="http://schemas.microsoft.com/office/drawing/2014/main" id="{9B4D9E23-554F-A746-B614-396BEBFED6BC}"/>
              </a:ext>
            </a:extLst>
          </p:cNvPr>
          <p:cNvCxnSpPr>
            <a:stCxn id="47" idx="4"/>
            <a:endCxn id="82" idx="0"/>
          </p:cNvCxnSpPr>
          <p:nvPr/>
        </p:nvCxnSpPr>
        <p:spPr>
          <a:xfrm>
            <a:off x="5624664" y="3664782"/>
            <a:ext cx="1092960" cy="42120"/>
          </a:xfrm>
          <a:prstGeom prst="straightConnector1">
            <a:avLst/>
          </a:prstGeom>
          <a:noFill/>
          <a:ln w="9525" cap="flat" cmpd="sng">
            <a:solidFill>
              <a:srgbClr val="000000"/>
            </a:solidFill>
            <a:prstDash val="solid"/>
            <a:round/>
            <a:headEnd type="none" w="sm" len="sm"/>
            <a:tailEnd type="triangle" w="med" len="med"/>
          </a:ln>
        </p:spPr>
      </p:cxnSp>
      <p:sp>
        <p:nvSpPr>
          <p:cNvPr id="82" name="Google Shape;882;p48">
            <a:extLst>
              <a:ext uri="{FF2B5EF4-FFF2-40B4-BE49-F238E27FC236}">
                <a16:creationId xmlns:a16="http://schemas.microsoft.com/office/drawing/2014/main" id="{23D78F87-E55D-9F4F-B1A2-E4124436B1D3}"/>
              </a:ext>
            </a:extLst>
          </p:cNvPr>
          <p:cNvSpPr/>
          <p:nvPr/>
        </p:nvSpPr>
        <p:spPr>
          <a:xfrm rot="-5400000">
            <a:off x="6748149" y="3545063"/>
            <a:ext cx="262440" cy="323460"/>
          </a:xfrm>
          <a:prstGeom prst="ellipse">
            <a:avLst/>
          </a:prstGeom>
          <a:solidFill>
            <a:schemeClr val="accent6">
              <a:lumMod val="20000"/>
              <a:lumOff val="80000"/>
            </a:schemeClr>
          </a:solidFill>
          <a:ln w="15875" cap="flat" cmpd="sng">
            <a:solidFill>
              <a:srgbClr val="000000"/>
            </a:solidFill>
            <a:prstDash val="solid"/>
            <a:round/>
            <a:headEnd type="none" w="sm" len="sm"/>
            <a:tailEnd type="none" w="sm" len="sm"/>
          </a:ln>
        </p:spPr>
        <p:txBody>
          <a:bodyPr spcFirstLastPara="1" wrap="square" lIns="82283" tIns="41130" rIns="82283" bIns="41130" anchor="ctr" anchorCtr="0">
            <a:noAutofit/>
          </a:bodyPr>
          <a:lstStyle/>
          <a:p>
            <a:pPr algn="ctr">
              <a:buClr>
                <a:srgbClr val="000000"/>
              </a:buClr>
              <a:buSzPts val="1400"/>
            </a:pPr>
            <a:endParaRPr sz="1000">
              <a:solidFill>
                <a:srgbClr val="000000"/>
              </a:solidFill>
              <a:latin typeface="Arial"/>
              <a:ea typeface="Arial"/>
              <a:cs typeface="Arial"/>
              <a:sym typeface="Arial"/>
            </a:endParaRPr>
          </a:p>
        </p:txBody>
      </p:sp>
      <p:sp>
        <p:nvSpPr>
          <p:cNvPr id="83" name="Google Shape;883;p48">
            <a:extLst>
              <a:ext uri="{FF2B5EF4-FFF2-40B4-BE49-F238E27FC236}">
                <a16:creationId xmlns:a16="http://schemas.microsoft.com/office/drawing/2014/main" id="{0FDD078D-5C68-D841-A4D7-4F40B863A8DE}"/>
              </a:ext>
            </a:extLst>
          </p:cNvPr>
          <p:cNvSpPr txBox="1"/>
          <p:nvPr/>
        </p:nvSpPr>
        <p:spPr>
          <a:xfrm rot="-15707">
            <a:off x="1415589" y="3469308"/>
            <a:ext cx="886419" cy="218726"/>
          </a:xfrm>
          <a:prstGeom prst="rect">
            <a:avLst/>
          </a:prstGeom>
          <a:noFill/>
          <a:ln>
            <a:noFill/>
          </a:ln>
        </p:spPr>
        <p:txBody>
          <a:bodyPr spcFirstLastPara="1" wrap="square" lIns="82283" tIns="41130" rIns="82283" bIns="41130" anchor="t" anchorCtr="0">
            <a:noAutofit/>
          </a:bodyPr>
          <a:lstStyle/>
          <a:p>
            <a:pPr>
              <a:buClr>
                <a:srgbClr val="000000"/>
              </a:buClr>
              <a:buSzPts val="700"/>
            </a:pPr>
            <a:r>
              <a:rPr lang="en" sz="1000" dirty="0">
                <a:solidFill>
                  <a:srgbClr val="6AA84F"/>
                </a:solidFill>
                <a:latin typeface="Arial"/>
                <a:ea typeface="Arial"/>
                <a:cs typeface="Arial"/>
                <a:sym typeface="Arial"/>
              </a:rPr>
              <a:t>spouse</a:t>
            </a:r>
            <a:endParaRPr sz="1000" dirty="0">
              <a:solidFill>
                <a:srgbClr val="6AA84F"/>
              </a:solidFill>
              <a:latin typeface="Arial"/>
              <a:ea typeface="Arial"/>
              <a:cs typeface="Arial"/>
              <a:sym typeface="Arial"/>
            </a:endParaRPr>
          </a:p>
        </p:txBody>
      </p:sp>
      <p:sp>
        <p:nvSpPr>
          <p:cNvPr id="84" name="Google Shape;884;p48">
            <a:extLst>
              <a:ext uri="{FF2B5EF4-FFF2-40B4-BE49-F238E27FC236}">
                <a16:creationId xmlns:a16="http://schemas.microsoft.com/office/drawing/2014/main" id="{613FD3C6-5C3B-4F4F-BE6D-4D5C786ACF0C}"/>
              </a:ext>
            </a:extLst>
          </p:cNvPr>
          <p:cNvSpPr txBox="1"/>
          <p:nvPr/>
        </p:nvSpPr>
        <p:spPr>
          <a:xfrm rot="560">
            <a:off x="6733158" y="3680557"/>
            <a:ext cx="1243890" cy="217890"/>
          </a:xfrm>
          <a:prstGeom prst="rect">
            <a:avLst/>
          </a:prstGeom>
          <a:noFill/>
          <a:ln>
            <a:noFill/>
          </a:ln>
        </p:spPr>
        <p:txBody>
          <a:bodyPr spcFirstLastPara="1" wrap="square" lIns="82283" tIns="41130" rIns="82283" bIns="41130" anchor="t" anchorCtr="0">
            <a:noAutofit/>
          </a:bodyPr>
          <a:lstStyle/>
          <a:p>
            <a:pPr algn="ctr">
              <a:buClr>
                <a:srgbClr val="000000"/>
              </a:buClr>
              <a:buSzPts val="900"/>
            </a:pPr>
            <a:r>
              <a:rPr lang="en" sz="1000" b="1" dirty="0">
                <a:solidFill>
                  <a:srgbClr val="000000"/>
                </a:solidFill>
                <a:latin typeface="Arial"/>
                <a:ea typeface="Arial"/>
                <a:cs typeface="Arial"/>
                <a:sym typeface="Arial"/>
              </a:rPr>
              <a:t>Paris, FR</a:t>
            </a:r>
            <a:endParaRPr sz="1000" b="1" dirty="0">
              <a:solidFill>
                <a:srgbClr val="000000"/>
              </a:solidFill>
              <a:latin typeface="Arial"/>
              <a:ea typeface="Arial"/>
              <a:cs typeface="Arial"/>
              <a:sym typeface="Arial"/>
            </a:endParaRPr>
          </a:p>
        </p:txBody>
      </p:sp>
      <p:sp>
        <p:nvSpPr>
          <p:cNvPr id="85" name="Google Shape;885;p48">
            <a:extLst>
              <a:ext uri="{FF2B5EF4-FFF2-40B4-BE49-F238E27FC236}">
                <a16:creationId xmlns:a16="http://schemas.microsoft.com/office/drawing/2014/main" id="{91B5E245-398C-A74C-8D1B-31CF77127FF6}"/>
              </a:ext>
            </a:extLst>
          </p:cNvPr>
          <p:cNvSpPr txBox="1"/>
          <p:nvPr/>
        </p:nvSpPr>
        <p:spPr>
          <a:xfrm>
            <a:off x="4454419" y="3440016"/>
            <a:ext cx="918635" cy="236111"/>
          </a:xfrm>
          <a:prstGeom prst="rect">
            <a:avLst/>
          </a:prstGeom>
          <a:noFill/>
          <a:ln>
            <a:noFill/>
          </a:ln>
        </p:spPr>
        <p:txBody>
          <a:bodyPr spcFirstLastPara="1" wrap="square" lIns="82283" tIns="41130" rIns="82283" bIns="41130" anchor="t" anchorCtr="0">
            <a:noAutofit/>
          </a:bodyPr>
          <a:lstStyle/>
          <a:p>
            <a:pPr>
              <a:buClr>
                <a:srgbClr val="000000"/>
              </a:buClr>
              <a:buSzPts val="700"/>
            </a:pPr>
            <a:r>
              <a:rPr lang="en" sz="1000" dirty="0" err="1">
                <a:solidFill>
                  <a:srgbClr val="7F7F7F"/>
                </a:solidFill>
                <a:latin typeface="Arial"/>
                <a:ea typeface="Arial"/>
                <a:cs typeface="Arial"/>
                <a:sym typeface="Arial"/>
              </a:rPr>
              <a:t>worksIn</a:t>
            </a:r>
            <a:endParaRPr sz="1000" dirty="0">
              <a:solidFill>
                <a:srgbClr val="7F7F7F"/>
              </a:solidFill>
              <a:latin typeface="Arial"/>
              <a:ea typeface="Arial"/>
              <a:cs typeface="Arial"/>
              <a:sym typeface="Arial"/>
            </a:endParaRPr>
          </a:p>
        </p:txBody>
      </p:sp>
      <p:sp>
        <p:nvSpPr>
          <p:cNvPr id="86" name="Google Shape;863;p48">
            <a:extLst>
              <a:ext uri="{FF2B5EF4-FFF2-40B4-BE49-F238E27FC236}">
                <a16:creationId xmlns:a16="http://schemas.microsoft.com/office/drawing/2014/main" id="{8A44DEF1-CBD9-FF49-A8B7-FC23421DFF9F}"/>
              </a:ext>
            </a:extLst>
          </p:cNvPr>
          <p:cNvSpPr/>
          <p:nvPr/>
        </p:nvSpPr>
        <p:spPr>
          <a:xfrm rot="-5400000">
            <a:off x="728714" y="3555204"/>
            <a:ext cx="304560" cy="307260"/>
          </a:xfrm>
          <a:prstGeom prst="ellipse">
            <a:avLst/>
          </a:prstGeom>
          <a:solidFill>
            <a:schemeClr val="accent2">
              <a:lumMod val="40000"/>
              <a:lumOff val="60000"/>
            </a:schemeClr>
          </a:solidFill>
          <a:ln>
            <a:noFill/>
          </a:ln>
        </p:spPr>
        <p:txBody>
          <a:bodyPr spcFirstLastPara="1" wrap="square" lIns="82283" tIns="41130" rIns="82283" bIns="41130" anchor="ctr" anchorCtr="0">
            <a:noAutofit/>
          </a:bodyPr>
          <a:lstStyle/>
          <a:p>
            <a:pPr algn="ctr">
              <a:buClr>
                <a:srgbClr val="000000"/>
              </a:buClr>
              <a:buSzPts val="1400"/>
            </a:pPr>
            <a:endParaRPr sz="1000">
              <a:solidFill>
                <a:srgbClr val="000000"/>
              </a:solidFill>
              <a:latin typeface="Arial"/>
              <a:ea typeface="Arial"/>
              <a:cs typeface="Arial"/>
              <a:sym typeface="Arial"/>
            </a:endParaRPr>
          </a:p>
        </p:txBody>
      </p:sp>
      <p:sp>
        <p:nvSpPr>
          <p:cNvPr id="87" name="Google Shape;846;p48">
            <a:extLst>
              <a:ext uri="{FF2B5EF4-FFF2-40B4-BE49-F238E27FC236}">
                <a16:creationId xmlns:a16="http://schemas.microsoft.com/office/drawing/2014/main" id="{32B69D07-3760-4B46-A7B0-3C6F14CA99EF}"/>
              </a:ext>
            </a:extLst>
          </p:cNvPr>
          <p:cNvSpPr/>
          <p:nvPr/>
        </p:nvSpPr>
        <p:spPr>
          <a:xfrm rot="-5400000">
            <a:off x="1659944" y="2873634"/>
            <a:ext cx="399330" cy="420930"/>
          </a:xfrm>
          <a:prstGeom prst="ellipse">
            <a:avLst/>
          </a:prstGeom>
          <a:solidFill>
            <a:schemeClr val="accent6">
              <a:lumMod val="20000"/>
              <a:lumOff val="80000"/>
            </a:schemeClr>
          </a:solidFill>
          <a:ln w="15875" cap="flat" cmpd="sng">
            <a:solidFill>
              <a:srgbClr val="000000"/>
            </a:solidFill>
            <a:prstDash val="solid"/>
            <a:round/>
            <a:headEnd type="none" w="sm" len="sm"/>
            <a:tailEnd type="none" w="sm" len="sm"/>
          </a:ln>
        </p:spPr>
        <p:txBody>
          <a:bodyPr spcFirstLastPara="1" wrap="square" lIns="82283" tIns="41130" rIns="82283" bIns="41130" anchor="ctr" anchorCtr="0">
            <a:noAutofit/>
          </a:bodyPr>
          <a:lstStyle/>
          <a:p>
            <a:pPr algn="ctr">
              <a:buClr>
                <a:srgbClr val="000000"/>
              </a:buClr>
              <a:buSzPts val="1400"/>
            </a:pPr>
            <a:endParaRPr sz="1000">
              <a:solidFill>
                <a:srgbClr val="000000"/>
              </a:solidFill>
              <a:latin typeface="Arial"/>
              <a:ea typeface="Arial"/>
              <a:cs typeface="Arial"/>
              <a:sym typeface="Arial"/>
            </a:endParaRPr>
          </a:p>
        </p:txBody>
      </p:sp>
      <p:sp>
        <p:nvSpPr>
          <p:cNvPr id="88" name="Google Shape;886;p48">
            <a:extLst>
              <a:ext uri="{FF2B5EF4-FFF2-40B4-BE49-F238E27FC236}">
                <a16:creationId xmlns:a16="http://schemas.microsoft.com/office/drawing/2014/main" id="{23EA887C-5C36-D34F-8441-82D2F1A4535B}"/>
              </a:ext>
            </a:extLst>
          </p:cNvPr>
          <p:cNvSpPr txBox="1"/>
          <p:nvPr/>
        </p:nvSpPr>
        <p:spPr>
          <a:xfrm>
            <a:off x="1360696" y="2684536"/>
            <a:ext cx="1256877" cy="276998"/>
          </a:xfrm>
          <a:prstGeom prst="rect">
            <a:avLst/>
          </a:prstGeom>
          <a:noFill/>
          <a:ln>
            <a:noFill/>
          </a:ln>
        </p:spPr>
        <p:txBody>
          <a:bodyPr spcFirstLastPara="1" wrap="square" lIns="82283" tIns="41130" rIns="82283" bIns="41130" anchor="t" anchorCtr="0">
            <a:noAutofit/>
          </a:bodyPr>
          <a:lstStyle/>
          <a:p>
            <a:pPr>
              <a:buClr>
                <a:srgbClr val="000000"/>
              </a:buClr>
              <a:buSzPts val="900"/>
            </a:pPr>
            <a:r>
              <a:rPr lang="en-GB" sz="1000" b="1" dirty="0">
                <a:solidFill>
                  <a:schemeClr val="dk1"/>
                </a:solidFill>
              </a:rPr>
              <a:t>Shawnee, </a:t>
            </a:r>
            <a:r>
              <a:rPr lang="en" sz="1000" b="1" dirty="0">
                <a:solidFill>
                  <a:schemeClr val="dk1"/>
                </a:solidFill>
              </a:rPr>
              <a:t>OK</a:t>
            </a:r>
            <a:endParaRPr sz="1000" b="1" dirty="0">
              <a:solidFill>
                <a:schemeClr val="dk1"/>
              </a:solidFill>
              <a:highlight>
                <a:srgbClr val="FFFFFF"/>
              </a:highlight>
              <a:latin typeface="Arial"/>
              <a:ea typeface="Arial"/>
              <a:cs typeface="Arial"/>
              <a:sym typeface="Arial"/>
            </a:endParaRPr>
          </a:p>
          <a:p>
            <a:pPr>
              <a:buClr>
                <a:schemeClr val="dk1"/>
              </a:buClr>
              <a:buSzPts val="1100"/>
            </a:pPr>
            <a:endParaRPr sz="1000" dirty="0">
              <a:solidFill>
                <a:schemeClr val="dk1"/>
              </a:solidFill>
              <a:highlight>
                <a:srgbClr val="FFFFFF"/>
              </a:highlight>
              <a:latin typeface="Arial"/>
              <a:ea typeface="Arial"/>
              <a:cs typeface="Arial"/>
              <a:sym typeface="Arial"/>
            </a:endParaRPr>
          </a:p>
          <a:p>
            <a:pPr>
              <a:buClr>
                <a:srgbClr val="000000"/>
              </a:buClr>
              <a:buSzPts val="900"/>
            </a:pPr>
            <a:endParaRPr sz="1000" dirty="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56A886CA-86B7-9C4A-BD7A-F93B3381F178}"/>
              </a:ext>
            </a:extLst>
          </p:cNvPr>
          <p:cNvSpPr txBox="1"/>
          <p:nvPr/>
        </p:nvSpPr>
        <p:spPr>
          <a:xfrm>
            <a:off x="91778" y="4684949"/>
            <a:ext cx="3746538" cy="286232"/>
          </a:xfrm>
          <a:prstGeom prst="rect">
            <a:avLst/>
          </a:prstGeom>
          <a:solidFill>
            <a:schemeClr val="accent2">
              <a:lumMod val="40000"/>
              <a:lumOff val="60000"/>
            </a:schemeClr>
          </a:solidFill>
        </p:spPr>
        <p:txBody>
          <a:bodyPr wrap="none" rtlCol="0">
            <a:spAutoFit/>
          </a:bodyPr>
          <a:lstStyle/>
          <a:p>
            <a:r>
              <a:rPr lang="en-AT" sz="1260" dirty="0"/>
              <a:t>F1: {name, birthPlace, spouse, almaMater}</a:t>
            </a:r>
          </a:p>
        </p:txBody>
      </p:sp>
      <p:sp>
        <p:nvSpPr>
          <p:cNvPr id="90" name="TextBox 89">
            <a:extLst>
              <a:ext uri="{FF2B5EF4-FFF2-40B4-BE49-F238E27FC236}">
                <a16:creationId xmlns:a16="http://schemas.microsoft.com/office/drawing/2014/main" id="{3891C543-5B88-9743-809B-29771D9D8AA7}"/>
              </a:ext>
            </a:extLst>
          </p:cNvPr>
          <p:cNvSpPr txBox="1"/>
          <p:nvPr/>
        </p:nvSpPr>
        <p:spPr>
          <a:xfrm>
            <a:off x="2055385" y="4965582"/>
            <a:ext cx="2770310" cy="286232"/>
          </a:xfrm>
          <a:prstGeom prst="rect">
            <a:avLst/>
          </a:prstGeom>
          <a:solidFill>
            <a:srgbClr val="FFC000"/>
          </a:solidFill>
        </p:spPr>
        <p:txBody>
          <a:bodyPr wrap="none" rtlCol="0">
            <a:spAutoFit/>
          </a:bodyPr>
          <a:lstStyle/>
          <a:p>
            <a:r>
              <a:rPr lang="en-AT" sz="1260" dirty="0"/>
              <a:t>F2: {name, birthPlace, spouse}</a:t>
            </a:r>
          </a:p>
        </p:txBody>
      </p:sp>
      <p:sp>
        <p:nvSpPr>
          <p:cNvPr id="92" name="Google Shape;885;p48">
            <a:extLst>
              <a:ext uri="{FF2B5EF4-FFF2-40B4-BE49-F238E27FC236}">
                <a16:creationId xmlns:a16="http://schemas.microsoft.com/office/drawing/2014/main" id="{0F52ED0B-3358-2940-A2A1-A206F287AF7C}"/>
              </a:ext>
            </a:extLst>
          </p:cNvPr>
          <p:cNvSpPr txBox="1"/>
          <p:nvPr/>
        </p:nvSpPr>
        <p:spPr>
          <a:xfrm>
            <a:off x="3170579" y="3439680"/>
            <a:ext cx="918635" cy="236111"/>
          </a:xfrm>
          <a:prstGeom prst="rect">
            <a:avLst/>
          </a:prstGeom>
          <a:noFill/>
          <a:ln>
            <a:noFill/>
          </a:ln>
        </p:spPr>
        <p:txBody>
          <a:bodyPr spcFirstLastPara="1" wrap="square" lIns="82283" tIns="41130" rIns="82283" bIns="41130" anchor="t" anchorCtr="0">
            <a:noAutofit/>
          </a:bodyPr>
          <a:lstStyle/>
          <a:p>
            <a:pPr>
              <a:buClr>
                <a:srgbClr val="000000"/>
              </a:buClr>
              <a:buSzPts val="700"/>
            </a:pPr>
            <a:endParaRPr sz="1000" dirty="0">
              <a:solidFill>
                <a:srgbClr val="7F7F7F"/>
              </a:solidFill>
              <a:latin typeface="Arial"/>
              <a:ea typeface="Arial"/>
              <a:cs typeface="Arial"/>
              <a:sym typeface="Arial"/>
            </a:endParaRPr>
          </a:p>
        </p:txBody>
      </p:sp>
      <p:sp>
        <p:nvSpPr>
          <p:cNvPr id="95" name="TextBox 94">
            <a:extLst>
              <a:ext uri="{FF2B5EF4-FFF2-40B4-BE49-F238E27FC236}">
                <a16:creationId xmlns:a16="http://schemas.microsoft.com/office/drawing/2014/main" id="{BC077BCC-E8D0-2A4D-80C2-1FC1DD7DC3E2}"/>
              </a:ext>
            </a:extLst>
          </p:cNvPr>
          <p:cNvSpPr txBox="1"/>
          <p:nvPr/>
        </p:nvSpPr>
        <p:spPr>
          <a:xfrm>
            <a:off x="4047650" y="5228731"/>
            <a:ext cx="3749296" cy="286232"/>
          </a:xfrm>
          <a:prstGeom prst="rect">
            <a:avLst/>
          </a:prstGeom>
          <a:solidFill>
            <a:schemeClr val="accent5">
              <a:lumMod val="40000"/>
              <a:lumOff val="60000"/>
            </a:schemeClr>
          </a:solidFill>
        </p:spPr>
        <p:txBody>
          <a:bodyPr wrap="none" rtlCol="0">
            <a:spAutoFit/>
          </a:bodyPr>
          <a:lstStyle/>
          <a:p>
            <a:r>
              <a:rPr lang="en-AT" sz="1260" dirty="0"/>
              <a:t>F3: {name, birthPlace,almaMater, worksIn}</a:t>
            </a:r>
          </a:p>
        </p:txBody>
      </p:sp>
      <p:sp>
        <p:nvSpPr>
          <p:cNvPr id="71" name="Google Shape;870;p48">
            <a:extLst>
              <a:ext uri="{FF2B5EF4-FFF2-40B4-BE49-F238E27FC236}">
                <a16:creationId xmlns:a16="http://schemas.microsoft.com/office/drawing/2014/main" id="{41B64202-1C4A-9D8D-D5A6-CBB777A4ECAD}"/>
              </a:ext>
            </a:extLst>
          </p:cNvPr>
          <p:cNvSpPr txBox="1"/>
          <p:nvPr/>
        </p:nvSpPr>
        <p:spPr>
          <a:xfrm>
            <a:off x="3095341" y="3481652"/>
            <a:ext cx="775231" cy="167539"/>
          </a:xfrm>
          <a:prstGeom prst="rect">
            <a:avLst/>
          </a:prstGeom>
          <a:noFill/>
          <a:ln>
            <a:noFill/>
          </a:ln>
        </p:spPr>
        <p:txBody>
          <a:bodyPr spcFirstLastPara="1" wrap="square" lIns="82283" tIns="41130" rIns="82283" bIns="41130" anchor="t" anchorCtr="0">
            <a:noAutofit/>
          </a:bodyPr>
          <a:lstStyle/>
          <a:p>
            <a:pPr>
              <a:buClr>
                <a:srgbClr val="000000"/>
              </a:buClr>
              <a:buSzPts val="700"/>
            </a:pPr>
            <a:r>
              <a:rPr lang="en" sz="1000" dirty="0" err="1">
                <a:solidFill>
                  <a:srgbClr val="FF0000"/>
                </a:solidFill>
                <a:latin typeface="Arial"/>
                <a:ea typeface="Arial"/>
                <a:cs typeface="Arial"/>
                <a:sym typeface="Arial"/>
              </a:rPr>
              <a:t>birthPlace</a:t>
            </a:r>
            <a:endParaRPr sz="1000" dirty="0">
              <a:solidFill>
                <a:srgbClr val="000000"/>
              </a:solidFill>
              <a:latin typeface="Arial"/>
              <a:ea typeface="Arial"/>
              <a:cs typeface="Arial"/>
              <a:sym typeface="Arial"/>
            </a:endParaRPr>
          </a:p>
        </p:txBody>
      </p:sp>
      <p:sp>
        <p:nvSpPr>
          <p:cNvPr id="89" name="TextBox 88">
            <a:extLst>
              <a:ext uri="{FF2B5EF4-FFF2-40B4-BE49-F238E27FC236}">
                <a16:creationId xmlns:a16="http://schemas.microsoft.com/office/drawing/2014/main" id="{1A1159B3-E1BF-27AE-C9E4-031F16A60F71}"/>
              </a:ext>
            </a:extLst>
          </p:cNvPr>
          <p:cNvSpPr txBox="1"/>
          <p:nvPr/>
        </p:nvSpPr>
        <p:spPr>
          <a:xfrm>
            <a:off x="4945067" y="5519361"/>
            <a:ext cx="2727926" cy="286232"/>
          </a:xfrm>
          <a:prstGeom prst="rect">
            <a:avLst/>
          </a:prstGeom>
          <a:solidFill>
            <a:schemeClr val="accent6">
              <a:lumMod val="20000"/>
              <a:lumOff val="80000"/>
            </a:schemeClr>
          </a:solidFill>
        </p:spPr>
        <p:txBody>
          <a:bodyPr wrap="none" rtlCol="0">
            <a:spAutoFit/>
          </a:bodyPr>
          <a:lstStyle/>
          <a:p>
            <a:r>
              <a:rPr lang="en-AT" sz="1260" dirty="0"/>
              <a:t>F4: {name, country, capitalOf}</a:t>
            </a:r>
          </a:p>
        </p:txBody>
      </p:sp>
      <p:sp>
        <p:nvSpPr>
          <p:cNvPr id="91" name="TextBox 90">
            <a:extLst>
              <a:ext uri="{FF2B5EF4-FFF2-40B4-BE49-F238E27FC236}">
                <a16:creationId xmlns:a16="http://schemas.microsoft.com/office/drawing/2014/main" id="{D176A82A-8DFA-6761-425D-C3D5D4DE6234}"/>
              </a:ext>
            </a:extLst>
          </p:cNvPr>
          <p:cNvSpPr txBox="1"/>
          <p:nvPr/>
        </p:nvSpPr>
        <p:spPr>
          <a:xfrm>
            <a:off x="5548132" y="5805593"/>
            <a:ext cx="3594254" cy="286232"/>
          </a:xfrm>
          <a:prstGeom prst="rect">
            <a:avLst/>
          </a:prstGeom>
          <a:solidFill>
            <a:schemeClr val="bg1"/>
          </a:solidFill>
          <a:ln>
            <a:solidFill>
              <a:schemeClr val="bg1">
                <a:lumMod val="50000"/>
              </a:schemeClr>
            </a:solidFill>
          </a:ln>
        </p:spPr>
        <p:txBody>
          <a:bodyPr wrap="none" rtlCol="0">
            <a:spAutoFit/>
          </a:bodyPr>
          <a:lstStyle/>
          <a:p>
            <a:r>
              <a:rPr lang="en-AT" sz="1260" dirty="0"/>
              <a:t>F4: {name, founded, numberOfStudents}</a:t>
            </a:r>
          </a:p>
        </p:txBody>
      </p:sp>
      <p:sp>
        <p:nvSpPr>
          <p:cNvPr id="4" name="Slide Number Placeholder 3">
            <a:extLst>
              <a:ext uri="{FF2B5EF4-FFF2-40B4-BE49-F238E27FC236}">
                <a16:creationId xmlns:a16="http://schemas.microsoft.com/office/drawing/2014/main" id="{A3ED96FB-C57C-A7D7-C0FE-4BD2F1756376}"/>
              </a:ext>
            </a:extLst>
          </p:cNvPr>
          <p:cNvSpPr>
            <a:spLocks noGrp="1"/>
          </p:cNvSpPr>
          <p:nvPr>
            <p:ph type="sldNum" sz="quarter" idx="12"/>
          </p:nvPr>
        </p:nvSpPr>
        <p:spPr>
          <a:xfrm>
            <a:off x="90407" y="6538991"/>
            <a:ext cx="2057400" cy="273844"/>
          </a:xfrm>
        </p:spPr>
        <p:txBody>
          <a:bodyPr/>
          <a:lstStyle/>
          <a:p>
            <a:fld id="{BE3DC40E-DBBE-4E2D-9EEC-FBF0DA0E9179}" type="slidenum">
              <a:rPr lang="en-GB" smtClean="0"/>
              <a:t>36</a:t>
            </a:fld>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0" grpId="0" animBg="1"/>
      <p:bldP spid="95" grpId="0" animBg="1"/>
      <p:bldP spid="89" grpId="0" animBg="1"/>
      <p:bldP spid="9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49"/>
          <p:cNvSpPr txBox="1"/>
          <p:nvPr/>
        </p:nvSpPr>
        <p:spPr>
          <a:xfrm>
            <a:off x="457200" y="2019617"/>
            <a:ext cx="8195040" cy="1126170"/>
          </a:xfrm>
          <a:prstGeom prst="rect">
            <a:avLst/>
          </a:prstGeom>
          <a:noFill/>
          <a:ln>
            <a:noFill/>
          </a:ln>
        </p:spPr>
        <p:txBody>
          <a:bodyPr spcFirstLastPara="1" wrap="square" lIns="82283" tIns="82283" rIns="82283" bIns="82283" anchor="t" anchorCtr="0">
            <a:noAutofit/>
          </a:bodyPr>
          <a:lstStyle/>
          <a:p>
            <a:pPr>
              <a:buClr>
                <a:schemeClr val="dk1"/>
              </a:buClr>
              <a:buSzPts val="2400"/>
            </a:pPr>
            <a:r>
              <a:rPr lang="en" sz="1620" b="1" dirty="0">
                <a:solidFill>
                  <a:schemeClr val="dk1"/>
                </a:solidFill>
                <a:latin typeface="Verdana"/>
                <a:ea typeface="Verdana"/>
                <a:cs typeface="Verdana"/>
                <a:sym typeface="Verdana"/>
              </a:rPr>
              <a:t>Partition Generator (PG)</a:t>
            </a:r>
            <a:r>
              <a:rPr lang="en" sz="1620" dirty="0">
                <a:solidFill>
                  <a:schemeClr val="dk1"/>
                </a:solidFill>
                <a:latin typeface="Verdana"/>
                <a:ea typeface="Verdana"/>
                <a:cs typeface="Verdana"/>
                <a:sym typeface="Verdana"/>
              </a:rPr>
              <a:t>: Upon loading a graph KG </a:t>
            </a:r>
            <a:r>
              <a:rPr lang="en" sz="1620" i="1" dirty="0">
                <a:solidFill>
                  <a:schemeClr val="dk1"/>
                </a:solidFill>
                <a:latin typeface="Times New Roman" panose="02020603050405020304" pitchFamily="18" charset="0"/>
                <a:ea typeface="Verdana"/>
                <a:cs typeface="Times New Roman" panose="02020603050405020304" pitchFamily="18" charset="0"/>
                <a:sym typeface="Verdana"/>
              </a:rPr>
              <a:t>G</a:t>
            </a:r>
            <a:r>
              <a:rPr lang="en" sz="1620" dirty="0">
                <a:solidFill>
                  <a:schemeClr val="dk1"/>
                </a:solidFill>
                <a:latin typeface="Verdana"/>
                <a:ea typeface="Verdana"/>
                <a:cs typeface="Verdana"/>
                <a:sym typeface="Verdana"/>
              </a:rPr>
              <a:t>, decompose it into partitions </a:t>
            </a:r>
            <a:r>
              <a:rPr lang="en" sz="1620" i="1" dirty="0">
                <a:solidFill>
                  <a:schemeClr val="dk1"/>
                </a:solidFill>
                <a:latin typeface="Times New Roman" panose="02020603050405020304" pitchFamily="18" charset="0"/>
                <a:ea typeface="Verdana"/>
                <a:cs typeface="Times New Roman" panose="02020603050405020304" pitchFamily="18" charset="0"/>
                <a:sym typeface="Verdana"/>
              </a:rPr>
              <a:t>G</a:t>
            </a:r>
            <a:r>
              <a:rPr lang="en" sz="1620" i="1" baseline="-25000" dirty="0">
                <a:solidFill>
                  <a:schemeClr val="dk1"/>
                </a:solidFill>
                <a:latin typeface="Times New Roman" panose="02020603050405020304" pitchFamily="18" charset="0"/>
                <a:ea typeface="Verdana"/>
                <a:cs typeface="Times New Roman" panose="02020603050405020304" pitchFamily="18" charset="0"/>
                <a:sym typeface="Verdana"/>
              </a:rPr>
              <a:t>1</a:t>
            </a:r>
            <a:r>
              <a:rPr lang="en" sz="1620" i="1" dirty="0">
                <a:solidFill>
                  <a:schemeClr val="dk1"/>
                </a:solidFill>
                <a:latin typeface="Times New Roman" panose="02020603050405020304" pitchFamily="18" charset="0"/>
                <a:ea typeface="Verdana"/>
                <a:cs typeface="Times New Roman" panose="02020603050405020304" pitchFamily="18" charset="0"/>
                <a:sym typeface="Verdana"/>
              </a:rPr>
              <a:t>,...,G</a:t>
            </a:r>
            <a:r>
              <a:rPr lang="en" sz="1620" i="1" baseline="-25000" dirty="0">
                <a:solidFill>
                  <a:schemeClr val="dk1"/>
                </a:solidFill>
                <a:latin typeface="Times New Roman" panose="02020603050405020304" pitchFamily="18" charset="0"/>
                <a:ea typeface="Verdana"/>
                <a:cs typeface="Times New Roman" panose="02020603050405020304" pitchFamily="18" charset="0"/>
                <a:sym typeface="Verdana"/>
              </a:rPr>
              <a:t>m</a:t>
            </a:r>
            <a:r>
              <a:rPr lang="en" sz="1620" dirty="0">
                <a:solidFill>
                  <a:schemeClr val="dk1"/>
                </a:solidFill>
                <a:latin typeface="Verdana"/>
                <a:ea typeface="Verdana"/>
                <a:cs typeface="Verdana"/>
                <a:sym typeface="Verdana"/>
              </a:rPr>
              <a:t>, one per "predicate family"   … and convert these to HDTs.</a:t>
            </a:r>
            <a:endParaRPr sz="1620" dirty="0">
              <a:solidFill>
                <a:schemeClr val="dk1"/>
              </a:solidFill>
              <a:latin typeface="Verdana"/>
              <a:ea typeface="Verdana"/>
              <a:cs typeface="Verdana"/>
              <a:sym typeface="Verdana"/>
            </a:endParaRPr>
          </a:p>
          <a:p>
            <a:pPr>
              <a:buClr>
                <a:schemeClr val="dk1"/>
              </a:buClr>
              <a:buSzPts val="1100"/>
            </a:pPr>
            <a:endParaRPr dirty="0">
              <a:solidFill>
                <a:schemeClr val="dk1"/>
              </a:solidFill>
              <a:latin typeface="Verdana"/>
              <a:ea typeface="Verdana"/>
              <a:cs typeface="Verdana"/>
              <a:sym typeface="Verdana"/>
            </a:endParaRPr>
          </a:p>
          <a:p>
            <a:pPr>
              <a:buClr>
                <a:schemeClr val="dk1"/>
              </a:buClr>
              <a:buSzPts val="2400"/>
            </a:pPr>
            <a:endParaRPr dirty="0">
              <a:solidFill>
                <a:schemeClr val="dk1"/>
              </a:solidFill>
              <a:latin typeface="Verdana"/>
              <a:ea typeface="Verdana"/>
              <a:cs typeface="Verdana"/>
              <a:sym typeface="Verdana"/>
            </a:endParaRPr>
          </a:p>
          <a:p>
            <a:pPr algn="ctr">
              <a:buClr>
                <a:schemeClr val="dk1"/>
              </a:buClr>
              <a:buSzPts val="900"/>
            </a:pPr>
            <a:endParaRPr sz="1620" dirty="0">
              <a:solidFill>
                <a:schemeClr val="dk1"/>
              </a:solidFill>
            </a:endParaRPr>
          </a:p>
          <a:p>
            <a:pPr>
              <a:buClr>
                <a:srgbClr val="000000"/>
              </a:buClr>
              <a:buSzPts val="2400"/>
            </a:pPr>
            <a:endParaRPr dirty="0">
              <a:solidFill>
                <a:schemeClr val="dk1"/>
              </a:solidFill>
              <a:latin typeface="Verdana"/>
              <a:ea typeface="Verdana"/>
              <a:cs typeface="Verdana"/>
              <a:sym typeface="Verdana"/>
            </a:endParaRPr>
          </a:p>
          <a:p>
            <a:pPr>
              <a:buClr>
                <a:srgbClr val="000000"/>
              </a:buClr>
              <a:buSzPts val="2400"/>
            </a:pPr>
            <a:endParaRPr dirty="0">
              <a:solidFill>
                <a:schemeClr val="dk1"/>
              </a:solidFill>
              <a:latin typeface="Verdana"/>
              <a:ea typeface="Verdana"/>
              <a:cs typeface="Verdana"/>
              <a:sym typeface="Verdana"/>
            </a:endParaRPr>
          </a:p>
        </p:txBody>
      </p:sp>
      <p:sp>
        <p:nvSpPr>
          <p:cNvPr id="893" name="Google Shape;893;p49"/>
          <p:cNvSpPr txBox="1">
            <a:spLocks noGrp="1"/>
          </p:cNvSpPr>
          <p:nvPr>
            <p:ph type="title"/>
          </p:nvPr>
        </p:nvSpPr>
        <p:spPr>
          <a:prstGeom prst="rect">
            <a:avLst/>
          </a:prstGeom>
          <a:noFill/>
          <a:ln>
            <a:noFill/>
          </a:ln>
        </p:spPr>
        <p:txBody>
          <a:bodyPr spcFirstLastPara="1" vert="horz" wrap="square" lIns="0" tIns="0" rIns="0" bIns="0" rtlCol="0" anchor="ctr" anchorCtr="0">
            <a:noAutofit/>
          </a:bodyPr>
          <a:lstStyle/>
          <a:p>
            <a:endParaRPr dirty="0"/>
          </a:p>
          <a:p>
            <a:r>
              <a:rPr lang="en" dirty="0"/>
              <a:t>smart-KG server: Predicate "Family" Generator</a:t>
            </a:r>
            <a:endParaRPr dirty="0"/>
          </a:p>
          <a:p>
            <a:endParaRPr dirty="0"/>
          </a:p>
        </p:txBody>
      </p:sp>
      <p:pic>
        <p:nvPicPr>
          <p:cNvPr id="198" name="Google Shape;1005;p51">
            <a:extLst>
              <a:ext uri="{FF2B5EF4-FFF2-40B4-BE49-F238E27FC236}">
                <a16:creationId xmlns:a16="http://schemas.microsoft.com/office/drawing/2014/main" id="{A199198C-98A0-6246-BA9C-5D9D93B14DD1}"/>
              </a:ext>
            </a:extLst>
          </p:cNvPr>
          <p:cNvPicPr preferRelativeResize="0"/>
          <p:nvPr/>
        </p:nvPicPr>
        <p:blipFill rotWithShape="1">
          <a:blip r:embed="rId3">
            <a:alphaModFix/>
          </a:blip>
          <a:srcRect/>
          <a:stretch/>
        </p:blipFill>
        <p:spPr>
          <a:xfrm>
            <a:off x="5471416" y="2827729"/>
            <a:ext cx="3204473" cy="2910218"/>
          </a:xfrm>
          <a:prstGeom prst="rect">
            <a:avLst/>
          </a:prstGeom>
          <a:noFill/>
          <a:ln>
            <a:noFill/>
          </a:ln>
        </p:spPr>
      </p:pic>
      <p:cxnSp>
        <p:nvCxnSpPr>
          <p:cNvPr id="199" name="Google Shape;1006;p51">
            <a:extLst>
              <a:ext uri="{FF2B5EF4-FFF2-40B4-BE49-F238E27FC236}">
                <a16:creationId xmlns:a16="http://schemas.microsoft.com/office/drawing/2014/main" id="{CB87B0FC-95E4-0F49-A2B3-071FE3B69B1B}"/>
              </a:ext>
            </a:extLst>
          </p:cNvPr>
          <p:cNvCxnSpPr>
            <a:endCxn id="254" idx="6"/>
          </p:cNvCxnSpPr>
          <p:nvPr/>
        </p:nvCxnSpPr>
        <p:spPr>
          <a:xfrm>
            <a:off x="6669563" y="4502532"/>
            <a:ext cx="275400" cy="569700"/>
          </a:xfrm>
          <a:prstGeom prst="straightConnector1">
            <a:avLst/>
          </a:prstGeom>
          <a:noFill/>
          <a:ln w="9525" cap="flat" cmpd="sng">
            <a:solidFill>
              <a:schemeClr val="dk2"/>
            </a:solidFill>
            <a:prstDash val="solid"/>
            <a:round/>
            <a:headEnd type="none" w="sm" len="sm"/>
            <a:tailEnd type="triangle" w="med" len="med"/>
          </a:ln>
        </p:spPr>
      </p:cxnSp>
      <p:pic>
        <p:nvPicPr>
          <p:cNvPr id="200" name="Google Shape;1008;p51">
            <a:extLst>
              <a:ext uri="{FF2B5EF4-FFF2-40B4-BE49-F238E27FC236}">
                <a16:creationId xmlns:a16="http://schemas.microsoft.com/office/drawing/2014/main" id="{78185D0D-15AF-5640-9619-22EF4B496387}"/>
              </a:ext>
            </a:extLst>
          </p:cNvPr>
          <p:cNvPicPr preferRelativeResize="0"/>
          <p:nvPr/>
        </p:nvPicPr>
        <p:blipFill rotWithShape="1">
          <a:blip r:embed="rId3">
            <a:alphaModFix/>
          </a:blip>
          <a:srcRect/>
          <a:stretch/>
        </p:blipFill>
        <p:spPr>
          <a:xfrm>
            <a:off x="2828431" y="2833360"/>
            <a:ext cx="3204473" cy="2910218"/>
          </a:xfrm>
          <a:prstGeom prst="rect">
            <a:avLst/>
          </a:prstGeom>
          <a:noFill/>
          <a:ln>
            <a:noFill/>
          </a:ln>
        </p:spPr>
      </p:pic>
      <p:pic>
        <p:nvPicPr>
          <p:cNvPr id="201" name="Google Shape;1009;p51">
            <a:extLst>
              <a:ext uri="{FF2B5EF4-FFF2-40B4-BE49-F238E27FC236}">
                <a16:creationId xmlns:a16="http://schemas.microsoft.com/office/drawing/2014/main" id="{F38D16FE-101E-3347-9BF9-1E26F02F21F4}"/>
              </a:ext>
            </a:extLst>
          </p:cNvPr>
          <p:cNvPicPr preferRelativeResize="0"/>
          <p:nvPr/>
        </p:nvPicPr>
        <p:blipFill rotWithShape="1">
          <a:blip r:embed="rId3">
            <a:alphaModFix/>
          </a:blip>
          <a:srcRect/>
          <a:stretch/>
        </p:blipFill>
        <p:spPr>
          <a:xfrm>
            <a:off x="469" y="2781067"/>
            <a:ext cx="3204473" cy="2910218"/>
          </a:xfrm>
          <a:prstGeom prst="rect">
            <a:avLst/>
          </a:prstGeom>
          <a:noFill/>
          <a:ln>
            <a:noFill/>
          </a:ln>
        </p:spPr>
      </p:pic>
      <p:cxnSp>
        <p:nvCxnSpPr>
          <p:cNvPr id="202" name="Google Shape;1012;p51">
            <a:extLst>
              <a:ext uri="{FF2B5EF4-FFF2-40B4-BE49-F238E27FC236}">
                <a16:creationId xmlns:a16="http://schemas.microsoft.com/office/drawing/2014/main" id="{7AFA5D33-A922-5B44-9DC2-9DEFC2D0378E}"/>
              </a:ext>
            </a:extLst>
          </p:cNvPr>
          <p:cNvCxnSpPr/>
          <p:nvPr/>
        </p:nvCxnSpPr>
        <p:spPr>
          <a:xfrm flipH="1">
            <a:off x="2822873" y="3088819"/>
            <a:ext cx="17820" cy="2641613"/>
          </a:xfrm>
          <a:prstGeom prst="straightConnector1">
            <a:avLst/>
          </a:prstGeom>
          <a:noFill/>
          <a:ln w="38100" cap="flat" cmpd="sng">
            <a:solidFill>
              <a:schemeClr val="dk2"/>
            </a:solidFill>
            <a:prstDash val="solid"/>
            <a:round/>
            <a:headEnd type="none" w="sm" len="sm"/>
            <a:tailEnd type="none" w="sm" len="sm"/>
          </a:ln>
        </p:spPr>
      </p:cxnSp>
      <p:cxnSp>
        <p:nvCxnSpPr>
          <p:cNvPr id="203" name="Google Shape;1013;p51">
            <a:extLst>
              <a:ext uri="{FF2B5EF4-FFF2-40B4-BE49-F238E27FC236}">
                <a16:creationId xmlns:a16="http://schemas.microsoft.com/office/drawing/2014/main" id="{EBAF3EDB-A93F-AD4B-97D3-6DACCF5F5DCD}"/>
              </a:ext>
            </a:extLst>
          </p:cNvPr>
          <p:cNvCxnSpPr/>
          <p:nvPr/>
        </p:nvCxnSpPr>
        <p:spPr>
          <a:xfrm>
            <a:off x="5668875" y="3075470"/>
            <a:ext cx="0" cy="2668140"/>
          </a:xfrm>
          <a:prstGeom prst="straightConnector1">
            <a:avLst/>
          </a:prstGeom>
          <a:noFill/>
          <a:ln w="38100" cap="flat" cmpd="sng">
            <a:solidFill>
              <a:schemeClr val="dk2"/>
            </a:solidFill>
            <a:prstDash val="solid"/>
            <a:round/>
            <a:headEnd type="none" w="sm" len="sm"/>
            <a:tailEnd type="none" w="sm" len="sm"/>
          </a:ln>
        </p:spPr>
      </p:cxnSp>
      <p:sp>
        <p:nvSpPr>
          <p:cNvPr id="204" name="Google Shape;1014;p51">
            <a:extLst>
              <a:ext uri="{FF2B5EF4-FFF2-40B4-BE49-F238E27FC236}">
                <a16:creationId xmlns:a16="http://schemas.microsoft.com/office/drawing/2014/main" id="{8A67F7D0-491C-924D-949C-86D18106568C}"/>
              </a:ext>
            </a:extLst>
          </p:cNvPr>
          <p:cNvSpPr txBox="1"/>
          <p:nvPr/>
        </p:nvSpPr>
        <p:spPr>
          <a:xfrm>
            <a:off x="664673" y="3010838"/>
            <a:ext cx="1246050" cy="308610"/>
          </a:xfrm>
          <a:prstGeom prst="rect">
            <a:avLst/>
          </a:prstGeom>
          <a:noFill/>
          <a:ln w="28575" cap="flat" cmpd="sng">
            <a:solidFill>
              <a:srgbClr val="000000"/>
            </a:solidFill>
            <a:prstDash val="solid"/>
            <a:round/>
            <a:headEnd type="none" w="sm" len="sm"/>
            <a:tailEnd type="none" w="sm" len="sm"/>
          </a:ln>
        </p:spPr>
        <p:txBody>
          <a:bodyPr spcFirstLastPara="1" wrap="square" lIns="82283" tIns="82283" rIns="82283" bIns="82283" anchor="t" anchorCtr="0">
            <a:noAutofit/>
          </a:bodyPr>
          <a:lstStyle/>
          <a:p>
            <a:pPr>
              <a:buClr>
                <a:srgbClr val="000000"/>
              </a:buClr>
              <a:buSzPts val="1400"/>
            </a:pPr>
            <a:r>
              <a:rPr lang="en" sz="1260" b="1">
                <a:solidFill>
                  <a:srgbClr val="000000"/>
                </a:solidFill>
                <a:latin typeface="Verdana"/>
                <a:ea typeface="Verdana"/>
                <a:cs typeface="Verdana"/>
                <a:sym typeface="Verdana"/>
              </a:rPr>
              <a:t>Family1.hdt</a:t>
            </a:r>
            <a:endParaRPr sz="1260" b="1">
              <a:solidFill>
                <a:srgbClr val="000000"/>
              </a:solidFill>
              <a:latin typeface="Verdana"/>
              <a:ea typeface="Verdana"/>
              <a:cs typeface="Verdana"/>
              <a:sym typeface="Verdana"/>
            </a:endParaRPr>
          </a:p>
        </p:txBody>
      </p:sp>
      <p:sp>
        <p:nvSpPr>
          <p:cNvPr id="205" name="Google Shape;1015;p51">
            <a:extLst>
              <a:ext uri="{FF2B5EF4-FFF2-40B4-BE49-F238E27FC236}">
                <a16:creationId xmlns:a16="http://schemas.microsoft.com/office/drawing/2014/main" id="{639A8FB2-4764-9C4F-9660-594E5D8E0C9D}"/>
              </a:ext>
            </a:extLst>
          </p:cNvPr>
          <p:cNvSpPr txBox="1"/>
          <p:nvPr/>
        </p:nvSpPr>
        <p:spPr>
          <a:xfrm>
            <a:off x="3507345" y="3010841"/>
            <a:ext cx="1249290" cy="354240"/>
          </a:xfrm>
          <a:prstGeom prst="rect">
            <a:avLst/>
          </a:prstGeom>
          <a:noFill/>
          <a:ln w="28575" cap="flat" cmpd="sng">
            <a:solidFill>
              <a:srgbClr val="000000"/>
            </a:solidFill>
            <a:prstDash val="solid"/>
            <a:round/>
            <a:headEnd type="none" w="sm" len="sm"/>
            <a:tailEnd type="none" w="sm" len="sm"/>
          </a:ln>
        </p:spPr>
        <p:txBody>
          <a:bodyPr spcFirstLastPara="1" wrap="square" lIns="82283" tIns="82283" rIns="82283" bIns="82283" anchor="t" anchorCtr="0">
            <a:noAutofit/>
          </a:bodyPr>
          <a:lstStyle/>
          <a:p>
            <a:pPr>
              <a:buClr>
                <a:srgbClr val="000000"/>
              </a:buClr>
              <a:buSzPts val="1400"/>
            </a:pPr>
            <a:r>
              <a:rPr lang="en" sz="1260" b="1">
                <a:solidFill>
                  <a:srgbClr val="000000"/>
                </a:solidFill>
                <a:latin typeface="Verdana"/>
                <a:ea typeface="Verdana"/>
                <a:cs typeface="Verdana"/>
                <a:sym typeface="Verdana"/>
              </a:rPr>
              <a:t>Family2.hdt</a:t>
            </a:r>
            <a:endParaRPr sz="1260" b="1">
              <a:solidFill>
                <a:srgbClr val="000000"/>
              </a:solidFill>
              <a:latin typeface="Verdana"/>
              <a:ea typeface="Verdana"/>
              <a:cs typeface="Verdana"/>
              <a:sym typeface="Verdana"/>
            </a:endParaRPr>
          </a:p>
        </p:txBody>
      </p:sp>
      <p:sp>
        <p:nvSpPr>
          <p:cNvPr id="206" name="Google Shape;1016;p51">
            <a:extLst>
              <a:ext uri="{FF2B5EF4-FFF2-40B4-BE49-F238E27FC236}">
                <a16:creationId xmlns:a16="http://schemas.microsoft.com/office/drawing/2014/main" id="{B72BE20E-6E85-C44A-B0CE-C20AE9C80040}"/>
              </a:ext>
            </a:extLst>
          </p:cNvPr>
          <p:cNvSpPr txBox="1"/>
          <p:nvPr/>
        </p:nvSpPr>
        <p:spPr>
          <a:xfrm>
            <a:off x="6080985" y="3019073"/>
            <a:ext cx="1282230" cy="354240"/>
          </a:xfrm>
          <a:prstGeom prst="rect">
            <a:avLst/>
          </a:prstGeom>
          <a:noFill/>
          <a:ln w="28575" cap="flat" cmpd="sng">
            <a:solidFill>
              <a:srgbClr val="000000"/>
            </a:solidFill>
            <a:prstDash val="solid"/>
            <a:round/>
            <a:headEnd type="none" w="sm" len="sm"/>
            <a:tailEnd type="none" w="sm" len="sm"/>
          </a:ln>
        </p:spPr>
        <p:txBody>
          <a:bodyPr spcFirstLastPara="1" wrap="square" lIns="82283" tIns="82283" rIns="82283" bIns="82283" anchor="t" anchorCtr="0">
            <a:noAutofit/>
          </a:bodyPr>
          <a:lstStyle/>
          <a:p>
            <a:pPr>
              <a:buClr>
                <a:srgbClr val="000000"/>
              </a:buClr>
              <a:buSzPts val="1400"/>
            </a:pPr>
            <a:r>
              <a:rPr lang="en" sz="1260" b="1">
                <a:solidFill>
                  <a:srgbClr val="000000"/>
                </a:solidFill>
                <a:latin typeface="Verdana"/>
                <a:ea typeface="Verdana"/>
                <a:cs typeface="Verdana"/>
                <a:sym typeface="Verdana"/>
              </a:rPr>
              <a:t>Family3.hdt</a:t>
            </a:r>
            <a:endParaRPr sz="1260" b="1">
              <a:solidFill>
                <a:srgbClr val="000000"/>
              </a:solidFill>
              <a:latin typeface="Verdana"/>
              <a:ea typeface="Verdana"/>
              <a:cs typeface="Verdana"/>
              <a:sym typeface="Verdana"/>
            </a:endParaRPr>
          </a:p>
        </p:txBody>
      </p:sp>
      <p:sp>
        <p:nvSpPr>
          <p:cNvPr id="207" name="Google Shape;1018;p51">
            <a:extLst>
              <a:ext uri="{FF2B5EF4-FFF2-40B4-BE49-F238E27FC236}">
                <a16:creationId xmlns:a16="http://schemas.microsoft.com/office/drawing/2014/main" id="{8EFC0F00-59FF-D74F-ADF4-33BB2CD8556B}"/>
              </a:ext>
            </a:extLst>
          </p:cNvPr>
          <p:cNvSpPr txBox="1"/>
          <p:nvPr/>
        </p:nvSpPr>
        <p:spPr>
          <a:xfrm rot="-58489">
            <a:off x="1819555" y="3601628"/>
            <a:ext cx="916512" cy="208587"/>
          </a:xfrm>
          <a:prstGeom prst="rect">
            <a:avLst/>
          </a:prstGeom>
          <a:noFill/>
          <a:ln>
            <a:noFill/>
          </a:ln>
        </p:spPr>
        <p:txBody>
          <a:bodyPr spcFirstLastPara="1" wrap="square" lIns="82283" tIns="41130" rIns="82283" bIns="41130" anchor="t" anchorCtr="0">
            <a:noAutofit/>
          </a:bodyPr>
          <a:lstStyle/>
          <a:p>
            <a:pPr algn="ctr">
              <a:buClr>
                <a:srgbClr val="000000"/>
              </a:buClr>
              <a:buSzPts val="900"/>
            </a:pPr>
            <a:endParaRPr sz="1260" dirty="0">
              <a:solidFill>
                <a:srgbClr val="000000"/>
              </a:solidFill>
              <a:latin typeface="Arial"/>
              <a:ea typeface="Arial"/>
              <a:cs typeface="Arial"/>
              <a:sym typeface="Arial"/>
            </a:endParaRPr>
          </a:p>
        </p:txBody>
      </p:sp>
      <p:cxnSp>
        <p:nvCxnSpPr>
          <p:cNvPr id="208" name="Google Shape;1019;p51">
            <a:extLst>
              <a:ext uri="{FF2B5EF4-FFF2-40B4-BE49-F238E27FC236}">
                <a16:creationId xmlns:a16="http://schemas.microsoft.com/office/drawing/2014/main" id="{5714A1D1-231E-1947-A9A8-CB91FDB2F198}"/>
              </a:ext>
            </a:extLst>
          </p:cNvPr>
          <p:cNvCxnSpPr>
            <a:endCxn id="218" idx="2"/>
          </p:cNvCxnSpPr>
          <p:nvPr/>
        </p:nvCxnSpPr>
        <p:spPr>
          <a:xfrm rot="10800000" flipH="1">
            <a:off x="1297658" y="3941498"/>
            <a:ext cx="770310" cy="535950"/>
          </a:xfrm>
          <a:prstGeom prst="straightConnector1">
            <a:avLst/>
          </a:prstGeom>
          <a:noFill/>
          <a:ln w="9525" cap="flat" cmpd="sng">
            <a:solidFill>
              <a:srgbClr val="000000"/>
            </a:solidFill>
            <a:prstDash val="solid"/>
            <a:round/>
            <a:headEnd type="none" w="sm" len="sm"/>
            <a:tailEnd type="triangle" w="med" len="med"/>
          </a:ln>
        </p:spPr>
      </p:cxnSp>
      <p:sp>
        <p:nvSpPr>
          <p:cNvPr id="209" name="Google Shape;1021;p51">
            <a:extLst>
              <a:ext uri="{FF2B5EF4-FFF2-40B4-BE49-F238E27FC236}">
                <a16:creationId xmlns:a16="http://schemas.microsoft.com/office/drawing/2014/main" id="{084AF7D8-8258-2F4E-8F05-81806B762915}"/>
              </a:ext>
            </a:extLst>
          </p:cNvPr>
          <p:cNvSpPr txBox="1"/>
          <p:nvPr/>
        </p:nvSpPr>
        <p:spPr>
          <a:xfrm rot="-2000189">
            <a:off x="1278609" y="3967297"/>
            <a:ext cx="885826" cy="242252"/>
          </a:xfrm>
          <a:prstGeom prst="rect">
            <a:avLst/>
          </a:prstGeom>
          <a:noFill/>
          <a:ln>
            <a:noFill/>
          </a:ln>
        </p:spPr>
        <p:txBody>
          <a:bodyPr spcFirstLastPara="1" wrap="square" lIns="82283" tIns="41130" rIns="82283" bIns="41130" anchor="t" anchorCtr="0">
            <a:noAutofit/>
          </a:bodyPr>
          <a:lstStyle/>
          <a:p>
            <a:pPr>
              <a:buClr>
                <a:srgbClr val="000000"/>
              </a:buClr>
              <a:buSzPts val="700"/>
            </a:pPr>
            <a:r>
              <a:rPr lang="en" sz="1080">
                <a:solidFill>
                  <a:srgbClr val="FF0000"/>
                </a:solidFill>
                <a:latin typeface="Arial"/>
                <a:ea typeface="Arial"/>
                <a:cs typeface="Arial"/>
                <a:sym typeface="Arial"/>
              </a:rPr>
              <a:t>birthPlace</a:t>
            </a:r>
            <a:endParaRPr sz="1080">
              <a:solidFill>
                <a:srgbClr val="FF0000"/>
              </a:solidFill>
              <a:latin typeface="Arial"/>
              <a:ea typeface="Arial"/>
              <a:cs typeface="Arial"/>
              <a:sym typeface="Arial"/>
            </a:endParaRPr>
          </a:p>
        </p:txBody>
      </p:sp>
      <p:sp>
        <p:nvSpPr>
          <p:cNvPr id="210" name="Google Shape;1022;p51">
            <a:extLst>
              <a:ext uri="{FF2B5EF4-FFF2-40B4-BE49-F238E27FC236}">
                <a16:creationId xmlns:a16="http://schemas.microsoft.com/office/drawing/2014/main" id="{BD003E7F-5DB8-DB4E-A372-AA9EB5D73399}"/>
              </a:ext>
            </a:extLst>
          </p:cNvPr>
          <p:cNvSpPr/>
          <p:nvPr/>
        </p:nvSpPr>
        <p:spPr>
          <a:xfrm rot="-5400000">
            <a:off x="1049680" y="4275416"/>
            <a:ext cx="243608" cy="331290"/>
          </a:xfrm>
          <a:prstGeom prst="ellipse">
            <a:avLst/>
          </a:prstGeom>
          <a:solidFill>
            <a:schemeClr val="accent2">
              <a:lumMod val="40000"/>
              <a:lumOff val="60000"/>
            </a:schemeClr>
          </a:solidFill>
          <a:ln>
            <a:solidFill>
              <a:schemeClr val="bg1">
                <a:lumMod val="50000"/>
              </a:schemeClr>
            </a:solidFill>
          </a:ln>
        </p:spPr>
        <p:txBody>
          <a:bodyPr spcFirstLastPara="1" wrap="square" lIns="82283" tIns="41130" rIns="82283" bIns="41130" anchor="ctr" anchorCtr="0">
            <a:noAutofit/>
          </a:bodyPr>
          <a:lstStyle/>
          <a:p>
            <a:pPr algn="ctr">
              <a:buClr>
                <a:srgbClr val="000000"/>
              </a:buClr>
              <a:buSzPts val="1400"/>
            </a:pPr>
            <a:endParaRPr sz="1260">
              <a:solidFill>
                <a:srgbClr val="000000"/>
              </a:solidFill>
              <a:latin typeface="Arial"/>
              <a:ea typeface="Arial"/>
              <a:cs typeface="Arial"/>
              <a:sym typeface="Arial"/>
            </a:endParaRPr>
          </a:p>
        </p:txBody>
      </p:sp>
      <p:sp>
        <p:nvSpPr>
          <p:cNvPr id="211" name="Google Shape;1023;p51">
            <a:extLst>
              <a:ext uri="{FF2B5EF4-FFF2-40B4-BE49-F238E27FC236}">
                <a16:creationId xmlns:a16="http://schemas.microsoft.com/office/drawing/2014/main" id="{85E818EF-FE54-8143-A873-162868652251}"/>
              </a:ext>
            </a:extLst>
          </p:cNvPr>
          <p:cNvSpPr/>
          <p:nvPr/>
        </p:nvSpPr>
        <p:spPr>
          <a:xfrm rot="-5400000">
            <a:off x="1994504" y="4919941"/>
            <a:ext cx="261225" cy="319680"/>
          </a:xfrm>
          <a:prstGeom prst="ellipse">
            <a:avLst/>
          </a:prstGeom>
          <a:solidFill>
            <a:srgbClr val="FFFFFF"/>
          </a:solidFill>
          <a:ln w="15875" cap="flat" cmpd="sng">
            <a:solidFill>
              <a:srgbClr val="000000"/>
            </a:solidFill>
            <a:prstDash val="solid"/>
            <a:round/>
            <a:headEnd type="none" w="sm" len="sm"/>
            <a:tailEnd type="none" w="sm" len="sm"/>
          </a:ln>
        </p:spPr>
        <p:txBody>
          <a:bodyPr spcFirstLastPara="1" wrap="square" lIns="82283" tIns="41130" rIns="82283" bIns="41130" anchor="ctr" anchorCtr="0">
            <a:noAutofit/>
          </a:bodyPr>
          <a:lstStyle/>
          <a:p>
            <a:pPr algn="ctr">
              <a:buClr>
                <a:srgbClr val="000000"/>
              </a:buClr>
              <a:buSzPts val="1400"/>
            </a:pPr>
            <a:endParaRPr sz="1260">
              <a:solidFill>
                <a:srgbClr val="000000"/>
              </a:solidFill>
              <a:latin typeface="Arial"/>
              <a:ea typeface="Arial"/>
              <a:cs typeface="Arial"/>
              <a:sym typeface="Arial"/>
            </a:endParaRPr>
          </a:p>
        </p:txBody>
      </p:sp>
      <p:cxnSp>
        <p:nvCxnSpPr>
          <p:cNvPr id="212" name="Google Shape;1024;p51">
            <a:extLst>
              <a:ext uri="{FF2B5EF4-FFF2-40B4-BE49-F238E27FC236}">
                <a16:creationId xmlns:a16="http://schemas.microsoft.com/office/drawing/2014/main" id="{2C09B5C5-F169-D243-B672-70E87D86116A}"/>
              </a:ext>
            </a:extLst>
          </p:cNvPr>
          <p:cNvCxnSpPr>
            <a:stCxn id="210" idx="3"/>
            <a:endCxn id="211" idx="7"/>
          </p:cNvCxnSpPr>
          <p:nvPr/>
        </p:nvCxnSpPr>
        <p:spPr>
          <a:xfrm>
            <a:off x="1288611" y="4527190"/>
            <a:ext cx="723600" cy="460350"/>
          </a:xfrm>
          <a:prstGeom prst="straightConnector1">
            <a:avLst/>
          </a:prstGeom>
          <a:noFill/>
          <a:ln w="9525" cap="flat" cmpd="sng">
            <a:solidFill>
              <a:srgbClr val="000000"/>
            </a:solidFill>
            <a:prstDash val="solid"/>
            <a:round/>
            <a:headEnd type="none" w="sm" len="sm"/>
            <a:tailEnd type="triangle" w="med" len="med"/>
          </a:ln>
        </p:spPr>
      </p:cxnSp>
      <p:cxnSp>
        <p:nvCxnSpPr>
          <p:cNvPr id="213" name="Google Shape;1025;p51">
            <a:extLst>
              <a:ext uri="{FF2B5EF4-FFF2-40B4-BE49-F238E27FC236}">
                <a16:creationId xmlns:a16="http://schemas.microsoft.com/office/drawing/2014/main" id="{C6D05BE6-A7C8-3E48-BA83-87992269B4AE}"/>
              </a:ext>
            </a:extLst>
          </p:cNvPr>
          <p:cNvCxnSpPr/>
          <p:nvPr/>
        </p:nvCxnSpPr>
        <p:spPr>
          <a:xfrm rot="10800000" flipH="1">
            <a:off x="1257314" y="3926500"/>
            <a:ext cx="11070" cy="410063"/>
          </a:xfrm>
          <a:prstGeom prst="straightConnector1">
            <a:avLst/>
          </a:prstGeom>
          <a:noFill/>
          <a:ln w="9525" cap="flat" cmpd="sng">
            <a:solidFill>
              <a:srgbClr val="000000"/>
            </a:solidFill>
            <a:prstDash val="solid"/>
            <a:round/>
            <a:headEnd type="none" w="sm" len="sm"/>
            <a:tailEnd type="triangle" w="med" len="med"/>
          </a:ln>
        </p:spPr>
      </p:cxnSp>
      <p:sp>
        <p:nvSpPr>
          <p:cNvPr id="214" name="Google Shape;1026;p51">
            <a:extLst>
              <a:ext uri="{FF2B5EF4-FFF2-40B4-BE49-F238E27FC236}">
                <a16:creationId xmlns:a16="http://schemas.microsoft.com/office/drawing/2014/main" id="{26D9F274-AE1D-9A42-A0CC-60E39824FF17}"/>
              </a:ext>
            </a:extLst>
          </p:cNvPr>
          <p:cNvSpPr txBox="1"/>
          <p:nvPr/>
        </p:nvSpPr>
        <p:spPr>
          <a:xfrm>
            <a:off x="617015" y="4486804"/>
            <a:ext cx="713880" cy="211208"/>
          </a:xfrm>
          <a:prstGeom prst="rect">
            <a:avLst/>
          </a:prstGeom>
          <a:noFill/>
          <a:ln>
            <a:noFill/>
          </a:ln>
        </p:spPr>
        <p:txBody>
          <a:bodyPr spcFirstLastPara="1" wrap="square" lIns="82283" tIns="41130" rIns="82283" bIns="41130" anchor="t" anchorCtr="0">
            <a:noAutofit/>
          </a:bodyPr>
          <a:lstStyle/>
          <a:p>
            <a:pPr>
              <a:buClr>
                <a:srgbClr val="000000"/>
              </a:buClr>
              <a:buSzPts val="900"/>
            </a:pPr>
            <a:endParaRPr sz="1260" dirty="0">
              <a:solidFill>
                <a:srgbClr val="000000"/>
              </a:solidFill>
              <a:latin typeface="Arial"/>
              <a:ea typeface="Arial"/>
              <a:cs typeface="Arial"/>
              <a:sym typeface="Arial"/>
            </a:endParaRPr>
          </a:p>
        </p:txBody>
      </p:sp>
      <p:sp>
        <p:nvSpPr>
          <p:cNvPr id="215" name="Google Shape;1027;p51">
            <a:extLst>
              <a:ext uri="{FF2B5EF4-FFF2-40B4-BE49-F238E27FC236}">
                <a16:creationId xmlns:a16="http://schemas.microsoft.com/office/drawing/2014/main" id="{C62FC3E7-025D-0048-A307-D9A37E8BFC1F}"/>
              </a:ext>
            </a:extLst>
          </p:cNvPr>
          <p:cNvSpPr txBox="1"/>
          <p:nvPr/>
        </p:nvSpPr>
        <p:spPr>
          <a:xfrm rot="-5512729">
            <a:off x="836843" y="4026396"/>
            <a:ext cx="535293" cy="150371"/>
          </a:xfrm>
          <a:prstGeom prst="rect">
            <a:avLst/>
          </a:prstGeom>
          <a:noFill/>
          <a:ln>
            <a:noFill/>
          </a:ln>
        </p:spPr>
        <p:txBody>
          <a:bodyPr spcFirstLastPara="1" wrap="square" lIns="82283" tIns="41130" rIns="82283" bIns="41130" anchor="t" anchorCtr="0">
            <a:noAutofit/>
          </a:bodyPr>
          <a:lstStyle/>
          <a:p>
            <a:pPr>
              <a:buClr>
                <a:srgbClr val="000000"/>
              </a:buClr>
              <a:buSzPts val="700"/>
            </a:pPr>
            <a:r>
              <a:rPr lang="en" sz="1080" dirty="0">
                <a:solidFill>
                  <a:srgbClr val="000000"/>
                </a:solidFill>
                <a:latin typeface="Arial"/>
                <a:ea typeface="Arial"/>
                <a:cs typeface="Arial"/>
                <a:sym typeface="Arial"/>
              </a:rPr>
              <a:t>name</a:t>
            </a:r>
            <a:endParaRPr sz="1080" dirty="0">
              <a:solidFill>
                <a:srgbClr val="000000"/>
              </a:solidFill>
              <a:latin typeface="Arial"/>
              <a:ea typeface="Arial"/>
              <a:cs typeface="Arial"/>
              <a:sym typeface="Arial"/>
            </a:endParaRPr>
          </a:p>
        </p:txBody>
      </p:sp>
      <p:cxnSp>
        <p:nvCxnSpPr>
          <p:cNvPr id="217" name="Google Shape;1029;p51">
            <a:extLst>
              <a:ext uri="{FF2B5EF4-FFF2-40B4-BE49-F238E27FC236}">
                <a16:creationId xmlns:a16="http://schemas.microsoft.com/office/drawing/2014/main" id="{940E7420-C68F-964A-A15C-97FB27F7F3F3}"/>
              </a:ext>
            </a:extLst>
          </p:cNvPr>
          <p:cNvCxnSpPr>
            <a:stCxn id="210" idx="4"/>
            <a:endCxn id="222" idx="0"/>
          </p:cNvCxnSpPr>
          <p:nvPr/>
        </p:nvCxnSpPr>
        <p:spPr>
          <a:xfrm rot="10800000" flipH="1">
            <a:off x="1337127" y="4438091"/>
            <a:ext cx="854550" cy="2970"/>
          </a:xfrm>
          <a:prstGeom prst="straightConnector1">
            <a:avLst/>
          </a:prstGeom>
          <a:noFill/>
          <a:ln w="9525" cap="flat" cmpd="sng">
            <a:solidFill>
              <a:srgbClr val="000000"/>
            </a:solidFill>
            <a:prstDash val="solid"/>
            <a:round/>
            <a:headEnd type="none" w="sm" len="sm"/>
            <a:tailEnd type="triangle" w="med" len="med"/>
          </a:ln>
        </p:spPr>
      </p:cxnSp>
      <p:sp>
        <p:nvSpPr>
          <p:cNvPr id="218" name="Google Shape;1020;p51">
            <a:extLst>
              <a:ext uri="{FF2B5EF4-FFF2-40B4-BE49-F238E27FC236}">
                <a16:creationId xmlns:a16="http://schemas.microsoft.com/office/drawing/2014/main" id="{9BB08EBE-D723-1645-AB63-E0CC5A8BDF7D}"/>
              </a:ext>
            </a:extLst>
          </p:cNvPr>
          <p:cNvSpPr/>
          <p:nvPr/>
        </p:nvSpPr>
        <p:spPr>
          <a:xfrm rot="-1177678">
            <a:off x="2058615" y="3749896"/>
            <a:ext cx="321916" cy="275072"/>
          </a:xfrm>
          <a:prstGeom prst="ellipse">
            <a:avLst/>
          </a:prstGeom>
          <a:solidFill>
            <a:srgbClr val="FFFFFF"/>
          </a:solidFill>
          <a:ln w="15875" cap="flat" cmpd="sng">
            <a:solidFill>
              <a:srgbClr val="000000"/>
            </a:solidFill>
            <a:prstDash val="solid"/>
            <a:round/>
            <a:headEnd type="none" w="sm" len="sm"/>
            <a:tailEnd type="none" w="sm" len="sm"/>
          </a:ln>
        </p:spPr>
        <p:txBody>
          <a:bodyPr spcFirstLastPara="1" wrap="square" lIns="82283" tIns="41130" rIns="82283" bIns="41130" anchor="ctr" anchorCtr="0">
            <a:noAutofit/>
          </a:bodyPr>
          <a:lstStyle/>
          <a:p>
            <a:pPr algn="ctr">
              <a:buClr>
                <a:srgbClr val="000000"/>
              </a:buClr>
              <a:buSzPts val="1400"/>
            </a:pPr>
            <a:endParaRPr sz="1260">
              <a:solidFill>
                <a:srgbClr val="000000"/>
              </a:solidFill>
              <a:latin typeface="Arial"/>
              <a:ea typeface="Arial"/>
              <a:cs typeface="Arial"/>
              <a:sym typeface="Arial"/>
            </a:endParaRPr>
          </a:p>
        </p:txBody>
      </p:sp>
      <p:sp>
        <p:nvSpPr>
          <p:cNvPr id="219" name="Google Shape;1031;p51">
            <a:extLst>
              <a:ext uri="{FF2B5EF4-FFF2-40B4-BE49-F238E27FC236}">
                <a16:creationId xmlns:a16="http://schemas.microsoft.com/office/drawing/2014/main" id="{CE71A8DE-CEB9-6242-9200-2430B20622C8}"/>
              </a:ext>
            </a:extLst>
          </p:cNvPr>
          <p:cNvSpPr txBox="1"/>
          <p:nvPr/>
        </p:nvSpPr>
        <p:spPr>
          <a:xfrm rot="8381">
            <a:off x="1467793" y="4376942"/>
            <a:ext cx="1246054" cy="105422"/>
          </a:xfrm>
          <a:prstGeom prst="rect">
            <a:avLst/>
          </a:prstGeom>
          <a:noFill/>
          <a:ln>
            <a:noFill/>
          </a:ln>
        </p:spPr>
        <p:txBody>
          <a:bodyPr spcFirstLastPara="1" wrap="square" lIns="82283" tIns="41130" rIns="82283" bIns="41130" anchor="t" anchorCtr="0">
            <a:noAutofit/>
          </a:bodyPr>
          <a:lstStyle/>
          <a:p>
            <a:pPr>
              <a:buClr>
                <a:srgbClr val="000000"/>
              </a:buClr>
              <a:buSzPts val="700"/>
            </a:pPr>
            <a:r>
              <a:rPr lang="en" sz="1080" dirty="0">
                <a:solidFill>
                  <a:srgbClr val="6AA84F"/>
                </a:solidFill>
                <a:latin typeface="Arial"/>
                <a:ea typeface="Arial"/>
                <a:cs typeface="Arial"/>
                <a:sym typeface="Arial"/>
              </a:rPr>
              <a:t>spouse</a:t>
            </a:r>
            <a:endParaRPr sz="1080" dirty="0">
              <a:solidFill>
                <a:srgbClr val="6AA84F"/>
              </a:solidFill>
              <a:latin typeface="Arial"/>
              <a:ea typeface="Arial"/>
              <a:cs typeface="Arial"/>
              <a:sym typeface="Arial"/>
            </a:endParaRPr>
          </a:p>
        </p:txBody>
      </p:sp>
      <p:sp>
        <p:nvSpPr>
          <p:cNvPr id="220" name="Google Shape;1032;p51">
            <a:extLst>
              <a:ext uri="{FF2B5EF4-FFF2-40B4-BE49-F238E27FC236}">
                <a16:creationId xmlns:a16="http://schemas.microsoft.com/office/drawing/2014/main" id="{3FFACCBD-6843-7248-9E28-374AACE92614}"/>
              </a:ext>
            </a:extLst>
          </p:cNvPr>
          <p:cNvSpPr txBox="1"/>
          <p:nvPr/>
        </p:nvSpPr>
        <p:spPr>
          <a:xfrm rot="1993207">
            <a:off x="1297115" y="4624136"/>
            <a:ext cx="885614" cy="201543"/>
          </a:xfrm>
          <a:prstGeom prst="rect">
            <a:avLst/>
          </a:prstGeom>
          <a:noFill/>
          <a:ln>
            <a:noFill/>
          </a:ln>
        </p:spPr>
        <p:txBody>
          <a:bodyPr spcFirstLastPara="1" wrap="square" lIns="82283" tIns="41130" rIns="82283" bIns="41130" anchor="t" anchorCtr="0">
            <a:noAutofit/>
          </a:bodyPr>
          <a:lstStyle/>
          <a:p>
            <a:pPr>
              <a:buClr>
                <a:srgbClr val="000000"/>
              </a:buClr>
              <a:buSzPts val="700"/>
            </a:pPr>
            <a:r>
              <a:rPr lang="en" sz="1080">
                <a:solidFill>
                  <a:srgbClr val="783F04"/>
                </a:solidFill>
                <a:latin typeface="Arial"/>
                <a:ea typeface="Arial"/>
                <a:cs typeface="Arial"/>
                <a:sym typeface="Arial"/>
              </a:rPr>
              <a:t>almaMater</a:t>
            </a:r>
            <a:endParaRPr sz="1080">
              <a:solidFill>
                <a:srgbClr val="783F04"/>
              </a:solidFill>
              <a:latin typeface="Arial"/>
              <a:ea typeface="Arial"/>
              <a:cs typeface="Arial"/>
              <a:sym typeface="Arial"/>
            </a:endParaRPr>
          </a:p>
        </p:txBody>
      </p:sp>
      <p:sp>
        <p:nvSpPr>
          <p:cNvPr id="222" name="Google Shape;1030;p51">
            <a:extLst>
              <a:ext uri="{FF2B5EF4-FFF2-40B4-BE49-F238E27FC236}">
                <a16:creationId xmlns:a16="http://schemas.microsoft.com/office/drawing/2014/main" id="{48C21EBC-646D-1F4E-8C5A-C7928627EE72}"/>
              </a:ext>
            </a:extLst>
          </p:cNvPr>
          <p:cNvSpPr/>
          <p:nvPr/>
        </p:nvSpPr>
        <p:spPr>
          <a:xfrm rot="-5400000">
            <a:off x="2220854" y="4278194"/>
            <a:ext cx="261225" cy="319680"/>
          </a:xfrm>
          <a:prstGeom prst="ellipse">
            <a:avLst/>
          </a:prstGeom>
          <a:solidFill>
            <a:srgbClr val="FFFFFF"/>
          </a:solidFill>
          <a:ln w="15875" cap="flat" cmpd="sng">
            <a:solidFill>
              <a:srgbClr val="000000"/>
            </a:solidFill>
            <a:prstDash val="solid"/>
            <a:round/>
            <a:headEnd type="none" w="sm" len="sm"/>
            <a:tailEnd type="none" w="sm" len="sm"/>
          </a:ln>
        </p:spPr>
        <p:txBody>
          <a:bodyPr spcFirstLastPara="1" wrap="square" lIns="82283" tIns="41130" rIns="82283" bIns="41130" anchor="ctr" anchorCtr="0">
            <a:noAutofit/>
          </a:bodyPr>
          <a:lstStyle/>
          <a:p>
            <a:pPr algn="ctr">
              <a:buClr>
                <a:srgbClr val="000000"/>
              </a:buClr>
              <a:buSzPts val="1400"/>
            </a:pPr>
            <a:endParaRPr sz="1260">
              <a:solidFill>
                <a:srgbClr val="000000"/>
              </a:solidFill>
              <a:latin typeface="Arial"/>
              <a:ea typeface="Arial"/>
              <a:cs typeface="Arial"/>
              <a:sym typeface="Arial"/>
            </a:endParaRPr>
          </a:p>
        </p:txBody>
      </p:sp>
      <p:sp>
        <p:nvSpPr>
          <p:cNvPr id="225" name="Google Shape;1036;p51">
            <a:extLst>
              <a:ext uri="{FF2B5EF4-FFF2-40B4-BE49-F238E27FC236}">
                <a16:creationId xmlns:a16="http://schemas.microsoft.com/office/drawing/2014/main" id="{8FFEC4F8-6600-B641-999B-3C63BB8816B1}"/>
              </a:ext>
            </a:extLst>
          </p:cNvPr>
          <p:cNvSpPr/>
          <p:nvPr/>
        </p:nvSpPr>
        <p:spPr>
          <a:xfrm rot="-1110188">
            <a:off x="5096886" y="4172353"/>
            <a:ext cx="322871" cy="267203"/>
          </a:xfrm>
          <a:prstGeom prst="ellipse">
            <a:avLst/>
          </a:prstGeom>
          <a:solidFill>
            <a:srgbClr val="FFFFFF"/>
          </a:solidFill>
          <a:ln w="15875" cap="flat" cmpd="sng">
            <a:solidFill>
              <a:srgbClr val="000000"/>
            </a:solidFill>
            <a:prstDash val="solid"/>
            <a:round/>
            <a:headEnd type="none" w="sm" len="sm"/>
            <a:tailEnd type="none" w="sm" len="sm"/>
          </a:ln>
        </p:spPr>
        <p:txBody>
          <a:bodyPr spcFirstLastPara="1" wrap="square" lIns="82283" tIns="41130" rIns="82283" bIns="41130" anchor="ctr" anchorCtr="0">
            <a:noAutofit/>
          </a:bodyPr>
          <a:lstStyle/>
          <a:p>
            <a:pPr algn="ctr">
              <a:buClr>
                <a:srgbClr val="000000"/>
              </a:buClr>
              <a:buSzPts val="1400"/>
            </a:pPr>
            <a:endParaRPr sz="1260">
              <a:solidFill>
                <a:srgbClr val="000000"/>
              </a:solidFill>
              <a:latin typeface="Arial"/>
              <a:ea typeface="Arial"/>
              <a:cs typeface="Arial"/>
              <a:sym typeface="Arial"/>
            </a:endParaRPr>
          </a:p>
        </p:txBody>
      </p:sp>
      <p:sp>
        <p:nvSpPr>
          <p:cNvPr id="226" name="Google Shape;1037;p51">
            <a:extLst>
              <a:ext uri="{FF2B5EF4-FFF2-40B4-BE49-F238E27FC236}">
                <a16:creationId xmlns:a16="http://schemas.microsoft.com/office/drawing/2014/main" id="{765C0A3C-4CF0-7449-B3E6-8902C17B0984}"/>
              </a:ext>
            </a:extLst>
          </p:cNvPr>
          <p:cNvSpPr txBox="1"/>
          <p:nvPr/>
        </p:nvSpPr>
        <p:spPr>
          <a:xfrm rot="-813250" flipH="1">
            <a:off x="4326472" y="4114681"/>
            <a:ext cx="988460" cy="274829"/>
          </a:xfrm>
          <a:prstGeom prst="rect">
            <a:avLst/>
          </a:prstGeom>
          <a:noFill/>
          <a:ln>
            <a:noFill/>
          </a:ln>
        </p:spPr>
        <p:txBody>
          <a:bodyPr spcFirstLastPara="1" wrap="square" lIns="82283" tIns="41130" rIns="82283" bIns="41130" anchor="t" anchorCtr="0">
            <a:noAutofit/>
          </a:bodyPr>
          <a:lstStyle/>
          <a:p>
            <a:pPr>
              <a:buClr>
                <a:srgbClr val="000000"/>
              </a:buClr>
              <a:buSzPts val="700"/>
            </a:pPr>
            <a:r>
              <a:rPr lang="en" sz="1080">
                <a:solidFill>
                  <a:srgbClr val="FF0000"/>
                </a:solidFill>
                <a:latin typeface="Arial"/>
                <a:ea typeface="Arial"/>
                <a:cs typeface="Arial"/>
                <a:sym typeface="Arial"/>
              </a:rPr>
              <a:t>birthPlace</a:t>
            </a:r>
            <a:endParaRPr sz="1080">
              <a:solidFill>
                <a:srgbClr val="FF0000"/>
              </a:solidFill>
              <a:latin typeface="Arial"/>
              <a:ea typeface="Arial"/>
              <a:cs typeface="Arial"/>
              <a:sym typeface="Arial"/>
            </a:endParaRPr>
          </a:p>
          <a:p>
            <a:pPr>
              <a:buClr>
                <a:srgbClr val="000000"/>
              </a:buClr>
              <a:buSzPts val="700"/>
            </a:pPr>
            <a:endParaRPr sz="630">
              <a:solidFill>
                <a:srgbClr val="000000"/>
              </a:solidFill>
              <a:latin typeface="Arial"/>
              <a:ea typeface="Arial"/>
              <a:cs typeface="Arial"/>
              <a:sym typeface="Arial"/>
            </a:endParaRPr>
          </a:p>
        </p:txBody>
      </p:sp>
      <p:sp>
        <p:nvSpPr>
          <p:cNvPr id="227" name="Google Shape;1038;p51">
            <a:extLst>
              <a:ext uri="{FF2B5EF4-FFF2-40B4-BE49-F238E27FC236}">
                <a16:creationId xmlns:a16="http://schemas.microsoft.com/office/drawing/2014/main" id="{46A9A13D-066C-4D41-9302-54AA8FD599F3}"/>
              </a:ext>
            </a:extLst>
          </p:cNvPr>
          <p:cNvSpPr txBox="1"/>
          <p:nvPr/>
        </p:nvSpPr>
        <p:spPr>
          <a:xfrm rot="-5525406">
            <a:off x="3835531" y="4092256"/>
            <a:ext cx="540428" cy="200038"/>
          </a:xfrm>
          <a:prstGeom prst="rect">
            <a:avLst/>
          </a:prstGeom>
          <a:noFill/>
          <a:ln>
            <a:noFill/>
          </a:ln>
        </p:spPr>
        <p:txBody>
          <a:bodyPr spcFirstLastPara="1" wrap="square" lIns="82283" tIns="41130" rIns="82283" bIns="41130" anchor="t" anchorCtr="0">
            <a:noAutofit/>
          </a:bodyPr>
          <a:lstStyle/>
          <a:p>
            <a:pPr>
              <a:buClr>
                <a:srgbClr val="000000"/>
              </a:buClr>
              <a:buSzPts val="700"/>
            </a:pPr>
            <a:r>
              <a:rPr lang="en" sz="1080" dirty="0">
                <a:solidFill>
                  <a:srgbClr val="000000"/>
                </a:solidFill>
                <a:latin typeface="Arial"/>
                <a:ea typeface="Arial"/>
                <a:cs typeface="Arial"/>
                <a:sym typeface="Arial"/>
              </a:rPr>
              <a:t>name</a:t>
            </a:r>
            <a:endParaRPr sz="1080" dirty="0">
              <a:solidFill>
                <a:srgbClr val="000000"/>
              </a:solidFill>
              <a:latin typeface="Arial"/>
              <a:ea typeface="Arial"/>
              <a:cs typeface="Arial"/>
              <a:sym typeface="Arial"/>
            </a:endParaRPr>
          </a:p>
        </p:txBody>
      </p:sp>
      <p:cxnSp>
        <p:nvCxnSpPr>
          <p:cNvPr id="228" name="Google Shape;1039;p51">
            <a:extLst>
              <a:ext uri="{FF2B5EF4-FFF2-40B4-BE49-F238E27FC236}">
                <a16:creationId xmlns:a16="http://schemas.microsoft.com/office/drawing/2014/main" id="{A17BE99B-8625-5E41-92D6-9008D59CE665}"/>
              </a:ext>
            </a:extLst>
          </p:cNvPr>
          <p:cNvCxnSpPr/>
          <p:nvPr/>
        </p:nvCxnSpPr>
        <p:spPr>
          <a:xfrm rot="10800000">
            <a:off x="4259409" y="4022384"/>
            <a:ext cx="21060" cy="473850"/>
          </a:xfrm>
          <a:prstGeom prst="straightConnector1">
            <a:avLst/>
          </a:prstGeom>
          <a:noFill/>
          <a:ln w="9525" cap="flat" cmpd="sng">
            <a:solidFill>
              <a:srgbClr val="000000"/>
            </a:solidFill>
            <a:prstDash val="solid"/>
            <a:round/>
            <a:headEnd type="none" w="sm" len="sm"/>
            <a:tailEnd type="triangle" w="med" len="med"/>
          </a:ln>
        </p:spPr>
      </p:cxnSp>
      <p:sp>
        <p:nvSpPr>
          <p:cNvPr id="229" name="Google Shape;1040;p51">
            <a:extLst>
              <a:ext uri="{FF2B5EF4-FFF2-40B4-BE49-F238E27FC236}">
                <a16:creationId xmlns:a16="http://schemas.microsoft.com/office/drawing/2014/main" id="{3A7146F8-EBDF-7C43-8ECF-2DF511442BCE}"/>
              </a:ext>
            </a:extLst>
          </p:cNvPr>
          <p:cNvSpPr txBox="1"/>
          <p:nvPr/>
        </p:nvSpPr>
        <p:spPr>
          <a:xfrm>
            <a:off x="4747865" y="5160524"/>
            <a:ext cx="954720" cy="132030"/>
          </a:xfrm>
          <a:prstGeom prst="rect">
            <a:avLst/>
          </a:prstGeom>
          <a:noFill/>
          <a:ln>
            <a:noFill/>
          </a:ln>
        </p:spPr>
        <p:txBody>
          <a:bodyPr spcFirstLastPara="1" wrap="square" lIns="82283" tIns="82283" rIns="82283" bIns="82283" anchor="t" anchorCtr="0">
            <a:noAutofit/>
          </a:bodyPr>
          <a:lstStyle/>
          <a:p>
            <a:pPr>
              <a:buClr>
                <a:srgbClr val="000000"/>
              </a:buClr>
              <a:buSzPts val="1200"/>
            </a:pPr>
            <a:r>
              <a:rPr lang="en" sz="1080">
                <a:solidFill>
                  <a:srgbClr val="000000"/>
                </a:solidFill>
                <a:latin typeface="Arial"/>
                <a:ea typeface="Arial"/>
                <a:cs typeface="Arial"/>
                <a:sym typeface="Arial"/>
              </a:rPr>
              <a:t>Brad</a:t>
            </a:r>
            <a:endParaRPr sz="1080">
              <a:solidFill>
                <a:srgbClr val="000000"/>
              </a:solidFill>
              <a:latin typeface="Arial"/>
              <a:ea typeface="Arial"/>
              <a:cs typeface="Arial"/>
              <a:sym typeface="Arial"/>
            </a:endParaRPr>
          </a:p>
        </p:txBody>
      </p:sp>
      <p:cxnSp>
        <p:nvCxnSpPr>
          <p:cNvPr id="230" name="Google Shape;1041;p51">
            <a:extLst>
              <a:ext uri="{FF2B5EF4-FFF2-40B4-BE49-F238E27FC236}">
                <a16:creationId xmlns:a16="http://schemas.microsoft.com/office/drawing/2014/main" id="{486D556A-DCE0-FC46-973B-C4EC34609646}"/>
              </a:ext>
            </a:extLst>
          </p:cNvPr>
          <p:cNvCxnSpPr/>
          <p:nvPr/>
        </p:nvCxnSpPr>
        <p:spPr>
          <a:xfrm rot="10800000" flipH="1">
            <a:off x="4287804" y="4279589"/>
            <a:ext cx="822960" cy="204930"/>
          </a:xfrm>
          <a:prstGeom prst="straightConnector1">
            <a:avLst/>
          </a:prstGeom>
          <a:noFill/>
          <a:ln w="9525" cap="flat" cmpd="sng">
            <a:solidFill>
              <a:srgbClr val="000000"/>
            </a:solidFill>
            <a:prstDash val="solid"/>
            <a:round/>
            <a:headEnd type="none" w="sm" len="sm"/>
            <a:tailEnd type="triangle" w="med" len="med"/>
          </a:ln>
        </p:spPr>
      </p:cxnSp>
      <p:grpSp>
        <p:nvGrpSpPr>
          <p:cNvPr id="231" name="Google Shape;1042;p51">
            <a:extLst>
              <a:ext uri="{FF2B5EF4-FFF2-40B4-BE49-F238E27FC236}">
                <a16:creationId xmlns:a16="http://schemas.microsoft.com/office/drawing/2014/main" id="{02D56B3C-FBA4-EE4F-92CD-E50927F7B553}"/>
              </a:ext>
            </a:extLst>
          </p:cNvPr>
          <p:cNvGrpSpPr/>
          <p:nvPr/>
        </p:nvGrpSpPr>
        <p:grpSpPr>
          <a:xfrm>
            <a:off x="4075447" y="4407168"/>
            <a:ext cx="1089737" cy="811485"/>
            <a:chOff x="3800841" y="1787773"/>
            <a:chExt cx="1049964" cy="823538"/>
          </a:xfrm>
        </p:grpSpPr>
        <p:sp>
          <p:nvSpPr>
            <p:cNvPr id="232" name="Google Shape;1043;p51">
              <a:extLst>
                <a:ext uri="{FF2B5EF4-FFF2-40B4-BE49-F238E27FC236}">
                  <a16:creationId xmlns:a16="http://schemas.microsoft.com/office/drawing/2014/main" id="{026F5DD5-4903-584B-8CCC-15BC09D72303}"/>
                </a:ext>
              </a:extLst>
            </p:cNvPr>
            <p:cNvSpPr/>
            <p:nvPr/>
          </p:nvSpPr>
          <p:spPr>
            <a:xfrm rot="-5400000">
              <a:off x="3833841" y="1754773"/>
              <a:ext cx="298500" cy="364500"/>
            </a:xfrm>
            <a:prstGeom prst="ellipse">
              <a:avLst/>
            </a:prstGeom>
            <a:solidFill>
              <a:schemeClr val="accent4"/>
            </a:solidFill>
            <a:ln>
              <a:solidFill>
                <a:schemeClr val="bg1">
                  <a:lumMod val="50000"/>
                </a:schemeClr>
              </a:solidFill>
            </a:ln>
          </p:spPr>
          <p:txBody>
            <a:bodyPr spcFirstLastPara="1" wrap="square" lIns="82283" tIns="41130" rIns="82283" bIns="41130" anchor="ctr" anchorCtr="0">
              <a:noAutofit/>
            </a:bodyPr>
            <a:lstStyle/>
            <a:p>
              <a:pPr algn="ctr">
                <a:buClr>
                  <a:srgbClr val="000000"/>
                </a:buClr>
                <a:buSzPts val="1400"/>
              </a:pPr>
              <a:endParaRPr sz="1260">
                <a:solidFill>
                  <a:srgbClr val="000000"/>
                </a:solidFill>
                <a:latin typeface="Arial"/>
                <a:ea typeface="Arial"/>
                <a:cs typeface="Arial"/>
                <a:sym typeface="Arial"/>
              </a:endParaRPr>
            </a:p>
          </p:txBody>
        </p:sp>
        <p:sp>
          <p:nvSpPr>
            <p:cNvPr id="233" name="Google Shape;1044;p51">
              <a:extLst>
                <a:ext uri="{FF2B5EF4-FFF2-40B4-BE49-F238E27FC236}">
                  <a16:creationId xmlns:a16="http://schemas.microsoft.com/office/drawing/2014/main" id="{6878FA99-D403-A14A-9279-10D2860A9BC4}"/>
                </a:ext>
              </a:extLst>
            </p:cNvPr>
            <p:cNvSpPr/>
            <p:nvPr/>
          </p:nvSpPr>
          <p:spPr>
            <a:xfrm rot="-5400000">
              <a:off x="4546605" y="2307111"/>
              <a:ext cx="266400" cy="342000"/>
            </a:xfrm>
            <a:prstGeom prst="ellipse">
              <a:avLst/>
            </a:prstGeom>
            <a:solidFill>
              <a:srgbClr val="FFFFFF"/>
            </a:solidFill>
            <a:ln w="15875" cap="flat" cmpd="sng">
              <a:solidFill>
                <a:srgbClr val="000000"/>
              </a:solidFill>
              <a:prstDash val="solid"/>
              <a:round/>
              <a:headEnd type="none" w="sm" len="sm"/>
              <a:tailEnd type="none" w="sm" len="sm"/>
            </a:ln>
          </p:spPr>
          <p:txBody>
            <a:bodyPr spcFirstLastPara="1" wrap="square" lIns="82283" tIns="41130" rIns="82283" bIns="41130" anchor="ctr" anchorCtr="0">
              <a:noAutofit/>
            </a:bodyPr>
            <a:lstStyle/>
            <a:p>
              <a:pPr algn="ctr">
                <a:buClr>
                  <a:srgbClr val="000000"/>
                </a:buClr>
                <a:buSzPts val="1400"/>
              </a:pPr>
              <a:endParaRPr sz="1260">
                <a:solidFill>
                  <a:srgbClr val="000000"/>
                </a:solidFill>
                <a:latin typeface="Arial"/>
                <a:ea typeface="Arial"/>
                <a:cs typeface="Arial"/>
                <a:sym typeface="Arial"/>
              </a:endParaRPr>
            </a:p>
          </p:txBody>
        </p:sp>
        <p:cxnSp>
          <p:nvCxnSpPr>
            <p:cNvPr id="234" name="Google Shape;1045;p51">
              <a:extLst>
                <a:ext uri="{FF2B5EF4-FFF2-40B4-BE49-F238E27FC236}">
                  <a16:creationId xmlns:a16="http://schemas.microsoft.com/office/drawing/2014/main" id="{AECEC103-36D1-7740-84B1-F13A26086EFC}"/>
                </a:ext>
              </a:extLst>
            </p:cNvPr>
            <p:cNvCxnSpPr>
              <a:stCxn id="232" idx="3"/>
              <a:endCxn id="233" idx="7"/>
            </p:cNvCxnSpPr>
            <p:nvPr/>
          </p:nvCxnSpPr>
          <p:spPr>
            <a:xfrm>
              <a:off x="4111961" y="2042559"/>
              <a:ext cx="447000" cy="341400"/>
            </a:xfrm>
            <a:prstGeom prst="straightConnector1">
              <a:avLst/>
            </a:prstGeom>
            <a:noFill/>
            <a:ln w="9525" cap="flat" cmpd="sng">
              <a:solidFill>
                <a:srgbClr val="000000"/>
              </a:solidFill>
              <a:prstDash val="solid"/>
              <a:round/>
              <a:headEnd type="none" w="sm" len="sm"/>
              <a:tailEnd type="triangle" w="med" len="med"/>
            </a:ln>
          </p:spPr>
        </p:cxnSp>
        <p:sp>
          <p:nvSpPr>
            <p:cNvPr id="237" name="Google Shape;1048;p51">
              <a:extLst>
                <a:ext uri="{FF2B5EF4-FFF2-40B4-BE49-F238E27FC236}">
                  <a16:creationId xmlns:a16="http://schemas.microsoft.com/office/drawing/2014/main" id="{9AB608D3-A117-724D-96DF-12BF667BBBD6}"/>
                </a:ext>
              </a:extLst>
            </p:cNvPr>
            <p:cNvSpPr txBox="1"/>
            <p:nvPr/>
          </p:nvSpPr>
          <p:spPr>
            <a:xfrm rot="2070013">
              <a:off x="4077945" y="2015428"/>
              <a:ext cx="621223" cy="418138"/>
            </a:xfrm>
            <a:prstGeom prst="rect">
              <a:avLst/>
            </a:prstGeom>
            <a:noFill/>
            <a:ln>
              <a:noFill/>
            </a:ln>
          </p:spPr>
          <p:txBody>
            <a:bodyPr spcFirstLastPara="1" wrap="square" lIns="82283" tIns="41130" rIns="82283" bIns="41130" anchor="t" anchorCtr="0">
              <a:noAutofit/>
            </a:bodyPr>
            <a:lstStyle/>
            <a:p>
              <a:pPr>
                <a:buClr>
                  <a:srgbClr val="000000"/>
                </a:buClr>
                <a:buSzPts val="700"/>
              </a:pPr>
              <a:r>
                <a:rPr lang="en" sz="1080" dirty="0">
                  <a:solidFill>
                    <a:srgbClr val="6AA84F"/>
                  </a:solidFill>
                  <a:latin typeface="Arial"/>
                  <a:ea typeface="Arial"/>
                  <a:cs typeface="Arial"/>
                  <a:sym typeface="Arial"/>
                </a:rPr>
                <a:t>spouse</a:t>
              </a:r>
              <a:endParaRPr sz="630" dirty="0">
                <a:solidFill>
                  <a:srgbClr val="000000"/>
                </a:solidFill>
                <a:latin typeface="Arial"/>
                <a:ea typeface="Arial"/>
                <a:cs typeface="Arial"/>
                <a:sym typeface="Arial"/>
              </a:endParaRPr>
            </a:p>
          </p:txBody>
        </p:sp>
      </p:grpSp>
      <p:sp>
        <p:nvSpPr>
          <p:cNvPr id="239" name="Google Shape;1050;p51">
            <a:extLst>
              <a:ext uri="{FF2B5EF4-FFF2-40B4-BE49-F238E27FC236}">
                <a16:creationId xmlns:a16="http://schemas.microsoft.com/office/drawing/2014/main" id="{08A358ED-8D0C-9E47-810A-1145C37695A1}"/>
              </a:ext>
            </a:extLst>
          </p:cNvPr>
          <p:cNvSpPr/>
          <p:nvPr/>
        </p:nvSpPr>
        <p:spPr>
          <a:xfrm>
            <a:off x="7667308" y="4309644"/>
            <a:ext cx="323730" cy="251505"/>
          </a:xfrm>
          <a:prstGeom prst="ellipse">
            <a:avLst/>
          </a:prstGeom>
          <a:solidFill>
            <a:srgbClr val="FFFFFF"/>
          </a:solidFill>
          <a:ln w="15875" cap="flat" cmpd="sng">
            <a:solidFill>
              <a:srgbClr val="000000"/>
            </a:solidFill>
            <a:prstDash val="solid"/>
            <a:round/>
            <a:headEnd type="none" w="sm" len="sm"/>
            <a:tailEnd type="none" w="sm" len="sm"/>
          </a:ln>
        </p:spPr>
        <p:txBody>
          <a:bodyPr spcFirstLastPara="1" wrap="square" lIns="82283" tIns="41130" rIns="82283" bIns="41130" anchor="ctr" anchorCtr="0">
            <a:noAutofit/>
          </a:bodyPr>
          <a:lstStyle/>
          <a:p>
            <a:pPr algn="ctr">
              <a:buClr>
                <a:srgbClr val="000000"/>
              </a:buClr>
              <a:buSzPts val="1400"/>
            </a:pPr>
            <a:endParaRPr sz="1260">
              <a:solidFill>
                <a:srgbClr val="000000"/>
              </a:solidFill>
              <a:latin typeface="Arial"/>
              <a:ea typeface="Arial"/>
              <a:cs typeface="Arial"/>
              <a:sym typeface="Arial"/>
            </a:endParaRPr>
          </a:p>
        </p:txBody>
      </p:sp>
      <p:sp>
        <p:nvSpPr>
          <p:cNvPr id="240" name="Google Shape;1051;p51">
            <a:extLst>
              <a:ext uri="{FF2B5EF4-FFF2-40B4-BE49-F238E27FC236}">
                <a16:creationId xmlns:a16="http://schemas.microsoft.com/office/drawing/2014/main" id="{7CE6290F-A7F6-0C4E-B1E6-CC08B5800A3E}"/>
              </a:ext>
            </a:extLst>
          </p:cNvPr>
          <p:cNvSpPr txBox="1"/>
          <p:nvPr/>
        </p:nvSpPr>
        <p:spPr>
          <a:xfrm>
            <a:off x="6831425" y="4252756"/>
            <a:ext cx="919350" cy="189135"/>
          </a:xfrm>
          <a:prstGeom prst="rect">
            <a:avLst/>
          </a:prstGeom>
          <a:noFill/>
          <a:ln>
            <a:noFill/>
          </a:ln>
        </p:spPr>
        <p:txBody>
          <a:bodyPr spcFirstLastPara="1" wrap="square" lIns="82283" tIns="41130" rIns="82283" bIns="41130" anchor="t" anchorCtr="0">
            <a:noAutofit/>
          </a:bodyPr>
          <a:lstStyle/>
          <a:p>
            <a:pPr>
              <a:buClr>
                <a:schemeClr val="dk1"/>
              </a:buClr>
              <a:buSzPts val="700"/>
            </a:pPr>
            <a:r>
              <a:rPr lang="en" sz="1080">
                <a:solidFill>
                  <a:srgbClr val="FF0000"/>
                </a:solidFill>
                <a:latin typeface="Arial"/>
                <a:ea typeface="Arial"/>
                <a:cs typeface="Arial"/>
                <a:sym typeface="Arial"/>
              </a:rPr>
              <a:t>birthPlace</a:t>
            </a:r>
            <a:endParaRPr sz="630">
              <a:solidFill>
                <a:srgbClr val="000000"/>
              </a:solidFill>
              <a:latin typeface="Arial"/>
              <a:ea typeface="Arial"/>
              <a:cs typeface="Arial"/>
              <a:sym typeface="Arial"/>
            </a:endParaRPr>
          </a:p>
        </p:txBody>
      </p:sp>
      <p:sp>
        <p:nvSpPr>
          <p:cNvPr id="242" name="Google Shape;1053;p51">
            <a:extLst>
              <a:ext uri="{FF2B5EF4-FFF2-40B4-BE49-F238E27FC236}">
                <a16:creationId xmlns:a16="http://schemas.microsoft.com/office/drawing/2014/main" id="{269D2C2B-2CD6-B74E-BA90-956002FCFF7F}"/>
              </a:ext>
            </a:extLst>
          </p:cNvPr>
          <p:cNvSpPr txBox="1"/>
          <p:nvPr/>
        </p:nvSpPr>
        <p:spPr>
          <a:xfrm rot="3778596">
            <a:off x="6436988" y="4694197"/>
            <a:ext cx="703635" cy="236390"/>
          </a:xfrm>
          <a:prstGeom prst="rect">
            <a:avLst/>
          </a:prstGeom>
          <a:noFill/>
          <a:ln>
            <a:noFill/>
          </a:ln>
        </p:spPr>
        <p:txBody>
          <a:bodyPr spcFirstLastPara="1" wrap="square" lIns="82283" tIns="82283" rIns="82283" bIns="82283" anchor="t" anchorCtr="0">
            <a:noAutofit/>
          </a:bodyPr>
          <a:lstStyle/>
          <a:p>
            <a:pPr>
              <a:buClr>
                <a:srgbClr val="000000"/>
              </a:buClr>
              <a:buSzPts val="1200"/>
            </a:pPr>
            <a:r>
              <a:rPr lang="en" sz="1080" dirty="0" err="1">
                <a:solidFill>
                  <a:srgbClr val="7F7F7F"/>
                </a:solidFill>
                <a:latin typeface="Arial"/>
                <a:ea typeface="Arial"/>
                <a:cs typeface="Arial"/>
                <a:sym typeface="Arial"/>
              </a:rPr>
              <a:t>worksIn</a:t>
            </a:r>
            <a:endParaRPr sz="1080" dirty="0">
              <a:solidFill>
                <a:srgbClr val="7F7F7F"/>
              </a:solidFill>
              <a:latin typeface="Arial"/>
              <a:ea typeface="Arial"/>
              <a:cs typeface="Arial"/>
              <a:sym typeface="Arial"/>
            </a:endParaRPr>
          </a:p>
          <a:p>
            <a:pPr>
              <a:buClr>
                <a:srgbClr val="000000"/>
              </a:buClr>
              <a:buSzPts val="700"/>
            </a:pPr>
            <a:endParaRPr sz="630" dirty="0">
              <a:solidFill>
                <a:schemeClr val="dk1"/>
              </a:solidFill>
              <a:latin typeface="Arial"/>
              <a:ea typeface="Arial"/>
              <a:cs typeface="Arial"/>
              <a:sym typeface="Arial"/>
            </a:endParaRPr>
          </a:p>
          <a:p>
            <a:pPr>
              <a:buClr>
                <a:srgbClr val="000000"/>
              </a:buClr>
              <a:buSzPts val="1400"/>
            </a:pPr>
            <a:endParaRPr sz="1260" dirty="0">
              <a:solidFill>
                <a:srgbClr val="000000"/>
              </a:solidFill>
              <a:latin typeface="Verdana"/>
              <a:ea typeface="Verdana"/>
              <a:cs typeface="Verdana"/>
              <a:sym typeface="Verdana"/>
            </a:endParaRPr>
          </a:p>
        </p:txBody>
      </p:sp>
      <p:cxnSp>
        <p:nvCxnSpPr>
          <p:cNvPr id="243" name="Google Shape;1054;p51">
            <a:extLst>
              <a:ext uri="{FF2B5EF4-FFF2-40B4-BE49-F238E27FC236}">
                <a16:creationId xmlns:a16="http://schemas.microsoft.com/office/drawing/2014/main" id="{FEC9FC1F-4EC9-9F46-832C-765AB5C4FAD3}"/>
              </a:ext>
            </a:extLst>
          </p:cNvPr>
          <p:cNvCxnSpPr/>
          <p:nvPr/>
        </p:nvCxnSpPr>
        <p:spPr>
          <a:xfrm>
            <a:off x="6783230" y="4441891"/>
            <a:ext cx="919350" cy="0"/>
          </a:xfrm>
          <a:prstGeom prst="straightConnector1">
            <a:avLst/>
          </a:prstGeom>
          <a:noFill/>
          <a:ln w="9525" cap="flat" cmpd="sng">
            <a:solidFill>
              <a:schemeClr val="dk2"/>
            </a:solidFill>
            <a:prstDash val="solid"/>
            <a:round/>
            <a:headEnd type="none" w="sm" len="sm"/>
            <a:tailEnd type="triangle" w="med" len="med"/>
          </a:ln>
        </p:spPr>
      </p:cxnSp>
      <p:grpSp>
        <p:nvGrpSpPr>
          <p:cNvPr id="244" name="Google Shape;1055;p51">
            <a:extLst>
              <a:ext uri="{FF2B5EF4-FFF2-40B4-BE49-F238E27FC236}">
                <a16:creationId xmlns:a16="http://schemas.microsoft.com/office/drawing/2014/main" id="{30676F55-B1D0-4C41-B699-B7FB6FE5529A}"/>
              </a:ext>
            </a:extLst>
          </p:cNvPr>
          <p:cNvGrpSpPr/>
          <p:nvPr/>
        </p:nvGrpSpPr>
        <p:grpSpPr>
          <a:xfrm>
            <a:off x="6550009" y="3916196"/>
            <a:ext cx="1374843" cy="1292874"/>
            <a:chOff x="3800849" y="1438376"/>
            <a:chExt cx="1131894" cy="1312137"/>
          </a:xfrm>
        </p:grpSpPr>
        <p:sp>
          <p:nvSpPr>
            <p:cNvPr id="245" name="Google Shape;1056;p51">
              <a:extLst>
                <a:ext uri="{FF2B5EF4-FFF2-40B4-BE49-F238E27FC236}">
                  <a16:creationId xmlns:a16="http://schemas.microsoft.com/office/drawing/2014/main" id="{A612A0C5-C0BD-C54B-8C36-61EA4629EE6C}"/>
                </a:ext>
              </a:extLst>
            </p:cNvPr>
            <p:cNvSpPr/>
            <p:nvPr/>
          </p:nvSpPr>
          <p:spPr>
            <a:xfrm rot="-5400000">
              <a:off x="3800849" y="1819877"/>
              <a:ext cx="266400" cy="266400"/>
            </a:xfrm>
            <a:prstGeom prst="ellipse">
              <a:avLst/>
            </a:prstGeom>
            <a:solidFill>
              <a:srgbClr val="9CC2E5"/>
            </a:solidFill>
            <a:ln>
              <a:solidFill>
                <a:schemeClr val="bg1">
                  <a:lumMod val="50000"/>
                </a:schemeClr>
              </a:solidFill>
            </a:ln>
          </p:spPr>
          <p:txBody>
            <a:bodyPr spcFirstLastPara="1" wrap="square" lIns="82283" tIns="41130" rIns="82283" bIns="41130" anchor="ctr" anchorCtr="0">
              <a:noAutofit/>
            </a:bodyPr>
            <a:lstStyle/>
            <a:p>
              <a:pPr algn="ctr">
                <a:buClr>
                  <a:srgbClr val="000000"/>
                </a:buClr>
                <a:buSzPts val="1400"/>
              </a:pPr>
              <a:endParaRPr sz="1260">
                <a:solidFill>
                  <a:srgbClr val="000000"/>
                </a:solidFill>
                <a:latin typeface="Arial"/>
                <a:ea typeface="Arial"/>
                <a:cs typeface="Arial"/>
                <a:sym typeface="Arial"/>
              </a:endParaRPr>
            </a:p>
          </p:txBody>
        </p:sp>
        <p:sp>
          <p:nvSpPr>
            <p:cNvPr id="246" name="Google Shape;1057;p51">
              <a:extLst>
                <a:ext uri="{FF2B5EF4-FFF2-40B4-BE49-F238E27FC236}">
                  <a16:creationId xmlns:a16="http://schemas.microsoft.com/office/drawing/2014/main" id="{683ABF03-AC35-2842-B025-C5EA0CF5D462}"/>
                </a:ext>
              </a:extLst>
            </p:cNvPr>
            <p:cNvSpPr/>
            <p:nvPr/>
          </p:nvSpPr>
          <p:spPr>
            <a:xfrm rot="-5400000">
              <a:off x="4621740" y="2484113"/>
              <a:ext cx="266400" cy="266400"/>
            </a:xfrm>
            <a:prstGeom prst="ellipse">
              <a:avLst/>
            </a:prstGeom>
            <a:solidFill>
              <a:srgbClr val="FFFFFF"/>
            </a:solidFill>
            <a:ln w="15875" cap="flat" cmpd="sng">
              <a:solidFill>
                <a:srgbClr val="000000"/>
              </a:solidFill>
              <a:prstDash val="solid"/>
              <a:round/>
              <a:headEnd type="none" w="sm" len="sm"/>
              <a:tailEnd type="none" w="sm" len="sm"/>
            </a:ln>
          </p:spPr>
          <p:txBody>
            <a:bodyPr spcFirstLastPara="1" wrap="square" lIns="82283" tIns="41130" rIns="82283" bIns="41130" anchor="ctr" anchorCtr="0">
              <a:noAutofit/>
            </a:bodyPr>
            <a:lstStyle/>
            <a:p>
              <a:pPr algn="ctr">
                <a:buClr>
                  <a:srgbClr val="000000"/>
                </a:buClr>
                <a:buSzPts val="1400"/>
              </a:pPr>
              <a:endParaRPr sz="1260">
                <a:solidFill>
                  <a:srgbClr val="000000"/>
                </a:solidFill>
                <a:latin typeface="Arial"/>
                <a:ea typeface="Arial"/>
                <a:cs typeface="Arial"/>
                <a:sym typeface="Arial"/>
              </a:endParaRPr>
            </a:p>
          </p:txBody>
        </p:sp>
        <p:cxnSp>
          <p:nvCxnSpPr>
            <p:cNvPr id="247" name="Google Shape;1058;p51">
              <a:extLst>
                <a:ext uri="{FF2B5EF4-FFF2-40B4-BE49-F238E27FC236}">
                  <a16:creationId xmlns:a16="http://schemas.microsoft.com/office/drawing/2014/main" id="{00B480C2-EFA9-9944-A8EC-AAA735EE5FAC}"/>
                </a:ext>
              </a:extLst>
            </p:cNvPr>
            <p:cNvCxnSpPr>
              <a:stCxn id="245" idx="3"/>
              <a:endCxn id="246" idx="7"/>
            </p:cNvCxnSpPr>
            <p:nvPr/>
          </p:nvCxnSpPr>
          <p:spPr>
            <a:xfrm>
              <a:off x="4028235" y="2047264"/>
              <a:ext cx="632400" cy="475800"/>
            </a:xfrm>
            <a:prstGeom prst="straightConnector1">
              <a:avLst/>
            </a:prstGeom>
            <a:noFill/>
            <a:ln w="9525" cap="flat" cmpd="sng">
              <a:solidFill>
                <a:srgbClr val="000000"/>
              </a:solidFill>
              <a:prstDash val="solid"/>
              <a:round/>
              <a:headEnd type="none" w="sm" len="sm"/>
              <a:tailEnd type="triangle" w="med" len="med"/>
            </a:ln>
          </p:spPr>
        </p:cxnSp>
        <p:cxnSp>
          <p:nvCxnSpPr>
            <p:cNvPr id="248" name="Google Shape;1059;p51">
              <a:extLst>
                <a:ext uri="{FF2B5EF4-FFF2-40B4-BE49-F238E27FC236}">
                  <a16:creationId xmlns:a16="http://schemas.microsoft.com/office/drawing/2014/main" id="{BC0F41E0-7013-3A42-8503-36C2C6EA117E}"/>
                </a:ext>
              </a:extLst>
            </p:cNvPr>
            <p:cNvCxnSpPr>
              <a:stCxn id="245" idx="5"/>
            </p:cNvCxnSpPr>
            <p:nvPr/>
          </p:nvCxnSpPr>
          <p:spPr>
            <a:xfrm rot="10800000" flipH="1">
              <a:off x="4028235" y="1482690"/>
              <a:ext cx="519600" cy="376200"/>
            </a:xfrm>
            <a:prstGeom prst="straightConnector1">
              <a:avLst/>
            </a:prstGeom>
            <a:noFill/>
            <a:ln w="9525" cap="flat" cmpd="sng">
              <a:solidFill>
                <a:srgbClr val="000000"/>
              </a:solidFill>
              <a:prstDash val="solid"/>
              <a:round/>
              <a:headEnd type="none" w="sm" len="sm"/>
              <a:tailEnd type="triangle" w="med" len="med"/>
            </a:ln>
          </p:spPr>
        </p:cxnSp>
        <p:sp>
          <p:nvSpPr>
            <p:cNvPr id="252" name="Google Shape;1063;p51">
              <a:extLst>
                <a:ext uri="{FF2B5EF4-FFF2-40B4-BE49-F238E27FC236}">
                  <a16:creationId xmlns:a16="http://schemas.microsoft.com/office/drawing/2014/main" id="{154060BD-DA5B-7347-9B49-BA3E6B632122}"/>
                </a:ext>
              </a:extLst>
            </p:cNvPr>
            <p:cNvSpPr txBox="1"/>
            <p:nvPr/>
          </p:nvSpPr>
          <p:spPr>
            <a:xfrm rot="19860266">
              <a:off x="3917608" y="1438376"/>
              <a:ext cx="752325" cy="156799"/>
            </a:xfrm>
            <a:prstGeom prst="rect">
              <a:avLst/>
            </a:prstGeom>
            <a:noFill/>
            <a:ln>
              <a:noFill/>
            </a:ln>
          </p:spPr>
          <p:txBody>
            <a:bodyPr spcFirstLastPara="1" wrap="square" lIns="82283" tIns="41130" rIns="82283" bIns="41130" anchor="t" anchorCtr="0">
              <a:noAutofit/>
            </a:bodyPr>
            <a:lstStyle/>
            <a:p>
              <a:pPr>
                <a:buClr>
                  <a:srgbClr val="000000"/>
                </a:buClr>
                <a:buSzPts val="700"/>
              </a:pPr>
              <a:r>
                <a:rPr lang="en" sz="1080" dirty="0">
                  <a:solidFill>
                    <a:srgbClr val="000000"/>
                  </a:solidFill>
                  <a:latin typeface="Arial"/>
                  <a:ea typeface="Arial"/>
                  <a:cs typeface="Arial"/>
                  <a:sym typeface="Arial"/>
                </a:rPr>
                <a:t>name</a:t>
              </a:r>
              <a:endParaRPr sz="1080" dirty="0">
                <a:solidFill>
                  <a:srgbClr val="000000"/>
                </a:solidFill>
                <a:latin typeface="Arial"/>
                <a:ea typeface="Arial"/>
                <a:cs typeface="Arial"/>
                <a:sym typeface="Arial"/>
              </a:endParaRPr>
            </a:p>
          </p:txBody>
        </p:sp>
        <p:sp>
          <p:nvSpPr>
            <p:cNvPr id="253" name="Google Shape;1064;p51">
              <a:extLst>
                <a:ext uri="{FF2B5EF4-FFF2-40B4-BE49-F238E27FC236}">
                  <a16:creationId xmlns:a16="http://schemas.microsoft.com/office/drawing/2014/main" id="{E4D8287F-824D-9B41-B3FF-02B18616FDE7}"/>
                </a:ext>
              </a:extLst>
            </p:cNvPr>
            <p:cNvSpPr txBox="1"/>
            <p:nvPr/>
          </p:nvSpPr>
          <p:spPr>
            <a:xfrm rot="1920291">
              <a:off x="4123741" y="2126088"/>
              <a:ext cx="809002" cy="188997"/>
            </a:xfrm>
            <a:prstGeom prst="rect">
              <a:avLst/>
            </a:prstGeom>
            <a:noFill/>
            <a:ln>
              <a:noFill/>
            </a:ln>
          </p:spPr>
          <p:txBody>
            <a:bodyPr spcFirstLastPara="1" wrap="square" lIns="82283" tIns="41130" rIns="82283" bIns="41130" anchor="t" anchorCtr="0">
              <a:noAutofit/>
            </a:bodyPr>
            <a:lstStyle/>
            <a:p>
              <a:pPr>
                <a:buClr>
                  <a:schemeClr val="dk1"/>
                </a:buClr>
                <a:buSzPts val="700"/>
              </a:pPr>
              <a:r>
                <a:rPr lang="en" sz="1080" dirty="0" err="1">
                  <a:solidFill>
                    <a:srgbClr val="783F04"/>
                  </a:solidFill>
                  <a:latin typeface="Arial"/>
                  <a:ea typeface="Arial"/>
                  <a:cs typeface="Arial"/>
                  <a:sym typeface="Arial"/>
                </a:rPr>
                <a:t>almaMater</a:t>
              </a:r>
              <a:endParaRPr sz="1080" dirty="0">
                <a:solidFill>
                  <a:srgbClr val="783F04"/>
                </a:solidFill>
                <a:latin typeface="Arial"/>
                <a:ea typeface="Arial"/>
                <a:cs typeface="Arial"/>
                <a:sym typeface="Arial"/>
              </a:endParaRPr>
            </a:p>
            <a:p>
              <a:pPr>
                <a:buClr>
                  <a:schemeClr val="dk1"/>
                </a:buClr>
                <a:buSzPts val="700"/>
              </a:pPr>
              <a:endParaRPr sz="630" dirty="0">
                <a:solidFill>
                  <a:schemeClr val="dk1"/>
                </a:solidFill>
                <a:latin typeface="Arial"/>
                <a:ea typeface="Arial"/>
                <a:cs typeface="Arial"/>
                <a:sym typeface="Arial"/>
              </a:endParaRPr>
            </a:p>
          </p:txBody>
        </p:sp>
      </p:grpSp>
      <p:sp>
        <p:nvSpPr>
          <p:cNvPr id="254" name="Google Shape;1007;p51">
            <a:extLst>
              <a:ext uri="{FF2B5EF4-FFF2-40B4-BE49-F238E27FC236}">
                <a16:creationId xmlns:a16="http://schemas.microsoft.com/office/drawing/2014/main" id="{2B1F4D74-3F54-5E45-B2AB-5FEE014D1FBC}"/>
              </a:ext>
            </a:extLst>
          </p:cNvPr>
          <p:cNvSpPr/>
          <p:nvPr/>
        </p:nvSpPr>
        <p:spPr>
          <a:xfrm rot="-5400000">
            <a:off x="6790658" y="5064807"/>
            <a:ext cx="308610" cy="323460"/>
          </a:xfrm>
          <a:prstGeom prst="ellipse">
            <a:avLst/>
          </a:prstGeom>
          <a:solidFill>
            <a:srgbClr val="FFFFFF"/>
          </a:solidFill>
          <a:ln w="15875" cap="flat" cmpd="sng">
            <a:solidFill>
              <a:srgbClr val="000000"/>
            </a:solidFill>
            <a:prstDash val="solid"/>
            <a:round/>
            <a:headEnd type="none" w="sm" len="sm"/>
            <a:tailEnd type="none" w="sm" len="sm"/>
          </a:ln>
        </p:spPr>
        <p:txBody>
          <a:bodyPr spcFirstLastPara="1" wrap="square" lIns="82283" tIns="41130" rIns="82283" bIns="41130" anchor="ctr" anchorCtr="0">
            <a:noAutofit/>
          </a:bodyPr>
          <a:lstStyle/>
          <a:p>
            <a:pPr algn="ctr">
              <a:buClr>
                <a:srgbClr val="000000"/>
              </a:buClr>
              <a:buSzPts val="1400"/>
            </a:pPr>
            <a:endParaRPr sz="1260">
              <a:solidFill>
                <a:srgbClr val="000000"/>
              </a:solidFill>
              <a:latin typeface="Arial"/>
              <a:ea typeface="Arial"/>
              <a:cs typeface="Arial"/>
              <a:sym typeface="Arial"/>
            </a:endParaRPr>
          </a:p>
        </p:txBody>
      </p:sp>
      <p:sp>
        <p:nvSpPr>
          <p:cNvPr id="63" name="Google Shape;1020;p51">
            <a:extLst>
              <a:ext uri="{FF2B5EF4-FFF2-40B4-BE49-F238E27FC236}">
                <a16:creationId xmlns:a16="http://schemas.microsoft.com/office/drawing/2014/main" id="{EE86F302-BDE0-EBFF-3972-57CC864AD422}"/>
              </a:ext>
            </a:extLst>
          </p:cNvPr>
          <p:cNvSpPr/>
          <p:nvPr/>
        </p:nvSpPr>
        <p:spPr>
          <a:xfrm rot="-1177678" flipV="1">
            <a:off x="1082128" y="3545507"/>
            <a:ext cx="379592" cy="346720"/>
          </a:xfrm>
          <a:prstGeom prst="ellipse">
            <a:avLst/>
          </a:prstGeom>
          <a:solidFill>
            <a:srgbClr val="FFFFFF"/>
          </a:solidFill>
          <a:ln w="15875" cap="flat" cmpd="sng">
            <a:solidFill>
              <a:srgbClr val="000000"/>
            </a:solidFill>
            <a:prstDash val="solid"/>
            <a:round/>
            <a:headEnd type="none" w="sm" len="sm"/>
            <a:tailEnd type="none" w="sm" len="sm"/>
          </a:ln>
        </p:spPr>
        <p:txBody>
          <a:bodyPr spcFirstLastPara="1" wrap="square" lIns="82283" tIns="41130" rIns="82283" bIns="41130" anchor="ctr" anchorCtr="0">
            <a:noAutofit/>
          </a:bodyPr>
          <a:lstStyle/>
          <a:p>
            <a:pPr algn="ctr">
              <a:buClr>
                <a:srgbClr val="000000"/>
              </a:buClr>
              <a:buSzPts val="1400"/>
            </a:pPr>
            <a:endParaRPr sz="1260">
              <a:solidFill>
                <a:srgbClr val="000000"/>
              </a:solidFill>
              <a:latin typeface="Arial"/>
              <a:ea typeface="Arial"/>
              <a:cs typeface="Arial"/>
              <a:sym typeface="Arial"/>
            </a:endParaRPr>
          </a:p>
        </p:txBody>
      </p:sp>
      <p:sp>
        <p:nvSpPr>
          <p:cNvPr id="64" name="Google Shape;1020;p51">
            <a:extLst>
              <a:ext uri="{FF2B5EF4-FFF2-40B4-BE49-F238E27FC236}">
                <a16:creationId xmlns:a16="http://schemas.microsoft.com/office/drawing/2014/main" id="{8E815D88-62FD-AC1E-F3E2-FF7A01133742}"/>
              </a:ext>
            </a:extLst>
          </p:cNvPr>
          <p:cNvSpPr/>
          <p:nvPr/>
        </p:nvSpPr>
        <p:spPr>
          <a:xfrm rot="-1177678" flipV="1">
            <a:off x="4115457" y="3679752"/>
            <a:ext cx="379592" cy="346720"/>
          </a:xfrm>
          <a:prstGeom prst="ellipse">
            <a:avLst/>
          </a:prstGeom>
          <a:solidFill>
            <a:srgbClr val="FFFFFF"/>
          </a:solidFill>
          <a:ln w="15875" cap="flat" cmpd="sng">
            <a:solidFill>
              <a:srgbClr val="000000"/>
            </a:solidFill>
            <a:prstDash val="solid"/>
            <a:round/>
            <a:headEnd type="none" w="sm" len="sm"/>
            <a:tailEnd type="none" w="sm" len="sm"/>
          </a:ln>
        </p:spPr>
        <p:txBody>
          <a:bodyPr spcFirstLastPara="1" wrap="square" lIns="82283" tIns="41130" rIns="82283" bIns="41130" anchor="ctr" anchorCtr="0">
            <a:noAutofit/>
          </a:bodyPr>
          <a:lstStyle/>
          <a:p>
            <a:pPr algn="ctr">
              <a:buClr>
                <a:srgbClr val="000000"/>
              </a:buClr>
              <a:buSzPts val="1400"/>
            </a:pPr>
            <a:endParaRPr sz="1260">
              <a:solidFill>
                <a:srgbClr val="000000"/>
              </a:solidFill>
              <a:latin typeface="Arial"/>
              <a:ea typeface="Arial"/>
              <a:cs typeface="Arial"/>
              <a:sym typeface="Arial"/>
            </a:endParaRPr>
          </a:p>
        </p:txBody>
      </p:sp>
      <p:sp>
        <p:nvSpPr>
          <p:cNvPr id="65" name="Google Shape;1020;p51">
            <a:extLst>
              <a:ext uri="{FF2B5EF4-FFF2-40B4-BE49-F238E27FC236}">
                <a16:creationId xmlns:a16="http://schemas.microsoft.com/office/drawing/2014/main" id="{20721D44-AC5A-3EBD-1EC1-046DACC75FC0}"/>
              </a:ext>
            </a:extLst>
          </p:cNvPr>
          <p:cNvSpPr/>
          <p:nvPr/>
        </p:nvSpPr>
        <p:spPr>
          <a:xfrm rot="-1177678" flipV="1">
            <a:off x="7419390" y="3664962"/>
            <a:ext cx="379592" cy="346720"/>
          </a:xfrm>
          <a:prstGeom prst="ellipse">
            <a:avLst/>
          </a:prstGeom>
          <a:solidFill>
            <a:srgbClr val="FFFFFF"/>
          </a:solidFill>
          <a:ln w="15875" cap="flat" cmpd="sng">
            <a:solidFill>
              <a:srgbClr val="000000"/>
            </a:solidFill>
            <a:prstDash val="solid"/>
            <a:round/>
            <a:headEnd type="none" w="sm" len="sm"/>
            <a:tailEnd type="none" w="sm" len="sm"/>
          </a:ln>
        </p:spPr>
        <p:txBody>
          <a:bodyPr spcFirstLastPara="1" wrap="square" lIns="82283" tIns="41130" rIns="82283" bIns="41130" anchor="ctr" anchorCtr="0">
            <a:noAutofit/>
          </a:bodyPr>
          <a:lstStyle/>
          <a:p>
            <a:pPr algn="ctr">
              <a:buClr>
                <a:srgbClr val="000000"/>
              </a:buClr>
              <a:buSzPts val="1400"/>
            </a:pPr>
            <a:endParaRPr sz="1260">
              <a:solidFill>
                <a:srgbClr val="000000"/>
              </a:solidFill>
              <a:latin typeface="Arial"/>
              <a:ea typeface="Arial"/>
              <a:cs typeface="Arial"/>
              <a:sym typeface="Arial"/>
            </a:endParaRPr>
          </a:p>
        </p:txBody>
      </p:sp>
      <p:sp>
        <p:nvSpPr>
          <p:cNvPr id="55" name="Slide Number Placeholder 2">
            <a:extLst>
              <a:ext uri="{FF2B5EF4-FFF2-40B4-BE49-F238E27FC236}">
                <a16:creationId xmlns:a16="http://schemas.microsoft.com/office/drawing/2014/main" id="{E1CE594F-16AA-A4F4-6BA9-4EF02067989B}"/>
              </a:ext>
            </a:extLst>
          </p:cNvPr>
          <p:cNvSpPr>
            <a:spLocks noGrp="1"/>
          </p:cNvSpPr>
          <p:nvPr>
            <p:ph type="sldNum" sz="quarter" idx="12"/>
          </p:nvPr>
        </p:nvSpPr>
        <p:spPr>
          <a:xfrm>
            <a:off x="162173" y="6491007"/>
            <a:ext cx="2057400" cy="273844"/>
          </a:xfrm>
        </p:spPr>
        <p:txBody>
          <a:bodyPr/>
          <a:lstStyle/>
          <a:p>
            <a:fld id="{78AA9B8F-E99E-F249-967A-8EA2BC104B71}" type="slidenum">
              <a:rPr lang="en-AT" smtClean="0"/>
              <a:t>37</a:t>
            </a:fld>
            <a:endParaRPr lang="en-AT"/>
          </a:p>
        </p:txBody>
      </p:sp>
    </p:spTree>
    <p:extLst>
      <p:ext uri="{BB962C8B-B14F-4D97-AF65-F5344CB8AC3E}">
        <p14:creationId xmlns:p14="http://schemas.microsoft.com/office/powerpoint/2010/main" val="13903652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2A72DAEF-9C29-C64A-A368-ADE990388C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8795" y="4495261"/>
            <a:ext cx="1388732" cy="897398"/>
          </a:xfrm>
          <a:prstGeom prst="rect">
            <a:avLst/>
          </a:prstGeom>
        </p:spPr>
      </p:pic>
      <p:sp>
        <p:nvSpPr>
          <p:cNvPr id="56" name="TextBox 55">
            <a:extLst>
              <a:ext uri="{FF2B5EF4-FFF2-40B4-BE49-F238E27FC236}">
                <a16:creationId xmlns:a16="http://schemas.microsoft.com/office/drawing/2014/main" id="{0CE68C44-2432-46B9-45EF-641D93A35A81}"/>
              </a:ext>
            </a:extLst>
          </p:cNvPr>
          <p:cNvSpPr txBox="1"/>
          <p:nvPr/>
        </p:nvSpPr>
        <p:spPr>
          <a:xfrm>
            <a:off x="1457067" y="5221835"/>
            <a:ext cx="961244" cy="341632"/>
          </a:xfrm>
          <a:prstGeom prst="rect">
            <a:avLst/>
          </a:prstGeom>
          <a:solidFill>
            <a:schemeClr val="bg1"/>
          </a:solidFill>
        </p:spPr>
        <p:txBody>
          <a:bodyPr wrap="square" rtlCol="0">
            <a:spAutoFit/>
          </a:bodyPr>
          <a:lstStyle/>
          <a:p>
            <a:endParaRPr lang="en-AT" sz="1620" dirty="0"/>
          </a:p>
        </p:txBody>
      </p:sp>
      <p:sp>
        <p:nvSpPr>
          <p:cNvPr id="2" name="Text Placeholder 1">
            <a:extLst>
              <a:ext uri="{FF2B5EF4-FFF2-40B4-BE49-F238E27FC236}">
                <a16:creationId xmlns:a16="http://schemas.microsoft.com/office/drawing/2014/main" id="{A91DC069-0423-1140-ADB0-CB69218D7FF3}"/>
              </a:ext>
            </a:extLst>
          </p:cNvPr>
          <p:cNvSpPr>
            <a:spLocks noGrp="1"/>
          </p:cNvSpPr>
          <p:nvPr>
            <p:ph idx="1"/>
          </p:nvPr>
        </p:nvSpPr>
        <p:spPr>
          <a:xfrm>
            <a:off x="604421" y="1334641"/>
            <a:ext cx="7759644" cy="3468515"/>
          </a:xfrm>
        </p:spPr>
        <p:txBody>
          <a:bodyPr/>
          <a:lstStyle/>
          <a:p>
            <a:pPr marL="514350" indent="-308610">
              <a:buAutoNum type="arabicPeriod"/>
            </a:pPr>
            <a:r>
              <a:rPr lang="en-AT" dirty="0"/>
              <a:t>Client decomposes BGPs into "stars"</a:t>
            </a:r>
          </a:p>
          <a:p>
            <a:pPr marL="514350" indent="-308610">
              <a:buAutoNum type="arabicPeriod"/>
            </a:pPr>
            <a:r>
              <a:rPr lang="en-AT" dirty="0"/>
              <a:t>Retrieve relevant information from server to make a query plan</a:t>
            </a:r>
          </a:p>
          <a:p>
            <a:pPr marL="514350" indent="-308610">
              <a:buAutoNum type="arabicPeriod"/>
            </a:pPr>
            <a:r>
              <a:rPr lang="en-AT" dirty="0"/>
              <a:t>Retrieve and joins matching HDT partitions one by one </a:t>
            </a:r>
          </a:p>
          <a:p>
            <a:pPr marL="205740" indent="0">
              <a:buNone/>
            </a:pPr>
            <a:r>
              <a:rPr lang="en-AT" dirty="0"/>
              <a:t>       </a:t>
            </a:r>
            <a:r>
              <a:rPr lang="en-AT" sz="1080" dirty="0"/>
              <a:t>(use TPF for 1-triple patterns and "pruned" partitions)</a:t>
            </a:r>
          </a:p>
        </p:txBody>
      </p:sp>
      <p:sp>
        <p:nvSpPr>
          <p:cNvPr id="3" name="Title 2">
            <a:extLst>
              <a:ext uri="{FF2B5EF4-FFF2-40B4-BE49-F238E27FC236}">
                <a16:creationId xmlns:a16="http://schemas.microsoft.com/office/drawing/2014/main" id="{932C193C-75D5-6E47-ABC0-1BB7EB4A8F55}"/>
              </a:ext>
            </a:extLst>
          </p:cNvPr>
          <p:cNvSpPr>
            <a:spLocks noGrp="1"/>
          </p:cNvSpPr>
          <p:nvPr>
            <p:ph type="title"/>
          </p:nvPr>
        </p:nvSpPr>
        <p:spPr>
          <a:xfrm>
            <a:off x="452665" y="464242"/>
            <a:ext cx="7886700" cy="994172"/>
          </a:xfrm>
        </p:spPr>
        <p:txBody>
          <a:bodyPr/>
          <a:lstStyle/>
          <a:p>
            <a:r>
              <a:rPr lang="en-AT" dirty="0"/>
              <a:t>Smart-KG query Processing:</a:t>
            </a:r>
          </a:p>
        </p:txBody>
      </p:sp>
      <p:pic>
        <p:nvPicPr>
          <p:cNvPr id="17" name="Google Shape;373;p33">
            <a:extLst>
              <a:ext uri="{FF2B5EF4-FFF2-40B4-BE49-F238E27FC236}">
                <a16:creationId xmlns:a16="http://schemas.microsoft.com/office/drawing/2014/main" id="{DB4846D1-B285-CE4F-8337-E3E129602B68}"/>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365201" y="3920865"/>
            <a:ext cx="488744" cy="383372"/>
          </a:xfrm>
          <a:prstGeom prst="rect">
            <a:avLst/>
          </a:prstGeom>
          <a:noFill/>
          <a:ln>
            <a:noFill/>
          </a:ln>
        </p:spPr>
      </p:pic>
      <p:pic>
        <p:nvPicPr>
          <p:cNvPr id="21" name="Picture 20">
            <a:extLst>
              <a:ext uri="{FF2B5EF4-FFF2-40B4-BE49-F238E27FC236}">
                <a16:creationId xmlns:a16="http://schemas.microsoft.com/office/drawing/2014/main" id="{5EB702B3-16D7-594C-9D1B-B2D79956AA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57067" y="2949470"/>
            <a:ext cx="2225931" cy="971174"/>
          </a:xfrm>
          <a:prstGeom prst="rect">
            <a:avLst/>
          </a:prstGeom>
        </p:spPr>
      </p:pic>
      <p:grpSp>
        <p:nvGrpSpPr>
          <p:cNvPr id="27" name="Google Shape;782;p47">
            <a:extLst>
              <a:ext uri="{FF2B5EF4-FFF2-40B4-BE49-F238E27FC236}">
                <a16:creationId xmlns:a16="http://schemas.microsoft.com/office/drawing/2014/main" id="{8725F009-23FE-3647-9C18-767DEEA326A7}"/>
              </a:ext>
            </a:extLst>
          </p:cNvPr>
          <p:cNvGrpSpPr/>
          <p:nvPr/>
        </p:nvGrpSpPr>
        <p:grpSpPr>
          <a:xfrm>
            <a:off x="6816009" y="4002354"/>
            <a:ext cx="1870791" cy="1046695"/>
            <a:chOff x="10690596" y="2650700"/>
            <a:chExt cx="2001788" cy="1950025"/>
          </a:xfrm>
        </p:grpSpPr>
        <p:sp>
          <p:nvSpPr>
            <p:cNvPr id="28" name="Google Shape;783;p47">
              <a:extLst>
                <a:ext uri="{FF2B5EF4-FFF2-40B4-BE49-F238E27FC236}">
                  <a16:creationId xmlns:a16="http://schemas.microsoft.com/office/drawing/2014/main" id="{440A88CE-46C7-2C46-8B45-18716E50601E}"/>
                </a:ext>
              </a:extLst>
            </p:cNvPr>
            <p:cNvSpPr/>
            <p:nvPr/>
          </p:nvSpPr>
          <p:spPr>
            <a:xfrm>
              <a:off x="10763984" y="2705625"/>
              <a:ext cx="1928400" cy="1895100"/>
            </a:xfrm>
            <a:prstGeom prst="rect">
              <a:avLst/>
            </a:prstGeom>
            <a:noFill/>
            <a:ln w="9525" cap="flat" cmpd="sng">
              <a:solidFill>
                <a:srgbClr val="000000"/>
              </a:solidFill>
              <a:prstDash val="solid"/>
              <a:miter lim="8000"/>
              <a:headEnd type="none" w="sm" len="sm"/>
              <a:tailEnd type="none" w="sm" len="sm"/>
            </a:ln>
          </p:spPr>
          <p:txBody>
            <a:bodyPr spcFirstLastPara="1" wrap="square" lIns="81000" tIns="40500" rIns="81000" bIns="40500" anchor="ctr" anchorCtr="0">
              <a:noAutofit/>
            </a:bodyPr>
            <a:lstStyle/>
            <a:p>
              <a:pPr>
                <a:buClr>
                  <a:srgbClr val="000000"/>
                </a:buClr>
                <a:buSzPts val="1050"/>
              </a:pPr>
              <a:endParaRPr sz="945">
                <a:solidFill>
                  <a:srgbClr val="000000"/>
                </a:solidFill>
                <a:latin typeface="Arial"/>
                <a:ea typeface="Arial"/>
                <a:cs typeface="Arial"/>
                <a:sym typeface="Arial"/>
              </a:endParaRPr>
            </a:p>
          </p:txBody>
        </p:sp>
        <p:sp>
          <p:nvSpPr>
            <p:cNvPr id="29" name="Google Shape;784;p47">
              <a:extLst>
                <a:ext uri="{FF2B5EF4-FFF2-40B4-BE49-F238E27FC236}">
                  <a16:creationId xmlns:a16="http://schemas.microsoft.com/office/drawing/2014/main" id="{7007DEDD-1DDD-3D42-9427-684BD2A6A013}"/>
                </a:ext>
              </a:extLst>
            </p:cNvPr>
            <p:cNvSpPr/>
            <p:nvPr/>
          </p:nvSpPr>
          <p:spPr>
            <a:xfrm>
              <a:off x="10690596" y="2650700"/>
              <a:ext cx="1996200" cy="263700"/>
            </a:xfrm>
            <a:prstGeom prst="rect">
              <a:avLst/>
            </a:prstGeom>
            <a:noFill/>
            <a:ln>
              <a:noFill/>
            </a:ln>
          </p:spPr>
          <p:txBody>
            <a:bodyPr spcFirstLastPara="1" wrap="square" lIns="82283" tIns="41130" rIns="82283" bIns="41130" anchor="t" anchorCtr="0">
              <a:noAutofit/>
            </a:bodyPr>
            <a:lstStyle/>
            <a:p>
              <a:pPr algn="ctr">
                <a:buClr>
                  <a:srgbClr val="000000"/>
                </a:buClr>
                <a:buSzPts val="1050"/>
              </a:pPr>
              <a:r>
                <a:rPr lang="en" sz="945" dirty="0">
                  <a:solidFill>
                    <a:srgbClr val="000000"/>
                  </a:solidFill>
                  <a:latin typeface="Arial"/>
                  <a:ea typeface="Arial"/>
                  <a:cs typeface="Arial"/>
                  <a:sym typeface="Arial"/>
                </a:rPr>
                <a:t>KG Partitions (separate HDTs)</a:t>
              </a:r>
              <a:endParaRPr sz="945" dirty="0">
                <a:solidFill>
                  <a:srgbClr val="000000"/>
                </a:solidFill>
                <a:latin typeface="Arial"/>
                <a:ea typeface="Arial"/>
                <a:cs typeface="Arial"/>
                <a:sym typeface="Arial"/>
              </a:endParaRPr>
            </a:p>
          </p:txBody>
        </p:sp>
      </p:grpSp>
      <p:grpSp>
        <p:nvGrpSpPr>
          <p:cNvPr id="30" name="Google Shape;790;p47">
            <a:extLst>
              <a:ext uri="{FF2B5EF4-FFF2-40B4-BE49-F238E27FC236}">
                <a16:creationId xmlns:a16="http://schemas.microsoft.com/office/drawing/2014/main" id="{63CD5E7E-6A17-9941-878F-04A0E2982968}"/>
              </a:ext>
            </a:extLst>
          </p:cNvPr>
          <p:cNvGrpSpPr/>
          <p:nvPr/>
        </p:nvGrpSpPr>
        <p:grpSpPr>
          <a:xfrm>
            <a:off x="6940242" y="4266019"/>
            <a:ext cx="493825" cy="280082"/>
            <a:chOff x="1813742" y="2477592"/>
            <a:chExt cx="548694" cy="414936"/>
          </a:xfrm>
        </p:grpSpPr>
        <p:sp>
          <p:nvSpPr>
            <p:cNvPr id="31" name="Google Shape;791;p47">
              <a:extLst>
                <a:ext uri="{FF2B5EF4-FFF2-40B4-BE49-F238E27FC236}">
                  <a16:creationId xmlns:a16="http://schemas.microsoft.com/office/drawing/2014/main" id="{53B87C21-796F-6D4D-8C76-ED4CEC305028}"/>
                </a:ext>
              </a:extLst>
            </p:cNvPr>
            <p:cNvSpPr/>
            <p:nvPr/>
          </p:nvSpPr>
          <p:spPr>
            <a:xfrm>
              <a:off x="1813742" y="2477592"/>
              <a:ext cx="548694" cy="414936"/>
            </a:xfrm>
            <a:prstGeom prst="flowChartDocument">
              <a:avLst/>
            </a:prstGeom>
            <a:solidFill>
              <a:srgbClr val="FFFFFF"/>
            </a:solidFill>
            <a:ln w="12700" cap="flat" cmpd="sng">
              <a:solidFill>
                <a:srgbClr val="3F3F3F"/>
              </a:solidFill>
              <a:prstDash val="solid"/>
              <a:round/>
              <a:headEnd type="none" w="sm" len="sm"/>
              <a:tailEnd type="none" w="sm" len="sm"/>
            </a:ln>
          </p:spPr>
          <p:txBody>
            <a:bodyPr spcFirstLastPara="1" wrap="square" lIns="82283" tIns="41130" rIns="82283" bIns="41130" anchor="ctr" anchorCtr="0">
              <a:noAutofit/>
            </a:bodyPr>
            <a:lstStyle/>
            <a:p>
              <a:pPr algn="ctr">
                <a:buClr>
                  <a:srgbClr val="000000"/>
                </a:buClr>
                <a:buSzPts val="1800"/>
              </a:pPr>
              <a:endParaRPr sz="1620">
                <a:solidFill>
                  <a:srgbClr val="000000"/>
                </a:solidFill>
                <a:latin typeface="Arial"/>
                <a:ea typeface="Arial"/>
                <a:cs typeface="Arial"/>
                <a:sym typeface="Arial"/>
              </a:endParaRPr>
            </a:p>
          </p:txBody>
        </p:sp>
        <p:pic>
          <p:nvPicPr>
            <p:cNvPr id="32" name="Google Shape;792;p47">
              <a:extLst>
                <a:ext uri="{FF2B5EF4-FFF2-40B4-BE49-F238E27FC236}">
                  <a16:creationId xmlns:a16="http://schemas.microsoft.com/office/drawing/2014/main" id="{8A73413E-585A-B547-A0CA-E911EC3AF969}"/>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861672" y="2513487"/>
              <a:ext cx="300452" cy="343150"/>
            </a:xfrm>
            <a:prstGeom prst="rect">
              <a:avLst/>
            </a:prstGeom>
            <a:noFill/>
            <a:ln>
              <a:noFill/>
            </a:ln>
          </p:spPr>
        </p:pic>
      </p:grpSp>
      <p:grpSp>
        <p:nvGrpSpPr>
          <p:cNvPr id="33" name="Google Shape;802;p47">
            <a:extLst>
              <a:ext uri="{FF2B5EF4-FFF2-40B4-BE49-F238E27FC236}">
                <a16:creationId xmlns:a16="http://schemas.microsoft.com/office/drawing/2014/main" id="{40271807-D43A-FE45-9B9C-B66B31223F5F}"/>
              </a:ext>
            </a:extLst>
          </p:cNvPr>
          <p:cNvGrpSpPr/>
          <p:nvPr/>
        </p:nvGrpSpPr>
        <p:grpSpPr>
          <a:xfrm>
            <a:off x="7077402" y="4368889"/>
            <a:ext cx="493825" cy="280082"/>
            <a:chOff x="1813742" y="2477592"/>
            <a:chExt cx="548694" cy="414936"/>
          </a:xfrm>
        </p:grpSpPr>
        <p:sp>
          <p:nvSpPr>
            <p:cNvPr id="34" name="Google Shape;803;p47">
              <a:extLst>
                <a:ext uri="{FF2B5EF4-FFF2-40B4-BE49-F238E27FC236}">
                  <a16:creationId xmlns:a16="http://schemas.microsoft.com/office/drawing/2014/main" id="{28E59A4A-365C-3A42-B4DD-D91AB24DED3E}"/>
                </a:ext>
              </a:extLst>
            </p:cNvPr>
            <p:cNvSpPr/>
            <p:nvPr/>
          </p:nvSpPr>
          <p:spPr>
            <a:xfrm>
              <a:off x="1813742" y="2477592"/>
              <a:ext cx="548694" cy="414936"/>
            </a:xfrm>
            <a:prstGeom prst="flowChartDocument">
              <a:avLst/>
            </a:prstGeom>
            <a:solidFill>
              <a:srgbClr val="FFFFFF"/>
            </a:solidFill>
            <a:ln w="12700" cap="flat" cmpd="sng">
              <a:solidFill>
                <a:srgbClr val="3F3F3F"/>
              </a:solidFill>
              <a:prstDash val="solid"/>
              <a:round/>
              <a:headEnd type="none" w="sm" len="sm"/>
              <a:tailEnd type="none" w="sm" len="sm"/>
            </a:ln>
          </p:spPr>
          <p:txBody>
            <a:bodyPr spcFirstLastPara="1" wrap="square" lIns="82283" tIns="41130" rIns="82283" bIns="41130" anchor="ctr" anchorCtr="0">
              <a:noAutofit/>
            </a:bodyPr>
            <a:lstStyle/>
            <a:p>
              <a:pPr algn="ctr">
                <a:buClr>
                  <a:srgbClr val="000000"/>
                </a:buClr>
                <a:buSzPts val="1800"/>
              </a:pPr>
              <a:endParaRPr sz="1620">
                <a:solidFill>
                  <a:srgbClr val="000000"/>
                </a:solidFill>
                <a:latin typeface="Arial"/>
                <a:ea typeface="Arial"/>
                <a:cs typeface="Arial"/>
                <a:sym typeface="Arial"/>
              </a:endParaRPr>
            </a:p>
          </p:txBody>
        </p:sp>
        <p:pic>
          <p:nvPicPr>
            <p:cNvPr id="35" name="Google Shape;804;p47">
              <a:extLst>
                <a:ext uri="{FF2B5EF4-FFF2-40B4-BE49-F238E27FC236}">
                  <a16:creationId xmlns:a16="http://schemas.microsoft.com/office/drawing/2014/main" id="{370C7552-759E-CC46-AC44-35D735FE56F7}"/>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861672" y="2513487"/>
              <a:ext cx="300452" cy="343150"/>
            </a:xfrm>
            <a:prstGeom prst="rect">
              <a:avLst/>
            </a:prstGeom>
            <a:noFill/>
            <a:ln>
              <a:noFill/>
            </a:ln>
          </p:spPr>
        </p:pic>
      </p:grpSp>
      <p:grpSp>
        <p:nvGrpSpPr>
          <p:cNvPr id="36" name="Google Shape;805;p47">
            <a:extLst>
              <a:ext uri="{FF2B5EF4-FFF2-40B4-BE49-F238E27FC236}">
                <a16:creationId xmlns:a16="http://schemas.microsoft.com/office/drawing/2014/main" id="{962A9A83-72D1-3049-BFF8-5DDE09C1BE01}"/>
              </a:ext>
            </a:extLst>
          </p:cNvPr>
          <p:cNvGrpSpPr/>
          <p:nvPr/>
        </p:nvGrpSpPr>
        <p:grpSpPr>
          <a:xfrm>
            <a:off x="7214562" y="4471759"/>
            <a:ext cx="493825" cy="280082"/>
            <a:chOff x="1813742" y="2477592"/>
            <a:chExt cx="548694" cy="414936"/>
          </a:xfrm>
        </p:grpSpPr>
        <p:sp>
          <p:nvSpPr>
            <p:cNvPr id="37" name="Google Shape;806;p47">
              <a:extLst>
                <a:ext uri="{FF2B5EF4-FFF2-40B4-BE49-F238E27FC236}">
                  <a16:creationId xmlns:a16="http://schemas.microsoft.com/office/drawing/2014/main" id="{AC5592C2-48C1-BE43-84A0-BB61BA451A6D}"/>
                </a:ext>
              </a:extLst>
            </p:cNvPr>
            <p:cNvSpPr/>
            <p:nvPr/>
          </p:nvSpPr>
          <p:spPr>
            <a:xfrm>
              <a:off x="1813742" y="2477592"/>
              <a:ext cx="548694" cy="414936"/>
            </a:xfrm>
            <a:prstGeom prst="flowChartDocument">
              <a:avLst/>
            </a:prstGeom>
            <a:solidFill>
              <a:srgbClr val="FFFFFF"/>
            </a:solidFill>
            <a:ln w="12700" cap="flat" cmpd="sng">
              <a:solidFill>
                <a:srgbClr val="3F3F3F"/>
              </a:solidFill>
              <a:prstDash val="solid"/>
              <a:round/>
              <a:headEnd type="none" w="sm" len="sm"/>
              <a:tailEnd type="none" w="sm" len="sm"/>
            </a:ln>
          </p:spPr>
          <p:txBody>
            <a:bodyPr spcFirstLastPara="1" wrap="square" lIns="82283" tIns="41130" rIns="82283" bIns="41130" anchor="ctr" anchorCtr="0">
              <a:noAutofit/>
            </a:bodyPr>
            <a:lstStyle/>
            <a:p>
              <a:pPr algn="ctr">
                <a:buClr>
                  <a:srgbClr val="000000"/>
                </a:buClr>
                <a:buSzPts val="1800"/>
              </a:pPr>
              <a:endParaRPr sz="1620">
                <a:solidFill>
                  <a:srgbClr val="000000"/>
                </a:solidFill>
                <a:latin typeface="Arial"/>
                <a:ea typeface="Arial"/>
                <a:cs typeface="Arial"/>
                <a:sym typeface="Arial"/>
              </a:endParaRPr>
            </a:p>
          </p:txBody>
        </p:sp>
        <p:pic>
          <p:nvPicPr>
            <p:cNvPr id="38" name="Google Shape;807;p47">
              <a:extLst>
                <a:ext uri="{FF2B5EF4-FFF2-40B4-BE49-F238E27FC236}">
                  <a16:creationId xmlns:a16="http://schemas.microsoft.com/office/drawing/2014/main" id="{1012DD6E-5E7F-8149-A3E5-BF36C3F62B96}"/>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861672" y="2513487"/>
              <a:ext cx="300452" cy="343150"/>
            </a:xfrm>
            <a:prstGeom prst="rect">
              <a:avLst/>
            </a:prstGeom>
            <a:noFill/>
            <a:ln>
              <a:noFill/>
            </a:ln>
          </p:spPr>
        </p:pic>
      </p:grpSp>
      <p:grpSp>
        <p:nvGrpSpPr>
          <p:cNvPr id="39" name="Google Shape;808;p47">
            <a:extLst>
              <a:ext uri="{FF2B5EF4-FFF2-40B4-BE49-F238E27FC236}">
                <a16:creationId xmlns:a16="http://schemas.microsoft.com/office/drawing/2014/main" id="{BFA794E0-0E11-0A48-A8B5-6535B459E4C2}"/>
              </a:ext>
            </a:extLst>
          </p:cNvPr>
          <p:cNvGrpSpPr/>
          <p:nvPr/>
        </p:nvGrpSpPr>
        <p:grpSpPr>
          <a:xfrm>
            <a:off x="7310056" y="4556392"/>
            <a:ext cx="493825" cy="280082"/>
            <a:chOff x="1813742" y="2477592"/>
            <a:chExt cx="548694" cy="414936"/>
          </a:xfrm>
        </p:grpSpPr>
        <p:sp>
          <p:nvSpPr>
            <p:cNvPr id="40" name="Google Shape;809;p47">
              <a:extLst>
                <a:ext uri="{FF2B5EF4-FFF2-40B4-BE49-F238E27FC236}">
                  <a16:creationId xmlns:a16="http://schemas.microsoft.com/office/drawing/2014/main" id="{4105F041-4122-634A-B6F2-071ACB334835}"/>
                </a:ext>
              </a:extLst>
            </p:cNvPr>
            <p:cNvSpPr/>
            <p:nvPr/>
          </p:nvSpPr>
          <p:spPr>
            <a:xfrm>
              <a:off x="1813742" y="2477592"/>
              <a:ext cx="548694" cy="414936"/>
            </a:xfrm>
            <a:prstGeom prst="flowChartDocument">
              <a:avLst/>
            </a:prstGeom>
            <a:solidFill>
              <a:srgbClr val="FFFFFF"/>
            </a:solidFill>
            <a:ln w="12700" cap="flat" cmpd="sng">
              <a:solidFill>
                <a:srgbClr val="3F3F3F"/>
              </a:solidFill>
              <a:prstDash val="solid"/>
              <a:round/>
              <a:headEnd type="none" w="sm" len="sm"/>
              <a:tailEnd type="none" w="sm" len="sm"/>
            </a:ln>
          </p:spPr>
          <p:txBody>
            <a:bodyPr spcFirstLastPara="1" wrap="square" lIns="82283" tIns="41130" rIns="82283" bIns="41130" anchor="ctr" anchorCtr="0">
              <a:noAutofit/>
            </a:bodyPr>
            <a:lstStyle/>
            <a:p>
              <a:pPr algn="ctr">
                <a:buClr>
                  <a:srgbClr val="000000"/>
                </a:buClr>
                <a:buSzPts val="1800"/>
              </a:pPr>
              <a:endParaRPr sz="1620">
                <a:solidFill>
                  <a:srgbClr val="000000"/>
                </a:solidFill>
                <a:latin typeface="Arial"/>
                <a:ea typeface="Arial"/>
                <a:cs typeface="Arial"/>
                <a:sym typeface="Arial"/>
              </a:endParaRPr>
            </a:p>
          </p:txBody>
        </p:sp>
        <p:pic>
          <p:nvPicPr>
            <p:cNvPr id="41" name="Google Shape;810;p47">
              <a:extLst>
                <a:ext uri="{FF2B5EF4-FFF2-40B4-BE49-F238E27FC236}">
                  <a16:creationId xmlns:a16="http://schemas.microsoft.com/office/drawing/2014/main" id="{6A224511-67FC-4049-B8B0-63AC53538876}"/>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861672" y="2513487"/>
              <a:ext cx="300452" cy="343150"/>
            </a:xfrm>
            <a:prstGeom prst="rect">
              <a:avLst/>
            </a:prstGeom>
            <a:noFill/>
            <a:ln>
              <a:noFill/>
            </a:ln>
          </p:spPr>
        </p:pic>
      </p:grpSp>
      <p:grpSp>
        <p:nvGrpSpPr>
          <p:cNvPr id="42" name="Google Shape;811;p47">
            <a:extLst>
              <a:ext uri="{FF2B5EF4-FFF2-40B4-BE49-F238E27FC236}">
                <a16:creationId xmlns:a16="http://schemas.microsoft.com/office/drawing/2014/main" id="{6EACD36B-A92E-CC4F-A6EB-5EEC558E3C60}"/>
              </a:ext>
            </a:extLst>
          </p:cNvPr>
          <p:cNvGrpSpPr/>
          <p:nvPr/>
        </p:nvGrpSpPr>
        <p:grpSpPr>
          <a:xfrm>
            <a:off x="7708380" y="4214584"/>
            <a:ext cx="493825" cy="280082"/>
            <a:chOff x="1813742" y="2477592"/>
            <a:chExt cx="548694" cy="414936"/>
          </a:xfrm>
        </p:grpSpPr>
        <p:sp>
          <p:nvSpPr>
            <p:cNvPr id="43" name="Google Shape;812;p47">
              <a:extLst>
                <a:ext uri="{FF2B5EF4-FFF2-40B4-BE49-F238E27FC236}">
                  <a16:creationId xmlns:a16="http://schemas.microsoft.com/office/drawing/2014/main" id="{2EB06EB9-F720-4B4B-B629-9485A06D0DC0}"/>
                </a:ext>
              </a:extLst>
            </p:cNvPr>
            <p:cNvSpPr/>
            <p:nvPr/>
          </p:nvSpPr>
          <p:spPr>
            <a:xfrm>
              <a:off x="1813742" y="2477592"/>
              <a:ext cx="548694" cy="414936"/>
            </a:xfrm>
            <a:prstGeom prst="flowChartDocument">
              <a:avLst/>
            </a:prstGeom>
            <a:solidFill>
              <a:srgbClr val="FFFFFF"/>
            </a:solidFill>
            <a:ln w="12700" cap="flat" cmpd="sng">
              <a:solidFill>
                <a:srgbClr val="3F3F3F"/>
              </a:solidFill>
              <a:prstDash val="solid"/>
              <a:round/>
              <a:headEnd type="none" w="sm" len="sm"/>
              <a:tailEnd type="none" w="sm" len="sm"/>
            </a:ln>
          </p:spPr>
          <p:txBody>
            <a:bodyPr spcFirstLastPara="1" wrap="square" lIns="82283" tIns="41130" rIns="82283" bIns="41130" anchor="ctr" anchorCtr="0">
              <a:noAutofit/>
            </a:bodyPr>
            <a:lstStyle/>
            <a:p>
              <a:pPr algn="ctr">
                <a:buClr>
                  <a:srgbClr val="000000"/>
                </a:buClr>
                <a:buSzPts val="1800"/>
              </a:pPr>
              <a:endParaRPr sz="1620">
                <a:solidFill>
                  <a:srgbClr val="000000"/>
                </a:solidFill>
                <a:latin typeface="Arial"/>
                <a:ea typeface="Arial"/>
                <a:cs typeface="Arial"/>
                <a:sym typeface="Arial"/>
              </a:endParaRPr>
            </a:p>
          </p:txBody>
        </p:sp>
        <p:pic>
          <p:nvPicPr>
            <p:cNvPr id="44" name="Google Shape;813;p47">
              <a:extLst>
                <a:ext uri="{FF2B5EF4-FFF2-40B4-BE49-F238E27FC236}">
                  <a16:creationId xmlns:a16="http://schemas.microsoft.com/office/drawing/2014/main" id="{25B3BC30-953C-644E-9E2B-919C4DF061BA}"/>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861672" y="2513487"/>
              <a:ext cx="300452" cy="343150"/>
            </a:xfrm>
            <a:prstGeom prst="rect">
              <a:avLst/>
            </a:prstGeom>
            <a:noFill/>
            <a:ln>
              <a:noFill/>
            </a:ln>
          </p:spPr>
        </p:pic>
      </p:grpSp>
      <p:grpSp>
        <p:nvGrpSpPr>
          <p:cNvPr id="45" name="Google Shape;814;p47">
            <a:extLst>
              <a:ext uri="{FF2B5EF4-FFF2-40B4-BE49-F238E27FC236}">
                <a16:creationId xmlns:a16="http://schemas.microsoft.com/office/drawing/2014/main" id="{E8F9315B-7D54-5F49-B251-0BDC8A0E0E3B}"/>
              </a:ext>
            </a:extLst>
          </p:cNvPr>
          <p:cNvGrpSpPr/>
          <p:nvPr/>
        </p:nvGrpSpPr>
        <p:grpSpPr>
          <a:xfrm>
            <a:off x="7845540" y="4317454"/>
            <a:ext cx="493825" cy="280082"/>
            <a:chOff x="1813742" y="2477592"/>
            <a:chExt cx="548694" cy="414936"/>
          </a:xfrm>
        </p:grpSpPr>
        <p:sp>
          <p:nvSpPr>
            <p:cNvPr id="46" name="Google Shape;815;p47">
              <a:extLst>
                <a:ext uri="{FF2B5EF4-FFF2-40B4-BE49-F238E27FC236}">
                  <a16:creationId xmlns:a16="http://schemas.microsoft.com/office/drawing/2014/main" id="{45AD9236-F3EB-D94F-94C5-96F92A383C40}"/>
                </a:ext>
              </a:extLst>
            </p:cNvPr>
            <p:cNvSpPr/>
            <p:nvPr/>
          </p:nvSpPr>
          <p:spPr>
            <a:xfrm>
              <a:off x="1813742" y="2477592"/>
              <a:ext cx="548694" cy="414936"/>
            </a:xfrm>
            <a:prstGeom prst="flowChartDocument">
              <a:avLst/>
            </a:prstGeom>
            <a:solidFill>
              <a:srgbClr val="FFFFFF"/>
            </a:solidFill>
            <a:ln w="12700" cap="flat" cmpd="sng">
              <a:solidFill>
                <a:srgbClr val="3F3F3F"/>
              </a:solidFill>
              <a:prstDash val="solid"/>
              <a:round/>
              <a:headEnd type="none" w="sm" len="sm"/>
              <a:tailEnd type="none" w="sm" len="sm"/>
            </a:ln>
          </p:spPr>
          <p:txBody>
            <a:bodyPr spcFirstLastPara="1" wrap="square" lIns="82283" tIns="41130" rIns="82283" bIns="41130" anchor="ctr" anchorCtr="0">
              <a:noAutofit/>
            </a:bodyPr>
            <a:lstStyle/>
            <a:p>
              <a:pPr algn="ctr">
                <a:buClr>
                  <a:srgbClr val="000000"/>
                </a:buClr>
                <a:buSzPts val="1800"/>
              </a:pPr>
              <a:endParaRPr sz="1620">
                <a:solidFill>
                  <a:srgbClr val="000000"/>
                </a:solidFill>
                <a:latin typeface="Arial"/>
                <a:ea typeface="Arial"/>
                <a:cs typeface="Arial"/>
                <a:sym typeface="Arial"/>
              </a:endParaRPr>
            </a:p>
          </p:txBody>
        </p:sp>
        <p:pic>
          <p:nvPicPr>
            <p:cNvPr id="47" name="Google Shape;816;p47">
              <a:extLst>
                <a:ext uri="{FF2B5EF4-FFF2-40B4-BE49-F238E27FC236}">
                  <a16:creationId xmlns:a16="http://schemas.microsoft.com/office/drawing/2014/main" id="{7CB29C2A-04D8-C940-B720-F2B19AA14D34}"/>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861672" y="2513487"/>
              <a:ext cx="300452" cy="343150"/>
            </a:xfrm>
            <a:prstGeom prst="rect">
              <a:avLst/>
            </a:prstGeom>
            <a:noFill/>
            <a:ln>
              <a:noFill/>
            </a:ln>
          </p:spPr>
        </p:pic>
      </p:grpSp>
      <p:grpSp>
        <p:nvGrpSpPr>
          <p:cNvPr id="48" name="Google Shape;817;p47">
            <a:extLst>
              <a:ext uri="{FF2B5EF4-FFF2-40B4-BE49-F238E27FC236}">
                <a16:creationId xmlns:a16="http://schemas.microsoft.com/office/drawing/2014/main" id="{500D627C-35A8-1A49-8167-F309B1E9F64B}"/>
              </a:ext>
            </a:extLst>
          </p:cNvPr>
          <p:cNvGrpSpPr/>
          <p:nvPr/>
        </p:nvGrpSpPr>
        <p:grpSpPr>
          <a:xfrm>
            <a:off x="7982700" y="4420324"/>
            <a:ext cx="493825" cy="280082"/>
            <a:chOff x="1813742" y="2477592"/>
            <a:chExt cx="548694" cy="414936"/>
          </a:xfrm>
        </p:grpSpPr>
        <p:sp>
          <p:nvSpPr>
            <p:cNvPr id="49" name="Google Shape;818;p47">
              <a:extLst>
                <a:ext uri="{FF2B5EF4-FFF2-40B4-BE49-F238E27FC236}">
                  <a16:creationId xmlns:a16="http://schemas.microsoft.com/office/drawing/2014/main" id="{929018C2-A455-6648-A598-37D35867C2CB}"/>
                </a:ext>
              </a:extLst>
            </p:cNvPr>
            <p:cNvSpPr/>
            <p:nvPr/>
          </p:nvSpPr>
          <p:spPr>
            <a:xfrm>
              <a:off x="1813742" y="2477592"/>
              <a:ext cx="548694" cy="414936"/>
            </a:xfrm>
            <a:prstGeom prst="flowChartDocument">
              <a:avLst/>
            </a:prstGeom>
            <a:solidFill>
              <a:srgbClr val="FFFFFF"/>
            </a:solidFill>
            <a:ln w="12700" cap="flat" cmpd="sng">
              <a:solidFill>
                <a:srgbClr val="3F3F3F"/>
              </a:solidFill>
              <a:prstDash val="solid"/>
              <a:round/>
              <a:headEnd type="none" w="sm" len="sm"/>
              <a:tailEnd type="none" w="sm" len="sm"/>
            </a:ln>
          </p:spPr>
          <p:txBody>
            <a:bodyPr spcFirstLastPara="1" wrap="square" lIns="82283" tIns="41130" rIns="82283" bIns="41130" anchor="ctr" anchorCtr="0">
              <a:noAutofit/>
            </a:bodyPr>
            <a:lstStyle/>
            <a:p>
              <a:pPr algn="ctr">
                <a:buClr>
                  <a:srgbClr val="000000"/>
                </a:buClr>
                <a:buSzPts val="1800"/>
              </a:pPr>
              <a:endParaRPr sz="1620">
                <a:solidFill>
                  <a:srgbClr val="000000"/>
                </a:solidFill>
                <a:latin typeface="Arial"/>
                <a:ea typeface="Arial"/>
                <a:cs typeface="Arial"/>
                <a:sym typeface="Arial"/>
              </a:endParaRPr>
            </a:p>
          </p:txBody>
        </p:sp>
        <p:pic>
          <p:nvPicPr>
            <p:cNvPr id="50" name="Google Shape;819;p47">
              <a:extLst>
                <a:ext uri="{FF2B5EF4-FFF2-40B4-BE49-F238E27FC236}">
                  <a16:creationId xmlns:a16="http://schemas.microsoft.com/office/drawing/2014/main" id="{3BD786EB-CCDF-0844-B0FC-D3D325D74B10}"/>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861672" y="2513487"/>
              <a:ext cx="300452" cy="343150"/>
            </a:xfrm>
            <a:prstGeom prst="rect">
              <a:avLst/>
            </a:prstGeom>
            <a:noFill/>
            <a:ln>
              <a:noFill/>
            </a:ln>
          </p:spPr>
        </p:pic>
      </p:grpSp>
      <p:grpSp>
        <p:nvGrpSpPr>
          <p:cNvPr id="51" name="Google Shape;820;p47">
            <a:extLst>
              <a:ext uri="{FF2B5EF4-FFF2-40B4-BE49-F238E27FC236}">
                <a16:creationId xmlns:a16="http://schemas.microsoft.com/office/drawing/2014/main" id="{07DCFCCA-9705-EE45-9D50-52ED558D57CF}"/>
              </a:ext>
            </a:extLst>
          </p:cNvPr>
          <p:cNvGrpSpPr/>
          <p:nvPr/>
        </p:nvGrpSpPr>
        <p:grpSpPr>
          <a:xfrm>
            <a:off x="8119860" y="4523194"/>
            <a:ext cx="493825" cy="280082"/>
            <a:chOff x="1813742" y="2477592"/>
            <a:chExt cx="548694" cy="414936"/>
          </a:xfrm>
        </p:grpSpPr>
        <p:sp>
          <p:nvSpPr>
            <p:cNvPr id="52" name="Google Shape;821;p47">
              <a:extLst>
                <a:ext uri="{FF2B5EF4-FFF2-40B4-BE49-F238E27FC236}">
                  <a16:creationId xmlns:a16="http://schemas.microsoft.com/office/drawing/2014/main" id="{ECC4F028-D788-7A4A-BEFA-34EC5889576F}"/>
                </a:ext>
              </a:extLst>
            </p:cNvPr>
            <p:cNvSpPr/>
            <p:nvPr/>
          </p:nvSpPr>
          <p:spPr>
            <a:xfrm>
              <a:off x="1813742" y="2477592"/>
              <a:ext cx="548694" cy="414936"/>
            </a:xfrm>
            <a:prstGeom prst="flowChartDocument">
              <a:avLst/>
            </a:prstGeom>
            <a:solidFill>
              <a:srgbClr val="FFFFFF"/>
            </a:solidFill>
            <a:ln w="12700" cap="flat" cmpd="sng">
              <a:solidFill>
                <a:srgbClr val="3F3F3F"/>
              </a:solidFill>
              <a:prstDash val="solid"/>
              <a:round/>
              <a:headEnd type="none" w="sm" len="sm"/>
              <a:tailEnd type="none" w="sm" len="sm"/>
            </a:ln>
          </p:spPr>
          <p:txBody>
            <a:bodyPr spcFirstLastPara="1" wrap="square" lIns="82283" tIns="41130" rIns="82283" bIns="41130" anchor="ctr" anchorCtr="0">
              <a:noAutofit/>
            </a:bodyPr>
            <a:lstStyle/>
            <a:p>
              <a:pPr algn="ctr">
                <a:buClr>
                  <a:srgbClr val="000000"/>
                </a:buClr>
                <a:buSzPts val="1800"/>
              </a:pPr>
              <a:endParaRPr sz="1620">
                <a:solidFill>
                  <a:srgbClr val="000000"/>
                </a:solidFill>
                <a:latin typeface="Arial"/>
                <a:ea typeface="Arial"/>
                <a:cs typeface="Arial"/>
                <a:sym typeface="Arial"/>
              </a:endParaRPr>
            </a:p>
          </p:txBody>
        </p:sp>
        <p:pic>
          <p:nvPicPr>
            <p:cNvPr id="53" name="Google Shape;822;p47">
              <a:extLst>
                <a:ext uri="{FF2B5EF4-FFF2-40B4-BE49-F238E27FC236}">
                  <a16:creationId xmlns:a16="http://schemas.microsoft.com/office/drawing/2014/main" id="{B7133047-7F2F-3244-A869-CE14EBBA9863}"/>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861672" y="2513487"/>
              <a:ext cx="300452" cy="343150"/>
            </a:xfrm>
            <a:prstGeom prst="rect">
              <a:avLst/>
            </a:prstGeom>
            <a:noFill/>
            <a:ln>
              <a:noFill/>
            </a:ln>
          </p:spPr>
        </p:pic>
      </p:grpSp>
      <p:sp>
        <p:nvSpPr>
          <p:cNvPr id="54" name="Google Shape;823;p47">
            <a:extLst>
              <a:ext uri="{FF2B5EF4-FFF2-40B4-BE49-F238E27FC236}">
                <a16:creationId xmlns:a16="http://schemas.microsoft.com/office/drawing/2014/main" id="{941757F4-5BE7-F44B-ACD9-A45694726472}"/>
              </a:ext>
            </a:extLst>
          </p:cNvPr>
          <p:cNvSpPr/>
          <p:nvPr/>
        </p:nvSpPr>
        <p:spPr>
          <a:xfrm>
            <a:off x="7077408" y="4854787"/>
            <a:ext cx="1519020" cy="177998"/>
          </a:xfrm>
          <a:prstGeom prst="rect">
            <a:avLst/>
          </a:prstGeom>
          <a:blipFill rotWithShape="1">
            <a:blip r:embed="rId6">
              <a:alphaModFix/>
            </a:blip>
            <a:stretch>
              <a:fillRect/>
            </a:stretch>
          </a:blipFill>
          <a:ln>
            <a:noFill/>
          </a:ln>
        </p:spPr>
        <p:txBody>
          <a:bodyPr spcFirstLastPara="1" wrap="square" lIns="82283" tIns="41130" rIns="82283" bIns="41130" anchor="t" anchorCtr="0">
            <a:noAutofit/>
          </a:bodyPr>
          <a:lstStyle/>
          <a:p>
            <a:pPr>
              <a:buClr>
                <a:srgbClr val="000000"/>
              </a:buClr>
              <a:buSzPts val="1800"/>
            </a:pPr>
            <a:r>
              <a:rPr lang="en" sz="1620">
                <a:solidFill>
                  <a:srgbClr val="000000"/>
                </a:solidFill>
                <a:latin typeface="Arial"/>
                <a:ea typeface="Arial"/>
                <a:cs typeface="Arial"/>
                <a:sym typeface="Arial"/>
              </a:rPr>
              <a:t> </a:t>
            </a:r>
            <a:endParaRPr sz="1260">
              <a:solidFill>
                <a:srgbClr val="000000"/>
              </a:solidFill>
              <a:latin typeface="Arial"/>
              <a:ea typeface="Arial"/>
              <a:cs typeface="Arial"/>
              <a:sym typeface="Arial"/>
            </a:endParaRPr>
          </a:p>
        </p:txBody>
      </p:sp>
      <p:sp>
        <p:nvSpPr>
          <p:cNvPr id="55" name="Google Shape;826;p47">
            <a:extLst>
              <a:ext uri="{FF2B5EF4-FFF2-40B4-BE49-F238E27FC236}">
                <a16:creationId xmlns:a16="http://schemas.microsoft.com/office/drawing/2014/main" id="{3AC0A89A-A7C4-2847-BC76-088ED93D7E88}"/>
              </a:ext>
            </a:extLst>
          </p:cNvPr>
          <p:cNvSpPr/>
          <p:nvPr/>
        </p:nvSpPr>
        <p:spPr>
          <a:xfrm>
            <a:off x="1060964" y="4199799"/>
            <a:ext cx="609120" cy="439830"/>
          </a:xfrm>
          <a:prstGeom prst="ellipse">
            <a:avLst/>
          </a:prstGeom>
          <a:noFill/>
          <a:ln w="2857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pPr>
              <a:buClr>
                <a:srgbClr val="000000"/>
              </a:buClr>
              <a:buSzPts val="1400"/>
            </a:pPr>
            <a:r>
              <a:rPr lang="en" sz="1260" b="1">
                <a:solidFill>
                  <a:srgbClr val="000000"/>
                </a:solidFill>
                <a:latin typeface="Arial"/>
                <a:ea typeface="Arial"/>
                <a:cs typeface="Arial"/>
                <a:sym typeface="Arial"/>
              </a:rPr>
              <a:t> C</a:t>
            </a:r>
            <a:r>
              <a:rPr lang="en" sz="1620" b="1"/>
              <a:t>1</a:t>
            </a:r>
            <a:endParaRPr sz="1260" b="1">
              <a:solidFill>
                <a:srgbClr val="000000"/>
              </a:solidFill>
              <a:latin typeface="Arial"/>
              <a:ea typeface="Arial"/>
              <a:cs typeface="Arial"/>
              <a:sym typeface="Arial"/>
            </a:endParaRPr>
          </a:p>
        </p:txBody>
      </p:sp>
      <p:pic>
        <p:nvPicPr>
          <p:cNvPr id="57" name="Google Shape;800;p47" descr="http://icons.iconarchive.com/icons/visualpharm/hardware/64/server-icon.png">
            <a:extLst>
              <a:ext uri="{FF2B5EF4-FFF2-40B4-BE49-F238E27FC236}">
                <a16:creationId xmlns:a16="http://schemas.microsoft.com/office/drawing/2014/main" id="{887D61EA-38CC-1D46-8D83-66AB42C2DEA5}"/>
              </a:ext>
            </a:extLst>
          </p:cNvPr>
          <p:cNvPicPr preferRelativeResize="0"/>
          <p:nvPr/>
        </p:nvPicPr>
        <p:blipFill rotWithShape="1">
          <a:blip r:embed="rId7">
            <a:alphaModFix/>
          </a:blip>
          <a:srcRect/>
          <a:stretch/>
        </p:blipFill>
        <p:spPr>
          <a:xfrm>
            <a:off x="5607875" y="3946772"/>
            <a:ext cx="1353600" cy="1088844"/>
          </a:xfrm>
          <a:prstGeom prst="rect">
            <a:avLst/>
          </a:prstGeom>
          <a:noFill/>
          <a:ln>
            <a:noFill/>
          </a:ln>
        </p:spPr>
      </p:pic>
      <p:sp>
        <p:nvSpPr>
          <p:cNvPr id="11" name="Rectangle 10">
            <a:extLst>
              <a:ext uri="{FF2B5EF4-FFF2-40B4-BE49-F238E27FC236}">
                <a16:creationId xmlns:a16="http://schemas.microsoft.com/office/drawing/2014/main" id="{018A31C5-EB0E-CA4A-B9BB-72B132C913F6}"/>
              </a:ext>
            </a:extLst>
          </p:cNvPr>
          <p:cNvSpPr/>
          <p:nvPr/>
        </p:nvSpPr>
        <p:spPr>
          <a:xfrm>
            <a:off x="1525199" y="3102491"/>
            <a:ext cx="2157800" cy="268518"/>
          </a:xfrm>
          <a:prstGeom prst="rect">
            <a:avLst/>
          </a:prstGeom>
          <a:solidFill>
            <a:schemeClr val="bg1">
              <a:lumMod val="75000"/>
              <a:alpha val="30832"/>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620" dirty="0"/>
          </a:p>
        </p:txBody>
      </p:sp>
      <p:sp>
        <p:nvSpPr>
          <p:cNvPr id="58" name="Rectangle 57">
            <a:extLst>
              <a:ext uri="{FF2B5EF4-FFF2-40B4-BE49-F238E27FC236}">
                <a16:creationId xmlns:a16="http://schemas.microsoft.com/office/drawing/2014/main" id="{79AEA769-4EE0-3147-8C53-A7A0678330D9}"/>
              </a:ext>
            </a:extLst>
          </p:cNvPr>
          <p:cNvSpPr/>
          <p:nvPr/>
        </p:nvSpPr>
        <p:spPr>
          <a:xfrm>
            <a:off x="1525198" y="3370359"/>
            <a:ext cx="2157800" cy="359483"/>
          </a:xfrm>
          <a:prstGeom prst="rect">
            <a:avLst/>
          </a:prstGeom>
          <a:solidFill>
            <a:srgbClr val="CBDDEF">
              <a:alpha val="3083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620" dirty="0"/>
          </a:p>
        </p:txBody>
      </p:sp>
      <p:sp>
        <p:nvSpPr>
          <p:cNvPr id="59" name="Rectangle 58">
            <a:extLst>
              <a:ext uri="{FF2B5EF4-FFF2-40B4-BE49-F238E27FC236}">
                <a16:creationId xmlns:a16="http://schemas.microsoft.com/office/drawing/2014/main" id="{7533B6F5-0709-3C42-A04E-F020A521D4D8}"/>
              </a:ext>
            </a:extLst>
          </p:cNvPr>
          <p:cNvSpPr/>
          <p:nvPr/>
        </p:nvSpPr>
        <p:spPr>
          <a:xfrm>
            <a:off x="1519975" y="3734228"/>
            <a:ext cx="2157800" cy="149732"/>
          </a:xfrm>
          <a:prstGeom prst="rect">
            <a:avLst/>
          </a:prstGeom>
          <a:solidFill>
            <a:srgbClr val="009B47">
              <a:alpha val="3083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620" dirty="0"/>
          </a:p>
        </p:txBody>
      </p:sp>
      <p:grpSp>
        <p:nvGrpSpPr>
          <p:cNvPr id="60" name="Google Shape;808;p47">
            <a:extLst>
              <a:ext uri="{FF2B5EF4-FFF2-40B4-BE49-F238E27FC236}">
                <a16:creationId xmlns:a16="http://schemas.microsoft.com/office/drawing/2014/main" id="{DA09476A-FBA5-A542-BF20-094CA4F51AC5}"/>
              </a:ext>
            </a:extLst>
          </p:cNvPr>
          <p:cNvGrpSpPr/>
          <p:nvPr/>
        </p:nvGrpSpPr>
        <p:grpSpPr>
          <a:xfrm>
            <a:off x="7308585" y="4554664"/>
            <a:ext cx="493825" cy="280082"/>
            <a:chOff x="1813742" y="2477592"/>
            <a:chExt cx="548694" cy="414936"/>
          </a:xfrm>
        </p:grpSpPr>
        <p:sp>
          <p:nvSpPr>
            <p:cNvPr id="61" name="Google Shape;809;p47">
              <a:extLst>
                <a:ext uri="{FF2B5EF4-FFF2-40B4-BE49-F238E27FC236}">
                  <a16:creationId xmlns:a16="http://schemas.microsoft.com/office/drawing/2014/main" id="{D8B82712-7AA0-5C40-824C-C89CB025960F}"/>
                </a:ext>
              </a:extLst>
            </p:cNvPr>
            <p:cNvSpPr/>
            <p:nvPr/>
          </p:nvSpPr>
          <p:spPr>
            <a:xfrm>
              <a:off x="1813742" y="2477592"/>
              <a:ext cx="548694" cy="414936"/>
            </a:xfrm>
            <a:prstGeom prst="flowChartDocument">
              <a:avLst/>
            </a:prstGeom>
            <a:solidFill>
              <a:srgbClr val="FFFFFF"/>
            </a:solidFill>
            <a:ln w="12700" cap="flat" cmpd="sng">
              <a:solidFill>
                <a:srgbClr val="3F3F3F"/>
              </a:solidFill>
              <a:prstDash val="solid"/>
              <a:round/>
              <a:headEnd type="none" w="sm" len="sm"/>
              <a:tailEnd type="none" w="sm" len="sm"/>
            </a:ln>
          </p:spPr>
          <p:txBody>
            <a:bodyPr spcFirstLastPara="1" wrap="square" lIns="82283" tIns="41130" rIns="82283" bIns="41130" anchor="ctr" anchorCtr="0">
              <a:noAutofit/>
            </a:bodyPr>
            <a:lstStyle/>
            <a:p>
              <a:pPr algn="ctr">
                <a:buClr>
                  <a:srgbClr val="000000"/>
                </a:buClr>
                <a:buSzPts val="1800"/>
              </a:pPr>
              <a:endParaRPr sz="1620">
                <a:solidFill>
                  <a:srgbClr val="000000"/>
                </a:solidFill>
                <a:latin typeface="Arial"/>
                <a:ea typeface="Arial"/>
                <a:cs typeface="Arial"/>
                <a:sym typeface="Arial"/>
              </a:endParaRPr>
            </a:p>
          </p:txBody>
        </p:sp>
        <p:pic>
          <p:nvPicPr>
            <p:cNvPr id="62" name="Google Shape;810;p47">
              <a:extLst>
                <a:ext uri="{FF2B5EF4-FFF2-40B4-BE49-F238E27FC236}">
                  <a16:creationId xmlns:a16="http://schemas.microsoft.com/office/drawing/2014/main" id="{DEC854D7-2ABA-2442-B3F1-D10E406D0AEA}"/>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861672" y="2513487"/>
              <a:ext cx="300452" cy="343150"/>
            </a:xfrm>
            <a:prstGeom prst="rect">
              <a:avLst/>
            </a:prstGeom>
            <a:noFill/>
            <a:ln>
              <a:noFill/>
            </a:ln>
          </p:spPr>
        </p:pic>
      </p:grpSp>
      <p:grpSp>
        <p:nvGrpSpPr>
          <p:cNvPr id="64" name="Google Shape;814;p47">
            <a:extLst>
              <a:ext uri="{FF2B5EF4-FFF2-40B4-BE49-F238E27FC236}">
                <a16:creationId xmlns:a16="http://schemas.microsoft.com/office/drawing/2014/main" id="{087E9F6B-F12B-EE46-B778-64AA0A824708}"/>
              </a:ext>
            </a:extLst>
          </p:cNvPr>
          <p:cNvGrpSpPr/>
          <p:nvPr/>
        </p:nvGrpSpPr>
        <p:grpSpPr>
          <a:xfrm>
            <a:off x="8117154" y="4523194"/>
            <a:ext cx="493825" cy="280082"/>
            <a:chOff x="1813742" y="2477592"/>
            <a:chExt cx="548694" cy="414936"/>
          </a:xfrm>
        </p:grpSpPr>
        <p:sp>
          <p:nvSpPr>
            <p:cNvPr id="65" name="Google Shape;815;p47">
              <a:extLst>
                <a:ext uri="{FF2B5EF4-FFF2-40B4-BE49-F238E27FC236}">
                  <a16:creationId xmlns:a16="http://schemas.microsoft.com/office/drawing/2014/main" id="{EF8946FA-1C74-F143-95E0-D258D56565F5}"/>
                </a:ext>
              </a:extLst>
            </p:cNvPr>
            <p:cNvSpPr/>
            <p:nvPr/>
          </p:nvSpPr>
          <p:spPr>
            <a:xfrm>
              <a:off x="1813742" y="2477592"/>
              <a:ext cx="548694" cy="414936"/>
            </a:xfrm>
            <a:prstGeom prst="flowChartDocument">
              <a:avLst/>
            </a:prstGeom>
            <a:solidFill>
              <a:srgbClr val="FFFFFF"/>
            </a:solidFill>
            <a:ln w="12700" cap="flat" cmpd="sng">
              <a:solidFill>
                <a:srgbClr val="3F3F3F"/>
              </a:solidFill>
              <a:prstDash val="solid"/>
              <a:round/>
              <a:headEnd type="none" w="sm" len="sm"/>
              <a:tailEnd type="none" w="sm" len="sm"/>
            </a:ln>
          </p:spPr>
          <p:txBody>
            <a:bodyPr spcFirstLastPara="1" wrap="square" lIns="82283" tIns="41130" rIns="82283" bIns="41130" anchor="ctr" anchorCtr="0">
              <a:noAutofit/>
            </a:bodyPr>
            <a:lstStyle/>
            <a:p>
              <a:pPr algn="ctr">
                <a:buClr>
                  <a:srgbClr val="000000"/>
                </a:buClr>
                <a:buSzPts val="1800"/>
              </a:pPr>
              <a:endParaRPr sz="1620">
                <a:solidFill>
                  <a:srgbClr val="000000"/>
                </a:solidFill>
                <a:latin typeface="Arial"/>
                <a:ea typeface="Arial"/>
                <a:cs typeface="Arial"/>
                <a:sym typeface="Arial"/>
              </a:endParaRPr>
            </a:p>
          </p:txBody>
        </p:sp>
        <p:pic>
          <p:nvPicPr>
            <p:cNvPr id="66" name="Google Shape;816;p47">
              <a:extLst>
                <a:ext uri="{FF2B5EF4-FFF2-40B4-BE49-F238E27FC236}">
                  <a16:creationId xmlns:a16="http://schemas.microsoft.com/office/drawing/2014/main" id="{50267BF4-7B85-2045-B338-930A2E446DBF}"/>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861672" y="2513487"/>
              <a:ext cx="300452" cy="343150"/>
            </a:xfrm>
            <a:prstGeom prst="rect">
              <a:avLst/>
            </a:prstGeom>
            <a:noFill/>
            <a:ln>
              <a:noFill/>
            </a:ln>
          </p:spPr>
        </p:pic>
      </p:grpSp>
      <p:sp>
        <p:nvSpPr>
          <p:cNvPr id="12" name="TextBox 11">
            <a:extLst>
              <a:ext uri="{FF2B5EF4-FFF2-40B4-BE49-F238E27FC236}">
                <a16:creationId xmlns:a16="http://schemas.microsoft.com/office/drawing/2014/main" id="{68886C63-ED5F-DD4B-BEEE-5A77549CA6FC}"/>
              </a:ext>
            </a:extLst>
          </p:cNvPr>
          <p:cNvSpPr txBox="1"/>
          <p:nvPr/>
        </p:nvSpPr>
        <p:spPr>
          <a:xfrm>
            <a:off x="3664129" y="3110828"/>
            <a:ext cx="1606530" cy="258532"/>
          </a:xfrm>
          <a:prstGeom prst="rect">
            <a:avLst/>
          </a:prstGeom>
          <a:noFill/>
        </p:spPr>
        <p:txBody>
          <a:bodyPr wrap="none" rtlCol="0">
            <a:spAutoFit/>
          </a:bodyPr>
          <a:lstStyle/>
          <a:p>
            <a:r>
              <a:rPr lang="en-AT" sz="1080" dirty="0"/>
              <a:t>F?:{starring, name}</a:t>
            </a:r>
          </a:p>
        </p:txBody>
      </p:sp>
      <p:sp>
        <p:nvSpPr>
          <p:cNvPr id="67" name="TextBox 66">
            <a:extLst>
              <a:ext uri="{FF2B5EF4-FFF2-40B4-BE49-F238E27FC236}">
                <a16:creationId xmlns:a16="http://schemas.microsoft.com/office/drawing/2014/main" id="{E482A825-78BE-9549-A353-62232CA9AD75}"/>
              </a:ext>
            </a:extLst>
          </p:cNvPr>
          <p:cNvSpPr txBox="1"/>
          <p:nvPr/>
        </p:nvSpPr>
        <p:spPr>
          <a:xfrm>
            <a:off x="3664129" y="3402112"/>
            <a:ext cx="3062057" cy="258532"/>
          </a:xfrm>
          <a:prstGeom prst="rect">
            <a:avLst/>
          </a:prstGeom>
          <a:noFill/>
        </p:spPr>
        <p:txBody>
          <a:bodyPr wrap="none" rtlCol="0">
            <a:spAutoFit/>
          </a:bodyPr>
          <a:lstStyle/>
          <a:p>
            <a:r>
              <a:rPr lang="en-AT" sz="1080" dirty="0"/>
              <a:t>F?:{wikiPageExtLink, birthPlace, gender}</a:t>
            </a:r>
          </a:p>
        </p:txBody>
      </p:sp>
      <p:sp>
        <p:nvSpPr>
          <p:cNvPr id="69" name="TextBox 68">
            <a:extLst>
              <a:ext uri="{FF2B5EF4-FFF2-40B4-BE49-F238E27FC236}">
                <a16:creationId xmlns:a16="http://schemas.microsoft.com/office/drawing/2014/main" id="{1A8218CE-E520-BB4A-89BC-B89C9A669414}"/>
              </a:ext>
            </a:extLst>
          </p:cNvPr>
          <p:cNvSpPr txBox="1"/>
          <p:nvPr/>
        </p:nvSpPr>
        <p:spPr>
          <a:xfrm>
            <a:off x="2096635" y="4670104"/>
            <a:ext cx="433132" cy="258532"/>
          </a:xfrm>
          <a:prstGeom prst="rect">
            <a:avLst/>
          </a:prstGeom>
          <a:noFill/>
        </p:spPr>
        <p:txBody>
          <a:bodyPr wrap="none" rtlCol="0">
            <a:spAutoFit/>
          </a:bodyPr>
          <a:lstStyle/>
          <a:p>
            <a:r>
              <a:rPr lang="en-AT" sz="1080" dirty="0"/>
              <a:t>TPF</a:t>
            </a:r>
          </a:p>
        </p:txBody>
      </p:sp>
      <p:sp>
        <p:nvSpPr>
          <p:cNvPr id="63" name="Slide Number Placeholder 2">
            <a:extLst>
              <a:ext uri="{FF2B5EF4-FFF2-40B4-BE49-F238E27FC236}">
                <a16:creationId xmlns:a16="http://schemas.microsoft.com/office/drawing/2014/main" id="{7A43C427-DCE6-9CCF-6E45-C4E84E44FE5D}"/>
              </a:ext>
            </a:extLst>
          </p:cNvPr>
          <p:cNvSpPr>
            <a:spLocks noGrp="1"/>
          </p:cNvSpPr>
          <p:nvPr>
            <p:ph type="sldNum" sz="quarter" idx="12"/>
          </p:nvPr>
        </p:nvSpPr>
        <p:spPr>
          <a:xfrm>
            <a:off x="87059" y="6447233"/>
            <a:ext cx="2057400" cy="273844"/>
          </a:xfrm>
        </p:spPr>
        <p:txBody>
          <a:bodyPr/>
          <a:lstStyle/>
          <a:p>
            <a:fld id="{78AA9B8F-E99E-F249-967A-8EA2BC104B71}" type="slidenum">
              <a:rPr lang="en-AT" smtClean="0"/>
              <a:t>38</a:t>
            </a:fld>
            <a:endParaRPr lang="en-AT"/>
          </a:p>
        </p:txBody>
      </p:sp>
    </p:spTree>
    <p:extLst>
      <p:ext uri="{BB962C8B-B14F-4D97-AF65-F5344CB8AC3E}">
        <p14:creationId xmlns:p14="http://schemas.microsoft.com/office/powerpoint/2010/main" val="32552741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grpId="1" nodeType="clickEffect">
                                  <p:stCondLst>
                                    <p:cond delay="0"/>
                                  </p:stCondLst>
                                  <p:childTnLst>
                                    <p:animMotion origin="layout" path="M -1.66667E-6 -3.7037E-6 L 0.20695 0.18079 " pathEditMode="relative" rAng="0" ptsTypes="AA">
                                      <p:cBhvr>
                                        <p:cTn id="26" dur="1000" fill="hold"/>
                                        <p:tgtEl>
                                          <p:spTgt spid="12"/>
                                        </p:tgtEl>
                                        <p:attrNameLst>
                                          <p:attrName>ppt_x</p:attrName>
                                          <p:attrName>ppt_y</p:attrName>
                                        </p:attrNameLst>
                                      </p:cBhvr>
                                      <p:rCtr x="10347" y="9028"/>
                                    </p:animMotion>
                                  </p:childTnLst>
                                </p:cTn>
                              </p:par>
                              <p:par>
                                <p:cTn id="27" presetID="0" presetClass="path" presetSubtype="0" accel="50000" decel="50000" fill="hold" grpId="1" nodeType="withEffect">
                                  <p:stCondLst>
                                    <p:cond delay="0"/>
                                  </p:stCondLst>
                                  <p:childTnLst>
                                    <p:animMotion origin="layout" path="M 4.44444E-6 -4.81481E-6 L 0.20694 0.18079 " pathEditMode="relative" rAng="0" ptsTypes="AA">
                                      <p:cBhvr>
                                        <p:cTn id="28" dur="1000" fill="hold"/>
                                        <p:tgtEl>
                                          <p:spTgt spid="67"/>
                                        </p:tgtEl>
                                        <p:attrNameLst>
                                          <p:attrName>ppt_x</p:attrName>
                                          <p:attrName>ppt_y</p:attrName>
                                        </p:attrNameLst>
                                      </p:cBhvr>
                                      <p:rCtr x="10347" y="9028"/>
                                    </p:animMotion>
                                  </p:childTnLst>
                                </p:cTn>
                              </p:par>
                            </p:childTnLst>
                          </p:cTn>
                        </p:par>
                        <p:par>
                          <p:cTn id="29" fill="hold">
                            <p:stCondLst>
                              <p:cond delay="1000"/>
                            </p:stCondLst>
                            <p:childTnLst>
                              <p:par>
                                <p:cTn id="30" presetID="1" presetClass="entr" presetSubtype="0"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
                                            <p:txEl>
                                              <p:pRg st="2" end="2"/>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
                                            <p:txEl>
                                              <p:pRg st="3" end="3"/>
                                            </p:txEl>
                                          </p:spTgt>
                                        </p:tgtEl>
                                        <p:attrNameLst>
                                          <p:attrName>style.visibility</p:attrName>
                                        </p:attrNameLst>
                                      </p:cBhvr>
                                      <p:to>
                                        <p:strVal val="visible"/>
                                      </p:to>
                                    </p:set>
                                  </p:childTnLst>
                                </p:cTn>
                              </p:par>
                              <p:par>
                                <p:cTn id="38" presetID="1" presetClass="exit" presetSubtype="0" fill="hold" grpId="2" nodeType="withEffect">
                                  <p:stCondLst>
                                    <p:cond delay="0"/>
                                  </p:stCondLst>
                                  <p:childTnLst>
                                    <p:set>
                                      <p:cBhvr>
                                        <p:cTn id="39" dur="1" fill="hold">
                                          <p:stCondLst>
                                            <p:cond delay="0"/>
                                          </p:stCondLst>
                                        </p:cTn>
                                        <p:tgtEl>
                                          <p:spTgt spid="12"/>
                                        </p:tgtEl>
                                        <p:attrNameLst>
                                          <p:attrName>style.visibility</p:attrName>
                                        </p:attrNameLst>
                                      </p:cBhvr>
                                      <p:to>
                                        <p:strVal val="hidden"/>
                                      </p:to>
                                    </p:set>
                                  </p:childTnLst>
                                </p:cTn>
                              </p:par>
                              <p:par>
                                <p:cTn id="40" presetID="1" presetClass="exit" presetSubtype="0" fill="hold" grpId="2" nodeType="withEffect">
                                  <p:stCondLst>
                                    <p:cond delay="0"/>
                                  </p:stCondLst>
                                  <p:childTnLst>
                                    <p:set>
                                      <p:cBhvr>
                                        <p:cTn id="41" dur="1" fill="hold">
                                          <p:stCondLst>
                                            <p:cond delay="0"/>
                                          </p:stCondLst>
                                        </p:cTn>
                                        <p:tgtEl>
                                          <p:spTgt spid="67"/>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0" presetClass="path" presetSubtype="0" accel="50000" decel="50000" fill="hold" nodeType="clickEffect">
                                  <p:stCondLst>
                                    <p:cond delay="0"/>
                                  </p:stCondLst>
                                  <p:childTnLst>
                                    <p:animMotion origin="layout" path="M -0.00191 0.00278 L -0.69341 0.13009 " pathEditMode="relative" rAng="0" ptsTypes="AA">
                                      <p:cBhvr>
                                        <p:cTn id="45" dur="2000" fill="hold"/>
                                        <p:tgtEl>
                                          <p:spTgt spid="60"/>
                                        </p:tgtEl>
                                        <p:attrNameLst>
                                          <p:attrName>ppt_x</p:attrName>
                                          <p:attrName>ppt_y</p:attrName>
                                        </p:attrNameLst>
                                      </p:cBhvr>
                                      <p:rCtr x="-34583" y="6366"/>
                                    </p:animMotion>
                                  </p:childTnLst>
                                </p:cTn>
                              </p:par>
                            </p:childTnLst>
                          </p:cTn>
                        </p:par>
                      </p:childTnLst>
                    </p:cTn>
                  </p:par>
                  <p:par>
                    <p:cTn id="46" fill="hold">
                      <p:stCondLst>
                        <p:cond delay="indefinite"/>
                      </p:stCondLst>
                      <p:childTnLst>
                        <p:par>
                          <p:cTn id="47" fill="hold">
                            <p:stCondLst>
                              <p:cond delay="0"/>
                            </p:stCondLst>
                            <p:childTnLst>
                              <p:par>
                                <p:cTn id="48" presetID="0" presetClass="path" presetSubtype="0" accel="50000" decel="50000" fill="hold" nodeType="clickEffect">
                                  <p:stCondLst>
                                    <p:cond delay="0"/>
                                  </p:stCondLst>
                                  <p:childTnLst>
                                    <p:animMotion origin="layout" path="M -5.55556E-7 -1.11111E-6 L -0.70868 0.10718 " pathEditMode="relative" rAng="0" ptsTypes="AA">
                                      <p:cBhvr>
                                        <p:cTn id="49" dur="2000" fill="hold"/>
                                        <p:tgtEl>
                                          <p:spTgt spid="51"/>
                                        </p:tgtEl>
                                        <p:attrNameLst>
                                          <p:attrName>ppt_x</p:attrName>
                                          <p:attrName>ppt_y</p:attrName>
                                        </p:attrNameLst>
                                      </p:cBhvr>
                                      <p:rCtr x="-35434" y="5347"/>
                                    </p:animMotion>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8" grpId="0" animBg="1"/>
      <p:bldP spid="59" grpId="0" animBg="1"/>
      <p:bldP spid="12" grpId="0"/>
      <p:bldP spid="12" grpId="1"/>
      <p:bldP spid="12" grpId="2"/>
      <p:bldP spid="67" grpId="0"/>
      <p:bldP spid="67" grpId="1"/>
      <p:bldP spid="67" grpId="2"/>
      <p:bldP spid="6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FEEF699-9FDB-A14C-A8BA-BE84CCD3BB02}"/>
              </a:ext>
            </a:extLst>
          </p:cNvPr>
          <p:cNvSpPr>
            <a:spLocks noGrp="1"/>
          </p:cNvSpPr>
          <p:nvPr>
            <p:ph idx="1"/>
          </p:nvPr>
        </p:nvSpPr>
        <p:spPr>
          <a:xfrm>
            <a:off x="457777" y="2058333"/>
            <a:ext cx="7759644" cy="3468515"/>
          </a:xfrm>
        </p:spPr>
        <p:txBody>
          <a:bodyPr/>
          <a:lstStyle/>
          <a:p>
            <a:r>
              <a:rPr lang="en-AT" sz="1080" dirty="0"/>
              <a:t>Further details, cf. [8]:</a:t>
            </a:r>
          </a:p>
          <a:p>
            <a:pPr marL="462915" indent="-257175">
              <a:buFont typeface="Arial" panose="020B0604020202020204" pitchFamily="34" charset="0"/>
              <a:buChar char="•"/>
            </a:pPr>
            <a:r>
              <a:rPr lang="en-AT" sz="1080" dirty="0"/>
              <a:t>predicate-restricted families, i.e. </a:t>
            </a:r>
            <a:r>
              <a:rPr lang="en-US" sz="1080" dirty="0" err="1"/>
              <a:t>pruning+merging</a:t>
            </a:r>
            <a:r>
              <a:rPr lang="en-US" sz="1080" dirty="0"/>
              <a:t>:</a:t>
            </a:r>
            <a:endParaRPr lang="en" sz="1080" dirty="0">
              <a:cs typeface="Times New Roman"/>
              <a:sym typeface="Times New Roman"/>
            </a:endParaRPr>
          </a:p>
          <a:p>
            <a:pPr marL="874395" lvl="1" indent="-257175">
              <a:buFont typeface="Arial" panose="020B0604020202020204" pitchFamily="34" charset="0"/>
              <a:buChar char="•"/>
            </a:pPr>
            <a:r>
              <a:rPr lang="en" sz="1080" dirty="0">
                <a:ea typeface="Times New Roman"/>
                <a:cs typeface="Times New Roman"/>
                <a:sym typeface="Times New Roman"/>
              </a:rPr>
              <a:t>too rare or </a:t>
            </a:r>
          </a:p>
          <a:p>
            <a:pPr marL="874395" lvl="1" indent="-257175">
              <a:buFont typeface="Arial" panose="020B0604020202020204" pitchFamily="34" charset="0"/>
              <a:buChar char="•"/>
            </a:pPr>
            <a:r>
              <a:rPr lang="en" sz="1080" dirty="0">
                <a:ea typeface="Times New Roman"/>
                <a:cs typeface="Times New Roman"/>
                <a:sym typeface="Times New Roman"/>
              </a:rPr>
              <a:t>too common</a:t>
            </a:r>
          </a:p>
          <a:p>
            <a:pPr marL="617220" lvl="1" indent="0">
              <a:buNone/>
            </a:pPr>
            <a:r>
              <a:rPr lang="en" sz="1080" dirty="0">
                <a:ea typeface="Times New Roman"/>
                <a:cs typeface="Times New Roman"/>
                <a:sym typeface="Times New Roman"/>
              </a:rPr>
              <a:t>predicates for partitioning</a:t>
            </a:r>
            <a:endParaRPr lang="en-AT" sz="1080" dirty="0">
              <a:sym typeface="Times New Roman"/>
            </a:endParaRPr>
          </a:p>
          <a:p>
            <a:pPr marL="617220" lvl="1" indent="0">
              <a:buNone/>
            </a:pPr>
            <a:endParaRPr lang="en-AT" sz="1080" dirty="0">
              <a:sym typeface="Times New Roman"/>
            </a:endParaRPr>
          </a:p>
          <a:p>
            <a:pPr marL="617220" lvl="1" indent="0">
              <a:buNone/>
            </a:pPr>
            <a:r>
              <a:rPr lang="en-GB" sz="1080" dirty="0"/>
              <a:t>Example: for </a:t>
            </a:r>
            <a:r>
              <a:rPr lang="en-GB" sz="1080" b="1" dirty="0"/>
              <a:t>DBpedia</a:t>
            </a:r>
            <a:r>
              <a:rPr lang="en-GB" sz="1080" dirty="0"/>
              <a:t>, a naive partitioning would create +600k partially very large families, which are unfeasible to serve.</a:t>
            </a:r>
          </a:p>
          <a:p>
            <a:pPr marL="462915" indent="-257175">
              <a:buFont typeface="Arial" panose="020B0604020202020204" pitchFamily="34" charset="0"/>
              <a:buChar char="•"/>
            </a:pPr>
            <a:endParaRPr lang="en-GB" sz="1080" dirty="0"/>
          </a:p>
          <a:p>
            <a:pPr marL="462915" indent="-257175">
              <a:buFont typeface="Arial" panose="020B0604020202020204" pitchFamily="34" charset="0"/>
              <a:buChar char="•"/>
            </a:pPr>
            <a:r>
              <a:rPr lang="en-GB" sz="1080" dirty="0"/>
              <a:t>client-side partition caching</a:t>
            </a:r>
          </a:p>
          <a:p>
            <a:endParaRPr lang="en-AT" sz="1080" dirty="0"/>
          </a:p>
        </p:txBody>
      </p:sp>
      <p:sp>
        <p:nvSpPr>
          <p:cNvPr id="3" name="Title 2">
            <a:extLst>
              <a:ext uri="{FF2B5EF4-FFF2-40B4-BE49-F238E27FC236}">
                <a16:creationId xmlns:a16="http://schemas.microsoft.com/office/drawing/2014/main" id="{932C193C-75D5-6E47-ABC0-1BB7EB4A8F55}"/>
              </a:ext>
            </a:extLst>
          </p:cNvPr>
          <p:cNvSpPr>
            <a:spLocks noGrp="1"/>
          </p:cNvSpPr>
          <p:nvPr>
            <p:ph type="title"/>
          </p:nvPr>
        </p:nvSpPr>
        <p:spPr/>
        <p:txBody>
          <a:bodyPr/>
          <a:lstStyle/>
          <a:p>
            <a:r>
              <a:rPr lang="en-AT" dirty="0"/>
              <a:t>Smart-KG:</a:t>
            </a:r>
          </a:p>
        </p:txBody>
      </p:sp>
      <p:pic>
        <p:nvPicPr>
          <p:cNvPr id="7" name="Picture 6">
            <a:extLst>
              <a:ext uri="{FF2B5EF4-FFF2-40B4-BE49-F238E27FC236}">
                <a16:creationId xmlns:a16="http://schemas.microsoft.com/office/drawing/2014/main" id="{921E7F80-AF1F-524D-8451-5566DF1BDB1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64428" y="3762969"/>
            <a:ext cx="4706591" cy="1177978"/>
          </a:xfrm>
          <a:prstGeom prst="rect">
            <a:avLst/>
          </a:prstGeom>
        </p:spPr>
      </p:pic>
      <p:pic>
        <p:nvPicPr>
          <p:cNvPr id="8" name="Picture 7">
            <a:extLst>
              <a:ext uri="{FF2B5EF4-FFF2-40B4-BE49-F238E27FC236}">
                <a16:creationId xmlns:a16="http://schemas.microsoft.com/office/drawing/2014/main" id="{FE382864-07DA-7544-8034-0299926387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304822">
            <a:off x="389660" y="3997860"/>
            <a:ext cx="3321309" cy="1687712"/>
          </a:xfrm>
          <a:prstGeom prst="rect">
            <a:avLst/>
          </a:prstGeom>
          <a:ln>
            <a:solidFill>
              <a:schemeClr val="accent1"/>
            </a:solidFill>
          </a:ln>
        </p:spPr>
      </p:pic>
      <p:sp>
        <p:nvSpPr>
          <p:cNvPr id="9" name="TextBox 8">
            <a:extLst>
              <a:ext uri="{FF2B5EF4-FFF2-40B4-BE49-F238E27FC236}">
                <a16:creationId xmlns:a16="http://schemas.microsoft.com/office/drawing/2014/main" id="{BB81E41C-24B3-747F-3821-2E634C2C4803}"/>
              </a:ext>
            </a:extLst>
          </p:cNvPr>
          <p:cNvSpPr txBox="1"/>
          <p:nvPr/>
        </p:nvSpPr>
        <p:spPr>
          <a:xfrm>
            <a:off x="3777219" y="2982091"/>
            <a:ext cx="2725426" cy="230832"/>
          </a:xfrm>
          <a:prstGeom prst="rect">
            <a:avLst/>
          </a:prstGeom>
          <a:solidFill>
            <a:schemeClr val="accent2">
              <a:lumMod val="40000"/>
              <a:lumOff val="60000"/>
            </a:schemeClr>
          </a:solidFill>
        </p:spPr>
        <p:txBody>
          <a:bodyPr wrap="none" rtlCol="0">
            <a:spAutoFit/>
          </a:bodyPr>
          <a:lstStyle/>
          <a:p>
            <a:r>
              <a:rPr lang="en-AT" sz="900" dirty="0"/>
              <a:t>F1: {name, birthPlace, spouse, almaMater}</a:t>
            </a:r>
          </a:p>
        </p:txBody>
      </p:sp>
      <p:sp>
        <p:nvSpPr>
          <p:cNvPr id="10" name="TextBox 9">
            <a:extLst>
              <a:ext uri="{FF2B5EF4-FFF2-40B4-BE49-F238E27FC236}">
                <a16:creationId xmlns:a16="http://schemas.microsoft.com/office/drawing/2014/main" id="{8EC7BCE9-E544-B147-5ACB-BA9C57250D3A}"/>
              </a:ext>
            </a:extLst>
          </p:cNvPr>
          <p:cNvSpPr txBox="1"/>
          <p:nvPr/>
        </p:nvSpPr>
        <p:spPr>
          <a:xfrm>
            <a:off x="6121209" y="2982092"/>
            <a:ext cx="2031325" cy="230832"/>
          </a:xfrm>
          <a:prstGeom prst="rect">
            <a:avLst/>
          </a:prstGeom>
          <a:solidFill>
            <a:srgbClr val="FFC000"/>
          </a:solidFill>
        </p:spPr>
        <p:txBody>
          <a:bodyPr wrap="none" rtlCol="0">
            <a:spAutoFit/>
          </a:bodyPr>
          <a:lstStyle/>
          <a:p>
            <a:r>
              <a:rPr lang="en-AT" sz="900" dirty="0"/>
              <a:t>F2: {name, birthPlace, spouse}</a:t>
            </a:r>
          </a:p>
        </p:txBody>
      </p:sp>
      <p:sp>
        <p:nvSpPr>
          <p:cNvPr id="2" name="Rectangle 1">
            <a:extLst>
              <a:ext uri="{FF2B5EF4-FFF2-40B4-BE49-F238E27FC236}">
                <a16:creationId xmlns:a16="http://schemas.microsoft.com/office/drawing/2014/main" id="{EB63350D-9321-53EF-40FE-357D05EC5F42}"/>
              </a:ext>
            </a:extLst>
          </p:cNvPr>
          <p:cNvSpPr/>
          <p:nvPr/>
        </p:nvSpPr>
        <p:spPr>
          <a:xfrm>
            <a:off x="3068733" y="2951357"/>
            <a:ext cx="450764" cy="258532"/>
          </a:xfrm>
          <a:prstGeom prst="rect">
            <a:avLst/>
          </a:prstGeom>
        </p:spPr>
        <p:txBody>
          <a:bodyPr wrap="none">
            <a:spAutoFit/>
          </a:bodyPr>
          <a:lstStyle/>
          <a:p>
            <a:r>
              <a:rPr lang="en" sz="1080" dirty="0">
                <a:solidFill>
                  <a:prstClr val="black"/>
                </a:solidFill>
                <a:ea typeface="Times New Roman"/>
                <a:cs typeface="Times New Roman"/>
                <a:sym typeface="Times New Roman"/>
              </a:rPr>
              <a:t> </a:t>
            </a:r>
            <a:r>
              <a:rPr lang="en" sz="1080" dirty="0" err="1">
                <a:solidFill>
                  <a:prstClr val="black"/>
                </a:solidFill>
                <a:ea typeface="Times New Roman"/>
                <a:cs typeface="Times New Roman"/>
                <a:sym typeface="Times New Roman"/>
              </a:rPr>
              <a:t>e.g</a:t>
            </a:r>
            <a:endParaRPr lang="en-AT" sz="1620" dirty="0"/>
          </a:p>
        </p:txBody>
      </p:sp>
      <p:sp>
        <p:nvSpPr>
          <p:cNvPr id="11" name="TextBox 10">
            <a:extLst>
              <a:ext uri="{FF2B5EF4-FFF2-40B4-BE49-F238E27FC236}">
                <a16:creationId xmlns:a16="http://schemas.microsoft.com/office/drawing/2014/main" id="{A63D7C2F-27A9-88CC-840C-266352AA6096}"/>
              </a:ext>
            </a:extLst>
          </p:cNvPr>
          <p:cNvSpPr txBox="1"/>
          <p:nvPr/>
        </p:nvSpPr>
        <p:spPr>
          <a:xfrm>
            <a:off x="4849545" y="2653934"/>
            <a:ext cx="2912977" cy="230832"/>
          </a:xfrm>
          <a:prstGeom prst="rect">
            <a:avLst/>
          </a:prstGeom>
          <a:solidFill>
            <a:schemeClr val="accent2">
              <a:lumMod val="40000"/>
              <a:lumOff val="60000"/>
            </a:schemeClr>
          </a:solidFill>
        </p:spPr>
        <p:txBody>
          <a:bodyPr wrap="none" rtlCol="0">
            <a:spAutoFit/>
          </a:bodyPr>
          <a:lstStyle/>
          <a:p>
            <a:r>
              <a:rPr lang="en-AT" sz="900" dirty="0"/>
              <a:t>F1_2: {name, birthPlace, spouse, </a:t>
            </a:r>
            <a:r>
              <a:rPr lang="en-AT" sz="900" i="1" dirty="0"/>
              <a:t> </a:t>
            </a:r>
            <a:r>
              <a:rPr lang="en-AT" sz="900" i="1" dirty="0">
                <a:solidFill>
                  <a:schemeClr val="bg1">
                    <a:lumMod val="50000"/>
                  </a:schemeClr>
                </a:solidFill>
              </a:rPr>
              <a:t>almaMater</a:t>
            </a:r>
            <a:r>
              <a:rPr lang="en-AT" sz="900" dirty="0"/>
              <a:t>}</a:t>
            </a:r>
          </a:p>
        </p:txBody>
      </p:sp>
      <p:sp>
        <p:nvSpPr>
          <p:cNvPr id="12" name="Slide Number Placeholder 2">
            <a:extLst>
              <a:ext uri="{FF2B5EF4-FFF2-40B4-BE49-F238E27FC236}">
                <a16:creationId xmlns:a16="http://schemas.microsoft.com/office/drawing/2014/main" id="{526C1C34-0A2B-4F66-64D6-AFA548371F4D}"/>
              </a:ext>
            </a:extLst>
          </p:cNvPr>
          <p:cNvSpPr>
            <a:spLocks noGrp="1"/>
          </p:cNvSpPr>
          <p:nvPr>
            <p:ph type="sldNum" sz="quarter" idx="12"/>
          </p:nvPr>
        </p:nvSpPr>
        <p:spPr>
          <a:xfrm>
            <a:off x="79883" y="6470509"/>
            <a:ext cx="2057400" cy="273844"/>
          </a:xfrm>
        </p:spPr>
        <p:txBody>
          <a:bodyPr/>
          <a:lstStyle/>
          <a:p>
            <a:fld id="{78AA9B8F-E99E-F249-967A-8EA2BC104B71}" type="slidenum">
              <a:rPr lang="en-AT" smtClean="0"/>
              <a:t>39</a:t>
            </a:fld>
            <a:endParaRPr lang="en-AT" dirty="0"/>
          </a:p>
        </p:txBody>
      </p:sp>
      <p:cxnSp>
        <p:nvCxnSpPr>
          <p:cNvPr id="5" name="Straight Arrow Connector 4">
            <a:extLst>
              <a:ext uri="{FF2B5EF4-FFF2-40B4-BE49-F238E27FC236}">
                <a16:creationId xmlns:a16="http://schemas.microsoft.com/office/drawing/2014/main" id="{80DA58D9-0CD6-E3F9-9814-7AC77D1327A3}"/>
              </a:ext>
            </a:extLst>
          </p:cNvPr>
          <p:cNvCxnSpPr/>
          <p:nvPr/>
        </p:nvCxnSpPr>
        <p:spPr>
          <a:xfrm flipV="1">
            <a:off x="5576950" y="2861684"/>
            <a:ext cx="103910" cy="120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82742EC-DE9C-7D3F-316E-40539BE971B9}"/>
              </a:ext>
            </a:extLst>
          </p:cNvPr>
          <p:cNvCxnSpPr>
            <a:cxnSpLocks/>
          </p:cNvCxnSpPr>
          <p:nvPr/>
        </p:nvCxnSpPr>
        <p:spPr>
          <a:xfrm flipH="1" flipV="1">
            <a:off x="6637758" y="2861684"/>
            <a:ext cx="115192" cy="1241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8249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2" grpId="0"/>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035305-63FD-44F4-5336-A867C5877BAF}"/>
              </a:ext>
            </a:extLst>
          </p:cNvPr>
          <p:cNvSpPr>
            <a:spLocks noGrp="1"/>
          </p:cNvSpPr>
          <p:nvPr>
            <p:ph type="title"/>
          </p:nvPr>
        </p:nvSpPr>
        <p:spPr/>
        <p:txBody>
          <a:bodyPr/>
          <a:lstStyle/>
          <a:p>
            <a:r>
              <a:rPr lang="en-AT" dirty="0"/>
              <a:t>Collaborative, Open Knowledge Graphs:</a:t>
            </a:r>
            <a:br>
              <a:rPr lang="en-AT" dirty="0"/>
            </a:br>
            <a:r>
              <a:rPr lang="en-AT" dirty="0"/>
              <a:t>DBpedia</a:t>
            </a:r>
          </a:p>
        </p:txBody>
      </p:sp>
      <p:pic>
        <p:nvPicPr>
          <p:cNvPr id="1026" name="Picture 2">
            <a:extLst>
              <a:ext uri="{FF2B5EF4-FFF2-40B4-BE49-F238E27FC236}">
                <a16:creationId xmlns:a16="http://schemas.microsoft.com/office/drawing/2014/main" id="{97B448C0-44E3-559A-1883-11B276E517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4531" y="2212469"/>
            <a:ext cx="6637283" cy="36816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0D6192C4-6D61-5711-0B60-40BF389D37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59" y="2125266"/>
            <a:ext cx="819919" cy="50671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D75519B-44BC-AAB1-E23D-B0BBC7DC015A}"/>
              </a:ext>
            </a:extLst>
          </p:cNvPr>
          <p:cNvSpPr txBox="1"/>
          <p:nvPr/>
        </p:nvSpPr>
        <p:spPr>
          <a:xfrm>
            <a:off x="7685427" y="3422228"/>
            <a:ext cx="1438253" cy="1738938"/>
          </a:xfrm>
          <a:prstGeom prst="rect">
            <a:avLst/>
          </a:prstGeom>
          <a:noFill/>
          <a:ln>
            <a:solidFill>
              <a:schemeClr val="accent1"/>
            </a:solidFill>
          </a:ln>
        </p:spPr>
        <p:txBody>
          <a:bodyPr wrap="square" rtlCol="0">
            <a:spAutoFit/>
          </a:bodyPr>
          <a:lstStyle/>
          <a:p>
            <a:r>
              <a:rPr lang="en-AT" sz="1100" dirty="0"/>
              <a:t>RDF+</a:t>
            </a:r>
            <a:r>
              <a:rPr lang="en-AT" sz="1100" dirty="0">
                <a:solidFill>
                  <a:srgbClr val="ED7D31"/>
                </a:solidFill>
              </a:rPr>
              <a:t>OWL:</a:t>
            </a:r>
          </a:p>
          <a:p>
            <a:endParaRPr lang="en-AT" sz="1100" dirty="0">
              <a:solidFill>
                <a:srgbClr val="ED7D31"/>
              </a:solidFill>
            </a:endParaRPr>
          </a:p>
          <a:p>
            <a:r>
              <a:rPr lang="en-AT" sz="1100" dirty="0">
                <a:solidFill>
                  <a:srgbClr val="4472C4"/>
                </a:solidFill>
              </a:rPr>
              <a:t>Data + </a:t>
            </a:r>
          </a:p>
          <a:p>
            <a:r>
              <a:rPr lang="en-AT" sz="1100" dirty="0">
                <a:solidFill>
                  <a:srgbClr val="ED7D31"/>
                </a:solidFill>
              </a:rPr>
              <a:t>“Ontology” </a:t>
            </a:r>
            <a:r>
              <a:rPr lang="en-AT" sz="900" i="1" dirty="0">
                <a:solidFill>
                  <a:srgbClr val="ED7D31"/>
                </a:solidFill>
              </a:rPr>
              <a:t>(i.e. class and property hierarchy)</a:t>
            </a:r>
            <a:r>
              <a:rPr lang="en-AT" sz="900" i="1" dirty="0"/>
              <a:t> both encoded in a directed labeled graph:</a:t>
            </a:r>
          </a:p>
          <a:p>
            <a:endParaRPr lang="en-AT" sz="900" i="1" dirty="0"/>
          </a:p>
          <a:p>
            <a:endParaRPr lang="en-AT" sz="900" i="1" dirty="0"/>
          </a:p>
          <a:p>
            <a:endParaRPr lang="en-AT" sz="900" i="1" dirty="0"/>
          </a:p>
        </p:txBody>
      </p:sp>
      <p:pic>
        <p:nvPicPr>
          <p:cNvPr id="4" name="Picture 3">
            <a:extLst>
              <a:ext uri="{FF2B5EF4-FFF2-40B4-BE49-F238E27FC236}">
                <a16:creationId xmlns:a16="http://schemas.microsoft.com/office/drawing/2014/main" id="{DDF0A33A-E507-5E48-7017-28DC1156F6E2}"/>
              </a:ext>
            </a:extLst>
          </p:cNvPr>
          <p:cNvPicPr>
            <a:picLocks noChangeAspect="1"/>
          </p:cNvPicPr>
          <p:nvPr/>
        </p:nvPicPr>
        <p:blipFill>
          <a:blip r:embed="rId4"/>
          <a:stretch>
            <a:fillRect/>
          </a:stretch>
        </p:blipFill>
        <p:spPr>
          <a:xfrm>
            <a:off x="7705747" y="4793701"/>
            <a:ext cx="1332186" cy="304397"/>
          </a:xfrm>
          <a:prstGeom prst="rect">
            <a:avLst/>
          </a:prstGeom>
        </p:spPr>
      </p:pic>
      <p:sp>
        <p:nvSpPr>
          <p:cNvPr id="5" name="Slide Number Placeholder 3">
            <a:extLst>
              <a:ext uri="{FF2B5EF4-FFF2-40B4-BE49-F238E27FC236}">
                <a16:creationId xmlns:a16="http://schemas.microsoft.com/office/drawing/2014/main" id="{B4D5CB99-898B-E427-4C7C-B7653802EA45}"/>
              </a:ext>
            </a:extLst>
          </p:cNvPr>
          <p:cNvSpPr txBox="1">
            <a:spLocks/>
          </p:cNvSpPr>
          <p:nvPr/>
        </p:nvSpPr>
        <p:spPr>
          <a:xfrm>
            <a:off x="162455" y="6447059"/>
            <a:ext cx="3217444" cy="309702"/>
          </a:xfrm>
          <a:prstGeom prst="rect">
            <a:avLst/>
          </a:prstGeom>
        </p:spPr>
        <p:txBody>
          <a:bodyPr vert="horz" lIns="0" tIns="45715" rIns="0" bIns="45715" rtlCol="0" anchor="ctr"/>
          <a:lstStyle>
            <a:defPPr>
              <a:defRPr lang="de-DE"/>
            </a:defPPr>
            <a:lvl1pPr marL="0" algn="l" defTabSz="1097280" rtl="0" eaLnBrk="1" latinLnBrk="0" hangingPunct="1">
              <a:defRPr sz="800" kern="1200" cap="all" baseline="0">
                <a:solidFill>
                  <a:schemeClr val="tx1">
                    <a:tint val="75000"/>
                  </a:schemeClr>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defRPr/>
            </a:pPr>
            <a:fld id="{7577982A-DDFB-4222-B698-AC97F124F091}" type="slidenum">
              <a:rPr lang="de-AT" altLang="de-DE" smtClean="0"/>
              <a:pPr>
                <a:defRPr/>
              </a:pPr>
              <a:t>4</a:t>
            </a:fld>
            <a:endParaRPr lang="de-AT" altLang="de-DE" dirty="0"/>
          </a:p>
        </p:txBody>
      </p:sp>
    </p:spTree>
    <p:extLst>
      <p:ext uri="{BB962C8B-B14F-4D97-AF65-F5344CB8AC3E}">
        <p14:creationId xmlns:p14="http://schemas.microsoft.com/office/powerpoint/2010/main" val="6364512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5"/>
          <p:cNvSpPr txBox="1">
            <a:spLocks noGrp="1"/>
          </p:cNvSpPr>
          <p:nvPr>
            <p:ph type="title"/>
          </p:nvPr>
        </p:nvSpPr>
        <p:spPr>
          <a:prstGeom prst="rect">
            <a:avLst/>
          </a:prstGeom>
          <a:noFill/>
          <a:ln>
            <a:noFill/>
          </a:ln>
        </p:spPr>
        <p:txBody>
          <a:bodyPr spcFirstLastPara="1" vert="horz" wrap="square" lIns="0" tIns="0" rIns="0" bIns="0" rtlCol="0" anchor="ctr" anchorCtr="0">
            <a:noAutofit/>
          </a:bodyPr>
          <a:lstStyle/>
          <a:p>
            <a:pPr>
              <a:lnSpc>
                <a:spcPct val="115000"/>
              </a:lnSpc>
            </a:pPr>
            <a:r>
              <a:rPr lang="en-US" sz="2700" dirty="0"/>
              <a:t>Can we do (even) better? Refinements:</a:t>
            </a:r>
            <a:endParaRPr sz="2700" dirty="0"/>
          </a:p>
        </p:txBody>
      </p:sp>
      <p:sp>
        <p:nvSpPr>
          <p:cNvPr id="751" name="Google Shape;751;p45"/>
          <p:cNvSpPr txBox="1"/>
          <p:nvPr/>
        </p:nvSpPr>
        <p:spPr>
          <a:xfrm>
            <a:off x="926440" y="1495854"/>
            <a:ext cx="7510860" cy="821543"/>
          </a:xfrm>
          <a:prstGeom prst="rect">
            <a:avLst/>
          </a:prstGeom>
          <a:noFill/>
          <a:ln>
            <a:noFill/>
          </a:ln>
        </p:spPr>
        <p:txBody>
          <a:bodyPr spcFirstLastPara="1" wrap="square" lIns="82283" tIns="82283" rIns="82283" bIns="82283" anchor="t" anchorCtr="0">
            <a:noAutofit/>
          </a:bodyPr>
          <a:lstStyle/>
          <a:p>
            <a:pPr>
              <a:buClr>
                <a:srgbClr val="000000"/>
              </a:buClr>
              <a:buSzPts val="1400"/>
            </a:pPr>
            <a:endParaRPr sz="1260">
              <a:solidFill>
                <a:srgbClr val="000000"/>
              </a:solidFill>
              <a:latin typeface="Verdana"/>
              <a:ea typeface="Verdana"/>
              <a:cs typeface="Verdana"/>
              <a:sym typeface="Verdana"/>
            </a:endParaRPr>
          </a:p>
        </p:txBody>
      </p:sp>
      <p:cxnSp>
        <p:nvCxnSpPr>
          <p:cNvPr id="753" name="Google Shape;753;p45"/>
          <p:cNvCxnSpPr/>
          <p:nvPr/>
        </p:nvCxnSpPr>
        <p:spPr>
          <a:xfrm>
            <a:off x="764642" y="2865801"/>
            <a:ext cx="7165530" cy="0"/>
          </a:xfrm>
          <a:prstGeom prst="straightConnector1">
            <a:avLst/>
          </a:prstGeom>
          <a:noFill/>
          <a:ln w="28575" cap="flat" cmpd="sng">
            <a:solidFill>
              <a:srgbClr val="000000"/>
            </a:solidFill>
            <a:prstDash val="solid"/>
            <a:round/>
            <a:headEnd type="triangle" w="med" len="med"/>
            <a:tailEnd type="triangle" w="med" len="med"/>
          </a:ln>
        </p:spPr>
      </p:cxnSp>
      <p:sp>
        <p:nvSpPr>
          <p:cNvPr id="754" name="Google Shape;754;p45"/>
          <p:cNvSpPr txBox="1"/>
          <p:nvPr/>
        </p:nvSpPr>
        <p:spPr>
          <a:xfrm>
            <a:off x="6597290" y="2963013"/>
            <a:ext cx="1620270" cy="249278"/>
          </a:xfrm>
          <a:prstGeom prst="rect">
            <a:avLst/>
          </a:prstGeom>
          <a:noFill/>
          <a:ln>
            <a:noFill/>
          </a:ln>
        </p:spPr>
        <p:txBody>
          <a:bodyPr spcFirstLastPara="1" wrap="square" lIns="82283" tIns="41130" rIns="82283" bIns="41130" anchor="t" anchorCtr="0">
            <a:noAutofit/>
          </a:bodyPr>
          <a:lstStyle/>
          <a:p>
            <a:pPr algn="ctr">
              <a:buClr>
                <a:srgbClr val="000000"/>
              </a:buClr>
              <a:buSzPts val="1800"/>
            </a:pPr>
            <a:r>
              <a:rPr lang="en" sz="1620" b="1">
                <a:solidFill>
                  <a:srgbClr val="000000"/>
                </a:solidFill>
                <a:latin typeface="Helvetica Neue"/>
                <a:ea typeface="Helvetica Neue"/>
                <a:cs typeface="Helvetica Neue"/>
                <a:sym typeface="Helvetica Neue"/>
              </a:rPr>
              <a:t>SPARQL</a:t>
            </a:r>
            <a:endParaRPr sz="1620" b="1">
              <a:solidFill>
                <a:srgbClr val="000000"/>
              </a:solidFill>
              <a:latin typeface="Helvetica Neue"/>
              <a:ea typeface="Helvetica Neue"/>
              <a:cs typeface="Helvetica Neue"/>
              <a:sym typeface="Helvetica Neue"/>
            </a:endParaRPr>
          </a:p>
          <a:p>
            <a:pPr algn="ctr">
              <a:buClr>
                <a:srgbClr val="000000"/>
              </a:buClr>
              <a:buSzPts val="1800"/>
            </a:pPr>
            <a:r>
              <a:rPr lang="en" sz="1620" b="1">
                <a:solidFill>
                  <a:srgbClr val="000000"/>
                </a:solidFill>
                <a:latin typeface="Helvetica Neue"/>
                <a:ea typeface="Helvetica Neue"/>
                <a:cs typeface="Helvetica Neue"/>
                <a:sym typeface="Helvetica Neue"/>
              </a:rPr>
              <a:t>Endpoint</a:t>
            </a:r>
            <a:endParaRPr sz="1620" b="1">
              <a:solidFill>
                <a:srgbClr val="000000"/>
              </a:solidFill>
              <a:latin typeface="Helvetica Neue"/>
              <a:ea typeface="Helvetica Neue"/>
              <a:cs typeface="Helvetica Neue"/>
              <a:sym typeface="Helvetica Neue"/>
            </a:endParaRPr>
          </a:p>
        </p:txBody>
      </p:sp>
      <p:cxnSp>
        <p:nvCxnSpPr>
          <p:cNvPr id="755" name="Google Shape;755;p45"/>
          <p:cNvCxnSpPr/>
          <p:nvPr/>
        </p:nvCxnSpPr>
        <p:spPr>
          <a:xfrm flipH="1">
            <a:off x="1354829" y="2335248"/>
            <a:ext cx="2430" cy="514148"/>
          </a:xfrm>
          <a:prstGeom prst="straightConnector1">
            <a:avLst/>
          </a:prstGeom>
          <a:noFill/>
          <a:ln w="28575" cap="flat" cmpd="sng">
            <a:solidFill>
              <a:srgbClr val="7A8AA6"/>
            </a:solidFill>
            <a:prstDash val="dash"/>
            <a:round/>
            <a:headEnd type="none" w="sm" len="sm"/>
            <a:tailEnd type="none" w="sm" len="sm"/>
          </a:ln>
        </p:spPr>
      </p:cxnSp>
      <p:cxnSp>
        <p:nvCxnSpPr>
          <p:cNvPr id="756" name="Google Shape;756;p45"/>
          <p:cNvCxnSpPr>
            <a:stCxn id="757" idx="2"/>
          </p:cNvCxnSpPr>
          <p:nvPr/>
        </p:nvCxnSpPr>
        <p:spPr>
          <a:xfrm flipH="1">
            <a:off x="7268621" y="2293179"/>
            <a:ext cx="1080" cy="544860"/>
          </a:xfrm>
          <a:prstGeom prst="straightConnector1">
            <a:avLst/>
          </a:prstGeom>
          <a:noFill/>
          <a:ln w="28575" cap="flat" cmpd="sng">
            <a:solidFill>
              <a:srgbClr val="7A8AA6"/>
            </a:solidFill>
            <a:prstDash val="dash"/>
            <a:round/>
            <a:headEnd type="none" w="sm" len="sm"/>
            <a:tailEnd type="none" w="sm" len="sm"/>
          </a:ln>
        </p:spPr>
      </p:cxnSp>
      <p:sp>
        <p:nvSpPr>
          <p:cNvPr id="758" name="Google Shape;758;p45"/>
          <p:cNvSpPr txBox="1"/>
          <p:nvPr/>
        </p:nvSpPr>
        <p:spPr>
          <a:xfrm>
            <a:off x="655873" y="2963013"/>
            <a:ext cx="1620270" cy="249278"/>
          </a:xfrm>
          <a:prstGeom prst="rect">
            <a:avLst/>
          </a:prstGeom>
          <a:noFill/>
          <a:ln>
            <a:noFill/>
          </a:ln>
        </p:spPr>
        <p:txBody>
          <a:bodyPr spcFirstLastPara="1" wrap="square" lIns="82283" tIns="41130" rIns="82283" bIns="41130" anchor="t" anchorCtr="0">
            <a:noAutofit/>
          </a:bodyPr>
          <a:lstStyle/>
          <a:p>
            <a:pPr algn="ctr">
              <a:buClr>
                <a:srgbClr val="000000"/>
              </a:buClr>
              <a:buSzPts val="1800"/>
            </a:pPr>
            <a:r>
              <a:rPr lang="en" sz="1620" b="1">
                <a:solidFill>
                  <a:srgbClr val="000000"/>
                </a:solidFill>
                <a:latin typeface="Helvetica Neue"/>
                <a:ea typeface="Helvetica Neue"/>
                <a:cs typeface="Helvetica Neue"/>
                <a:sym typeface="Helvetica Neue"/>
              </a:rPr>
              <a:t>Data </a:t>
            </a:r>
            <a:endParaRPr sz="1620" b="1">
              <a:solidFill>
                <a:srgbClr val="000000"/>
              </a:solidFill>
              <a:latin typeface="Helvetica Neue"/>
              <a:ea typeface="Helvetica Neue"/>
              <a:cs typeface="Helvetica Neue"/>
              <a:sym typeface="Helvetica Neue"/>
            </a:endParaRPr>
          </a:p>
          <a:p>
            <a:pPr algn="ctr">
              <a:buClr>
                <a:srgbClr val="000000"/>
              </a:buClr>
              <a:buSzPts val="1800"/>
            </a:pPr>
            <a:r>
              <a:rPr lang="en" sz="1620" b="1">
                <a:solidFill>
                  <a:srgbClr val="000000"/>
                </a:solidFill>
                <a:latin typeface="Helvetica Neue"/>
                <a:ea typeface="Helvetica Neue"/>
                <a:cs typeface="Helvetica Neue"/>
                <a:sym typeface="Helvetica Neue"/>
              </a:rPr>
              <a:t>Dump</a:t>
            </a:r>
            <a:endParaRPr sz="1260">
              <a:solidFill>
                <a:srgbClr val="000000"/>
              </a:solidFill>
              <a:latin typeface="Arial"/>
              <a:ea typeface="Arial"/>
              <a:cs typeface="Arial"/>
              <a:sym typeface="Arial"/>
            </a:endParaRPr>
          </a:p>
        </p:txBody>
      </p:sp>
      <p:sp>
        <p:nvSpPr>
          <p:cNvPr id="759" name="Google Shape;759;p45"/>
          <p:cNvSpPr/>
          <p:nvPr/>
        </p:nvSpPr>
        <p:spPr>
          <a:xfrm>
            <a:off x="678169" y="1594341"/>
            <a:ext cx="1365323" cy="732038"/>
          </a:xfrm>
          <a:prstGeom prst="rect">
            <a:avLst/>
          </a:prstGeom>
          <a:no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pPr>
              <a:buClr>
                <a:srgbClr val="000000"/>
              </a:buClr>
              <a:buSzPts val="1400"/>
            </a:pPr>
            <a:r>
              <a:rPr lang="en" sz="1260">
                <a:solidFill>
                  <a:srgbClr val="000000"/>
                </a:solidFill>
                <a:latin typeface="Arial"/>
                <a:ea typeface="Arial"/>
                <a:cs typeface="Arial"/>
                <a:sym typeface="Arial"/>
              </a:rPr>
              <a:t>High Availability</a:t>
            </a:r>
            <a:endParaRPr sz="1260">
              <a:solidFill>
                <a:srgbClr val="000000"/>
              </a:solidFill>
              <a:latin typeface="Arial"/>
              <a:ea typeface="Arial"/>
              <a:cs typeface="Arial"/>
              <a:sym typeface="Arial"/>
            </a:endParaRPr>
          </a:p>
          <a:p>
            <a:pPr>
              <a:buClr>
                <a:srgbClr val="000000"/>
              </a:buClr>
              <a:buSzPts val="1400"/>
            </a:pPr>
            <a:r>
              <a:rPr lang="en" sz="1260">
                <a:solidFill>
                  <a:srgbClr val="000000"/>
                </a:solidFill>
                <a:latin typeface="Arial"/>
                <a:ea typeface="Arial"/>
                <a:cs typeface="Arial"/>
                <a:sym typeface="Arial"/>
              </a:rPr>
              <a:t>High Client cost</a:t>
            </a:r>
            <a:endParaRPr sz="1260">
              <a:solidFill>
                <a:srgbClr val="000000"/>
              </a:solidFill>
              <a:latin typeface="Arial"/>
              <a:ea typeface="Arial"/>
              <a:cs typeface="Arial"/>
              <a:sym typeface="Arial"/>
            </a:endParaRPr>
          </a:p>
          <a:p>
            <a:pPr>
              <a:buClr>
                <a:srgbClr val="000000"/>
              </a:buClr>
              <a:buSzPts val="1400"/>
            </a:pPr>
            <a:r>
              <a:rPr lang="en" sz="1260">
                <a:solidFill>
                  <a:srgbClr val="000000"/>
                </a:solidFill>
                <a:latin typeface="Arial"/>
                <a:ea typeface="Arial"/>
                <a:cs typeface="Arial"/>
                <a:sym typeface="Arial"/>
              </a:rPr>
              <a:t>Low Server Cost</a:t>
            </a:r>
            <a:endParaRPr sz="1260">
              <a:solidFill>
                <a:srgbClr val="000000"/>
              </a:solidFill>
              <a:latin typeface="Arial"/>
              <a:ea typeface="Arial"/>
              <a:cs typeface="Arial"/>
              <a:sym typeface="Arial"/>
            </a:endParaRPr>
          </a:p>
        </p:txBody>
      </p:sp>
      <p:sp>
        <p:nvSpPr>
          <p:cNvPr id="757" name="Google Shape;757;p45"/>
          <p:cNvSpPr/>
          <p:nvPr/>
        </p:nvSpPr>
        <p:spPr>
          <a:xfrm>
            <a:off x="6548126" y="1563168"/>
            <a:ext cx="1443150" cy="730013"/>
          </a:xfrm>
          <a:prstGeom prst="rect">
            <a:avLst/>
          </a:prstGeom>
          <a:no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pPr>
              <a:buClr>
                <a:srgbClr val="000000"/>
              </a:buClr>
              <a:buSzPts val="1400"/>
            </a:pPr>
            <a:r>
              <a:rPr lang="en" sz="1260">
                <a:solidFill>
                  <a:srgbClr val="000000"/>
                </a:solidFill>
                <a:latin typeface="Arial"/>
                <a:ea typeface="Arial"/>
                <a:cs typeface="Arial"/>
                <a:sym typeface="Arial"/>
              </a:rPr>
              <a:t>Low Availability</a:t>
            </a:r>
            <a:endParaRPr sz="1260">
              <a:solidFill>
                <a:srgbClr val="000000"/>
              </a:solidFill>
              <a:latin typeface="Arial"/>
              <a:ea typeface="Arial"/>
              <a:cs typeface="Arial"/>
              <a:sym typeface="Arial"/>
            </a:endParaRPr>
          </a:p>
          <a:p>
            <a:pPr>
              <a:buClr>
                <a:srgbClr val="000000"/>
              </a:buClr>
              <a:buSzPts val="1400"/>
            </a:pPr>
            <a:r>
              <a:rPr lang="en" sz="1260">
                <a:solidFill>
                  <a:srgbClr val="000000"/>
                </a:solidFill>
                <a:latin typeface="Arial"/>
                <a:ea typeface="Arial"/>
                <a:cs typeface="Arial"/>
                <a:sym typeface="Arial"/>
              </a:rPr>
              <a:t>Low Client Cost</a:t>
            </a:r>
            <a:endParaRPr sz="1260">
              <a:solidFill>
                <a:srgbClr val="000000"/>
              </a:solidFill>
              <a:latin typeface="Arial"/>
              <a:ea typeface="Arial"/>
              <a:cs typeface="Arial"/>
              <a:sym typeface="Arial"/>
            </a:endParaRPr>
          </a:p>
          <a:p>
            <a:pPr>
              <a:buClr>
                <a:srgbClr val="000000"/>
              </a:buClr>
              <a:buSzPts val="1400"/>
            </a:pPr>
            <a:r>
              <a:rPr lang="en" sz="1260">
                <a:solidFill>
                  <a:srgbClr val="000000"/>
                </a:solidFill>
                <a:latin typeface="Arial"/>
                <a:ea typeface="Arial"/>
                <a:cs typeface="Arial"/>
                <a:sym typeface="Arial"/>
              </a:rPr>
              <a:t>High Server Cost</a:t>
            </a:r>
            <a:endParaRPr sz="1260">
              <a:solidFill>
                <a:srgbClr val="000000"/>
              </a:solidFill>
              <a:latin typeface="Arial"/>
              <a:ea typeface="Arial"/>
              <a:cs typeface="Arial"/>
              <a:sym typeface="Arial"/>
            </a:endParaRPr>
          </a:p>
        </p:txBody>
      </p:sp>
      <p:cxnSp>
        <p:nvCxnSpPr>
          <p:cNvPr id="760" name="Google Shape;760;p45"/>
          <p:cNvCxnSpPr/>
          <p:nvPr/>
        </p:nvCxnSpPr>
        <p:spPr>
          <a:xfrm flipH="1">
            <a:off x="4897865" y="2307011"/>
            <a:ext cx="1080" cy="544523"/>
          </a:xfrm>
          <a:prstGeom prst="straightConnector1">
            <a:avLst/>
          </a:prstGeom>
          <a:noFill/>
          <a:ln w="28575" cap="flat" cmpd="sng">
            <a:solidFill>
              <a:srgbClr val="7A8AA6"/>
            </a:solidFill>
            <a:prstDash val="dash"/>
            <a:round/>
            <a:headEnd type="none" w="sm" len="sm"/>
            <a:tailEnd type="none" w="sm" len="sm"/>
          </a:ln>
        </p:spPr>
      </p:cxnSp>
      <p:sp>
        <p:nvSpPr>
          <p:cNvPr id="761" name="Google Shape;761;p45"/>
          <p:cNvSpPr/>
          <p:nvPr/>
        </p:nvSpPr>
        <p:spPr>
          <a:xfrm>
            <a:off x="4225835" y="1574931"/>
            <a:ext cx="1443150" cy="730013"/>
          </a:xfrm>
          <a:prstGeom prst="rect">
            <a:avLst/>
          </a:prstGeom>
          <a:no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pPr>
              <a:buClr>
                <a:srgbClr val="000000"/>
              </a:buClr>
              <a:buSzPts val="1400"/>
            </a:pPr>
            <a:r>
              <a:rPr lang="en-GB" sz="1260" dirty="0">
                <a:solidFill>
                  <a:srgbClr val="000000"/>
                </a:solidFill>
                <a:latin typeface="Arial"/>
                <a:ea typeface="Arial"/>
                <a:cs typeface="Arial"/>
                <a:sym typeface="Arial"/>
              </a:rPr>
              <a:t>High Availability</a:t>
            </a:r>
          </a:p>
          <a:p>
            <a:pPr>
              <a:buClr>
                <a:srgbClr val="000000"/>
              </a:buClr>
              <a:buSzPts val="1400"/>
            </a:pPr>
            <a:r>
              <a:rPr lang="en-GB" sz="1260" b="1" dirty="0">
                <a:solidFill>
                  <a:srgbClr val="000000"/>
                </a:solidFill>
                <a:latin typeface="Arial"/>
                <a:ea typeface="Arial"/>
                <a:cs typeface="Arial"/>
                <a:sym typeface="Arial"/>
              </a:rPr>
              <a:t>shared</a:t>
            </a:r>
            <a:r>
              <a:rPr lang="en-GB" sz="1260" dirty="0">
                <a:solidFill>
                  <a:srgbClr val="000000"/>
                </a:solidFill>
                <a:latin typeface="Arial"/>
                <a:ea typeface="Arial"/>
                <a:cs typeface="Arial"/>
                <a:sym typeface="Arial"/>
              </a:rPr>
              <a:t> Client &amp; server cost</a:t>
            </a:r>
            <a:endParaRPr lang="en-GB" sz="1260" b="1" dirty="0">
              <a:solidFill>
                <a:srgbClr val="000000"/>
              </a:solidFill>
              <a:latin typeface="Arial"/>
              <a:ea typeface="Arial"/>
              <a:cs typeface="Arial"/>
              <a:sym typeface="Arial"/>
            </a:endParaRPr>
          </a:p>
        </p:txBody>
      </p:sp>
      <p:sp>
        <p:nvSpPr>
          <p:cNvPr id="762" name="Google Shape;762;p45"/>
          <p:cNvSpPr txBox="1"/>
          <p:nvPr/>
        </p:nvSpPr>
        <p:spPr>
          <a:xfrm>
            <a:off x="3770637" y="2865801"/>
            <a:ext cx="2236140" cy="424238"/>
          </a:xfrm>
          <a:prstGeom prst="rect">
            <a:avLst/>
          </a:prstGeom>
          <a:noFill/>
          <a:ln>
            <a:noFill/>
          </a:ln>
        </p:spPr>
        <p:txBody>
          <a:bodyPr spcFirstLastPara="1" wrap="square" lIns="82283" tIns="82283" rIns="82283" bIns="82283" anchor="t" anchorCtr="0">
            <a:noAutofit/>
          </a:bodyPr>
          <a:lstStyle/>
          <a:p>
            <a:pPr algn="ctr">
              <a:buClr>
                <a:srgbClr val="000000"/>
              </a:buClr>
              <a:buSzPts val="1400"/>
            </a:pPr>
            <a:r>
              <a:rPr lang="en" sz="1260" b="1" dirty="0">
                <a:latin typeface="Arial"/>
                <a:ea typeface="Arial"/>
                <a:cs typeface="Arial"/>
                <a:sym typeface="Arial"/>
              </a:rPr>
              <a:t>(binding-restricted) TPF)</a:t>
            </a:r>
            <a:endParaRPr sz="1260" b="1" dirty="0">
              <a:latin typeface="Arial"/>
              <a:ea typeface="Arial"/>
              <a:cs typeface="Arial"/>
              <a:sym typeface="Arial"/>
            </a:endParaRPr>
          </a:p>
        </p:txBody>
      </p:sp>
      <p:sp>
        <p:nvSpPr>
          <p:cNvPr id="768" name="Google Shape;768;p45"/>
          <p:cNvSpPr txBox="1"/>
          <p:nvPr/>
        </p:nvSpPr>
        <p:spPr>
          <a:xfrm>
            <a:off x="130680" y="4999238"/>
            <a:ext cx="9013320" cy="821528"/>
          </a:xfrm>
          <a:prstGeom prst="rect">
            <a:avLst/>
          </a:prstGeom>
          <a:noFill/>
          <a:ln>
            <a:noFill/>
          </a:ln>
        </p:spPr>
        <p:txBody>
          <a:bodyPr spcFirstLastPara="1" wrap="square" lIns="82283" tIns="82283" rIns="82283" bIns="82283" anchor="t" anchorCtr="0">
            <a:noAutofit/>
          </a:bodyPr>
          <a:lstStyle/>
          <a:p>
            <a:pPr>
              <a:buClr>
                <a:srgbClr val="000000"/>
              </a:buClr>
              <a:buSzPts val="3200"/>
            </a:pPr>
            <a:r>
              <a:rPr lang="en" sz="2000" b="1" i="1" dirty="0">
                <a:solidFill>
                  <a:srgbClr val="FF0000"/>
                </a:solidFill>
                <a:latin typeface="Verdana"/>
                <a:ea typeface="Verdana"/>
                <a:cs typeface="Verdana"/>
                <a:sym typeface="Verdana"/>
              </a:rPr>
              <a:t>[3] Combined client &amp; server processing</a:t>
            </a:r>
          </a:p>
          <a:p>
            <a:pPr>
              <a:buClr>
                <a:srgbClr val="000000"/>
              </a:buClr>
              <a:buSzPts val="3200"/>
            </a:pPr>
            <a:r>
              <a:rPr lang="en" sz="2000" b="1" i="1" dirty="0">
                <a:solidFill>
                  <a:srgbClr val="FF0000"/>
                </a:solidFill>
                <a:latin typeface="Verdana"/>
                <a:ea typeface="Verdana"/>
                <a:cs typeface="Verdana"/>
                <a:sym typeface="Verdana"/>
              </a:rPr>
              <a:t>[2] Further refinement partitioning per node types (rather than predicates only).</a:t>
            </a:r>
            <a:endParaRPr sz="2000" b="1" i="1" dirty="0">
              <a:solidFill>
                <a:srgbClr val="FF0000"/>
              </a:solidFill>
              <a:latin typeface="Verdana"/>
              <a:ea typeface="Verdana"/>
              <a:cs typeface="Verdana"/>
              <a:sym typeface="Verdana"/>
            </a:endParaRPr>
          </a:p>
        </p:txBody>
      </p:sp>
      <p:cxnSp>
        <p:nvCxnSpPr>
          <p:cNvPr id="25" name="Google Shape;760;p45">
            <a:extLst>
              <a:ext uri="{FF2B5EF4-FFF2-40B4-BE49-F238E27FC236}">
                <a16:creationId xmlns:a16="http://schemas.microsoft.com/office/drawing/2014/main" id="{B6A62BD5-1FC7-BE43-EAD5-FAB0F7BFBAF3}"/>
              </a:ext>
            </a:extLst>
          </p:cNvPr>
          <p:cNvCxnSpPr>
            <a:cxnSpLocks/>
          </p:cNvCxnSpPr>
          <p:nvPr/>
        </p:nvCxnSpPr>
        <p:spPr>
          <a:xfrm>
            <a:off x="3118699" y="1999087"/>
            <a:ext cx="1" cy="873882"/>
          </a:xfrm>
          <a:prstGeom prst="straightConnector1">
            <a:avLst/>
          </a:prstGeom>
          <a:noFill/>
          <a:ln w="28575" cap="flat" cmpd="sng">
            <a:solidFill>
              <a:srgbClr val="7A8AA6"/>
            </a:solidFill>
            <a:prstDash val="dash"/>
            <a:round/>
            <a:headEnd type="none" w="sm" len="sm"/>
            <a:tailEnd type="none" w="sm" len="sm"/>
          </a:ln>
        </p:spPr>
      </p:cxnSp>
      <p:sp>
        <p:nvSpPr>
          <p:cNvPr id="26" name="Google Shape;761;p45">
            <a:extLst>
              <a:ext uri="{FF2B5EF4-FFF2-40B4-BE49-F238E27FC236}">
                <a16:creationId xmlns:a16="http://schemas.microsoft.com/office/drawing/2014/main" id="{FD439E87-C3AF-5296-1CFC-BB587FE9EEDA}"/>
              </a:ext>
            </a:extLst>
          </p:cNvPr>
          <p:cNvSpPr/>
          <p:nvPr/>
        </p:nvSpPr>
        <p:spPr>
          <a:xfrm>
            <a:off x="2503824" y="1576918"/>
            <a:ext cx="1288856" cy="422169"/>
          </a:xfrm>
          <a:prstGeom prst="rect">
            <a:avLst/>
          </a:prstGeom>
          <a:noFill/>
          <a:ln w="9525" cap="flat" cmpd="sng">
            <a:solidFill>
              <a:schemeClr val="dk2"/>
            </a:solidFill>
            <a:prstDash val="solid"/>
            <a:round/>
            <a:headEnd type="none" w="sm" len="sm"/>
            <a:tailEnd type="none" w="sm" len="sm"/>
          </a:ln>
        </p:spPr>
        <p:txBody>
          <a:bodyPr spcFirstLastPara="1" wrap="square" lIns="82283" tIns="82283" rIns="82283" bIns="82283" anchor="ctr" anchorCtr="0">
            <a:noAutofit/>
          </a:bodyPr>
          <a:lstStyle/>
          <a:p>
            <a:pPr>
              <a:buClr>
                <a:srgbClr val="000000"/>
              </a:buClr>
              <a:buSzPts val="1400"/>
            </a:pPr>
            <a:r>
              <a:rPr lang="en-GB" sz="1260" b="1" dirty="0">
                <a:latin typeface="Arial"/>
                <a:ea typeface="Arial"/>
                <a:cs typeface="Arial"/>
                <a:sym typeface="Arial"/>
              </a:rPr>
              <a:t>SMART-KG</a:t>
            </a:r>
          </a:p>
          <a:p>
            <a:pPr>
              <a:buClr>
                <a:srgbClr val="000000"/>
              </a:buClr>
              <a:buSzPts val="1400"/>
            </a:pPr>
            <a:endParaRPr lang="en-GB" sz="1260" b="1" dirty="0">
              <a:latin typeface="Arial"/>
              <a:ea typeface="Arial"/>
              <a:cs typeface="Arial"/>
              <a:sym typeface="Arial"/>
            </a:endParaRPr>
          </a:p>
        </p:txBody>
      </p:sp>
      <p:sp>
        <p:nvSpPr>
          <p:cNvPr id="27" name="Text Placeholder 1">
            <a:extLst>
              <a:ext uri="{FF2B5EF4-FFF2-40B4-BE49-F238E27FC236}">
                <a16:creationId xmlns:a16="http://schemas.microsoft.com/office/drawing/2014/main" id="{82682ECF-5060-59C8-0BD7-A4C96667A66B}"/>
              </a:ext>
            </a:extLst>
          </p:cNvPr>
          <p:cNvSpPr>
            <a:spLocks noGrp="1"/>
          </p:cNvSpPr>
          <p:nvPr>
            <p:ph idx="1"/>
          </p:nvPr>
        </p:nvSpPr>
        <p:spPr>
          <a:xfrm>
            <a:off x="467585" y="3626196"/>
            <a:ext cx="7759644" cy="786611"/>
          </a:xfrm>
        </p:spPr>
        <p:txBody>
          <a:bodyPr>
            <a:normAutofit fontScale="92500" lnSpcReduction="10000"/>
          </a:bodyPr>
          <a:lstStyle/>
          <a:p>
            <a:pPr marL="462915" indent="-257175">
              <a:buFont typeface="Arial" panose="020B0604020202020204" pitchFamily="34" charset="0"/>
              <a:buChar char="•"/>
            </a:pPr>
            <a:r>
              <a:rPr lang="en-AT" dirty="0"/>
              <a:t>In partition shipping, the server is mainly a Web Server distributing partial dumps</a:t>
            </a:r>
          </a:p>
          <a:p>
            <a:pPr marL="462915" indent="-257175">
              <a:buFont typeface="Arial" panose="020B0604020202020204" pitchFamily="34" charset="0"/>
              <a:buChar char="•"/>
            </a:pPr>
            <a:r>
              <a:rPr lang="en-AT" dirty="0"/>
              <a:t>Desideratum: Server should process queries  "as far as possible"</a:t>
            </a:r>
          </a:p>
        </p:txBody>
      </p:sp>
      <p:sp>
        <p:nvSpPr>
          <p:cNvPr id="4" name="Rectangle 3">
            <a:extLst>
              <a:ext uri="{FF2B5EF4-FFF2-40B4-BE49-F238E27FC236}">
                <a16:creationId xmlns:a16="http://schemas.microsoft.com/office/drawing/2014/main" id="{D1105D12-4D1E-BD90-DFDE-4EF16EF03E7D}"/>
              </a:ext>
            </a:extLst>
          </p:cNvPr>
          <p:cNvSpPr/>
          <p:nvPr/>
        </p:nvSpPr>
        <p:spPr>
          <a:xfrm>
            <a:off x="2515282" y="1753210"/>
            <a:ext cx="518091" cy="286232"/>
          </a:xfrm>
          <a:prstGeom prst="rect">
            <a:avLst/>
          </a:prstGeom>
        </p:spPr>
        <p:txBody>
          <a:bodyPr wrap="none">
            <a:spAutoFit/>
          </a:bodyPr>
          <a:lstStyle/>
          <a:p>
            <a:r>
              <a:rPr lang="en-GB" sz="1260" b="1" dirty="0">
                <a:solidFill>
                  <a:srgbClr val="FF0000"/>
                </a:solidFill>
                <a:latin typeface="Arial"/>
                <a:ea typeface="Arial"/>
                <a:cs typeface="Arial"/>
                <a:sym typeface="Arial"/>
              </a:rPr>
              <a:t>[2,3]</a:t>
            </a:r>
            <a:endParaRPr lang="en-AT" sz="1620" dirty="0">
              <a:solidFill>
                <a:srgbClr val="FF0000"/>
              </a:solidFill>
            </a:endParaRPr>
          </a:p>
        </p:txBody>
      </p:sp>
      <p:sp>
        <p:nvSpPr>
          <p:cNvPr id="2" name="Slide Number Placeholder 3">
            <a:extLst>
              <a:ext uri="{FF2B5EF4-FFF2-40B4-BE49-F238E27FC236}">
                <a16:creationId xmlns:a16="http://schemas.microsoft.com/office/drawing/2014/main" id="{FD4171AB-5A09-D7DD-7C50-D3F81C0CB1DD}"/>
              </a:ext>
            </a:extLst>
          </p:cNvPr>
          <p:cNvSpPr txBox="1">
            <a:spLocks/>
          </p:cNvSpPr>
          <p:nvPr/>
        </p:nvSpPr>
        <p:spPr>
          <a:xfrm>
            <a:off x="162455" y="6447059"/>
            <a:ext cx="3217444" cy="309702"/>
          </a:xfrm>
          <a:prstGeom prst="rect">
            <a:avLst/>
          </a:prstGeom>
        </p:spPr>
        <p:txBody>
          <a:bodyPr vert="horz" lIns="0" tIns="45715" rIns="0" bIns="45715" rtlCol="0" anchor="ctr"/>
          <a:lstStyle>
            <a:defPPr>
              <a:defRPr lang="de-DE"/>
            </a:defPPr>
            <a:lvl1pPr marL="0" algn="l" defTabSz="1097280" rtl="0" eaLnBrk="1" latinLnBrk="0" hangingPunct="1">
              <a:defRPr sz="800" kern="1200" cap="all" baseline="0">
                <a:solidFill>
                  <a:schemeClr val="tx1">
                    <a:tint val="75000"/>
                  </a:schemeClr>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defRPr/>
            </a:pPr>
            <a:fld id="{7577982A-DDFB-4222-B698-AC97F124F091}" type="slidenum">
              <a:rPr lang="de-AT" altLang="de-DE" smtClean="0"/>
              <a:pPr>
                <a:defRPr/>
              </a:pPr>
              <a:t>40</a:t>
            </a:fld>
            <a:endParaRPr lang="de-AT" altLang="de-DE" dirty="0"/>
          </a:p>
        </p:txBody>
      </p:sp>
    </p:spTree>
    <p:extLst>
      <p:ext uri="{BB962C8B-B14F-4D97-AF65-F5344CB8AC3E}">
        <p14:creationId xmlns:p14="http://schemas.microsoft.com/office/powerpoint/2010/main" val="250258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4103A1-4CA1-CC3D-92F6-B554CDB38C46}"/>
              </a:ext>
            </a:extLst>
          </p:cNvPr>
          <p:cNvSpPr>
            <a:spLocks noGrp="1"/>
          </p:cNvSpPr>
          <p:nvPr>
            <p:ph idx="1"/>
          </p:nvPr>
        </p:nvSpPr>
        <p:spPr>
          <a:xfrm>
            <a:off x="462019" y="1613536"/>
            <a:ext cx="7882728" cy="4624686"/>
          </a:xfrm>
        </p:spPr>
        <p:txBody>
          <a:bodyPr/>
          <a:lstStyle/>
          <a:p>
            <a:r>
              <a:rPr lang="en-AT" dirty="0"/>
              <a:t>Could similar ideas for modularization work for (agent-based) models?</a:t>
            </a:r>
          </a:p>
          <a:p>
            <a:r>
              <a:rPr lang="en-AT" dirty="0"/>
              <a:t>Combination of agent frameworks and KGs in extensions of (modular) Graph RAG?</a:t>
            </a:r>
          </a:p>
          <a:p>
            <a:r>
              <a:rPr lang="en-AT" dirty="0"/>
              <a:t>(How to) take context information into account for partitioning/indexing?</a:t>
            </a:r>
          </a:p>
        </p:txBody>
      </p:sp>
      <p:sp>
        <p:nvSpPr>
          <p:cNvPr id="5" name="Title 4">
            <a:extLst>
              <a:ext uri="{FF2B5EF4-FFF2-40B4-BE49-F238E27FC236}">
                <a16:creationId xmlns:a16="http://schemas.microsoft.com/office/drawing/2014/main" id="{FA797F52-CE76-7FC4-44D2-827D6CC8CE72}"/>
              </a:ext>
            </a:extLst>
          </p:cNvPr>
          <p:cNvSpPr>
            <a:spLocks noGrp="1"/>
          </p:cNvSpPr>
          <p:nvPr>
            <p:ph type="title"/>
          </p:nvPr>
        </p:nvSpPr>
        <p:spPr/>
        <p:txBody>
          <a:bodyPr/>
          <a:lstStyle/>
          <a:p>
            <a:r>
              <a:rPr lang="en-AT" dirty="0"/>
              <a:t>Possible Discussion/Further ideas:</a:t>
            </a:r>
          </a:p>
        </p:txBody>
      </p:sp>
      <p:sp>
        <p:nvSpPr>
          <p:cNvPr id="3" name="Slide Number Placeholder 3">
            <a:extLst>
              <a:ext uri="{FF2B5EF4-FFF2-40B4-BE49-F238E27FC236}">
                <a16:creationId xmlns:a16="http://schemas.microsoft.com/office/drawing/2014/main" id="{58C7D1F1-A565-D353-04C9-8FB3C20E7B11}"/>
              </a:ext>
            </a:extLst>
          </p:cNvPr>
          <p:cNvSpPr txBox="1">
            <a:spLocks/>
          </p:cNvSpPr>
          <p:nvPr/>
        </p:nvSpPr>
        <p:spPr>
          <a:xfrm>
            <a:off x="162455" y="6447059"/>
            <a:ext cx="3217444" cy="309702"/>
          </a:xfrm>
          <a:prstGeom prst="rect">
            <a:avLst/>
          </a:prstGeom>
        </p:spPr>
        <p:txBody>
          <a:bodyPr vert="horz" lIns="0" tIns="45715" rIns="0" bIns="45715" rtlCol="0" anchor="ctr"/>
          <a:lstStyle>
            <a:defPPr>
              <a:defRPr lang="de-DE"/>
            </a:defPPr>
            <a:lvl1pPr marL="0" algn="l" defTabSz="1097280" rtl="0" eaLnBrk="1" latinLnBrk="0" hangingPunct="1">
              <a:defRPr sz="800" kern="1200" cap="all" baseline="0">
                <a:solidFill>
                  <a:schemeClr val="tx1">
                    <a:tint val="75000"/>
                  </a:schemeClr>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defRPr/>
            </a:pPr>
            <a:fld id="{7577982A-DDFB-4222-B698-AC97F124F091}" type="slidenum">
              <a:rPr lang="de-AT" altLang="de-DE" smtClean="0"/>
              <a:pPr>
                <a:defRPr/>
              </a:pPr>
              <a:t>41</a:t>
            </a:fld>
            <a:endParaRPr lang="de-AT" altLang="de-DE" dirty="0"/>
          </a:p>
        </p:txBody>
      </p:sp>
    </p:spTree>
    <p:extLst>
      <p:ext uri="{BB962C8B-B14F-4D97-AF65-F5344CB8AC3E}">
        <p14:creationId xmlns:p14="http://schemas.microsoft.com/office/powerpoint/2010/main" val="1474601275"/>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CA48B-A807-E463-8912-E4018E26146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646194-3960-69F1-809B-F795C92DCA6A}"/>
              </a:ext>
            </a:extLst>
          </p:cNvPr>
          <p:cNvSpPr>
            <a:spLocks noGrp="1"/>
          </p:cNvSpPr>
          <p:nvPr>
            <p:ph idx="1"/>
          </p:nvPr>
        </p:nvSpPr>
        <p:spPr>
          <a:xfrm>
            <a:off x="282076" y="1633381"/>
            <a:ext cx="7759644" cy="4624686"/>
          </a:xfrm>
        </p:spPr>
        <p:txBody>
          <a:bodyPr>
            <a:normAutofit fontScale="70000" lnSpcReduction="20000"/>
          </a:bodyPr>
          <a:lstStyle/>
          <a:p>
            <a:r>
              <a:rPr lang="en-AT" dirty="0"/>
              <a:t>How good or bad are KGs with Question can answering? </a:t>
            </a:r>
          </a:p>
          <a:p>
            <a:endParaRPr lang="en-AT" dirty="0"/>
          </a:p>
          <a:p>
            <a:r>
              <a:rPr lang="en-AT" dirty="0"/>
              <a:t>Interesting Note  - IBM Watson  - Jeopardy! (2011) </a:t>
            </a:r>
          </a:p>
          <a:p>
            <a:pPr marL="0" indent="0">
              <a:buNone/>
            </a:pPr>
            <a:r>
              <a:rPr lang="en-AT" dirty="0"/>
              <a:t>      </a:t>
            </a:r>
            <a:r>
              <a:rPr lang="en-AT" b="1" i="1" dirty="0"/>
              <a:t>“Super-human” Question Answering was achieved by Knowledge Graphs before the LLM hype! </a:t>
            </a:r>
          </a:p>
          <a:p>
            <a:endParaRPr lang="en-AT" dirty="0"/>
          </a:p>
          <a:p>
            <a:endParaRPr lang="en-AT" dirty="0"/>
          </a:p>
          <a:p>
            <a:endParaRPr lang="en-AT" dirty="0"/>
          </a:p>
          <a:p>
            <a:endParaRPr lang="en-AT" dirty="0"/>
          </a:p>
          <a:p>
            <a:endParaRPr lang="en-AT" dirty="0"/>
          </a:p>
          <a:p>
            <a:endParaRPr lang="en-AT" dirty="0"/>
          </a:p>
          <a:p>
            <a:endParaRPr lang="en-AT" dirty="0"/>
          </a:p>
          <a:p>
            <a:endParaRPr lang="en-AT" dirty="0"/>
          </a:p>
          <a:p>
            <a:endParaRPr lang="en-AT" dirty="0"/>
          </a:p>
          <a:p>
            <a:endParaRPr lang="en-AT" dirty="0"/>
          </a:p>
          <a:p>
            <a:pPr marL="0" indent="0">
              <a:buNone/>
            </a:pPr>
            <a:endParaRPr lang="en-AT" dirty="0"/>
          </a:p>
          <a:p>
            <a:endParaRPr lang="en-AT" dirty="0"/>
          </a:p>
          <a:p>
            <a:pPr marL="0" indent="0">
              <a:buNone/>
            </a:pPr>
            <a:r>
              <a:rPr lang="en-AT" dirty="0"/>
              <a:t>Our own contribution in this area:</a:t>
            </a:r>
          </a:p>
          <a:p>
            <a:pPr marL="0" indent="0">
              <a:buNone/>
            </a:pPr>
            <a:endParaRPr lang="en-AT" dirty="0"/>
          </a:p>
          <a:p>
            <a:pPr lvl="1"/>
            <a:r>
              <a:rPr lang="en-GB" sz="1600" b="1" i="1" dirty="0"/>
              <a:t>Svitlana </a:t>
            </a:r>
            <a:r>
              <a:rPr lang="en-GB" sz="1600" b="1" i="1" dirty="0" err="1"/>
              <a:t>Vakulenko</a:t>
            </a:r>
            <a:r>
              <a:rPr lang="en-GB" sz="1600" i="1" dirty="0"/>
              <a:t>, Javier Fernández, Axel Polleres, Maarten de Rijke, and Michael </a:t>
            </a:r>
            <a:r>
              <a:rPr lang="en-GB" sz="1600" i="1" dirty="0" err="1"/>
              <a:t>Cochez</a:t>
            </a:r>
            <a:r>
              <a:rPr lang="en-GB" sz="1600" i="1" dirty="0"/>
              <a:t>. Message passing for complex question answering over knowledge graphs. In Proceedings of the 28th ACM International Conference on Information and Knowledge Management (CIKM2019, pages 1431--1440, Beijing, China, November 2019. ACM.</a:t>
            </a:r>
            <a:endParaRPr lang="en-AT" sz="1600" dirty="0"/>
          </a:p>
        </p:txBody>
      </p:sp>
      <p:pic>
        <p:nvPicPr>
          <p:cNvPr id="5122" name="Picture 2">
            <a:extLst>
              <a:ext uri="{FF2B5EF4-FFF2-40B4-BE49-F238E27FC236}">
                <a16:creationId xmlns:a16="http://schemas.microsoft.com/office/drawing/2014/main" id="{6107882C-7A7F-12C5-BABE-26503C0469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2355" y="5244464"/>
            <a:ext cx="579784" cy="77304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E7C2C50-EE90-4799-27FF-C68CF6FBEDD2}"/>
              </a:ext>
            </a:extLst>
          </p:cNvPr>
          <p:cNvSpPr txBox="1"/>
          <p:nvPr/>
        </p:nvSpPr>
        <p:spPr>
          <a:xfrm>
            <a:off x="282076" y="521546"/>
            <a:ext cx="7536037" cy="757130"/>
          </a:xfrm>
          <a:prstGeom prst="rect">
            <a:avLst/>
          </a:prstGeom>
          <a:noFill/>
        </p:spPr>
        <p:txBody>
          <a:bodyPr wrap="none" rtlCol="0">
            <a:spAutoFit/>
          </a:bodyPr>
          <a:lstStyle/>
          <a:p>
            <a:r>
              <a:rPr lang="en-AT" dirty="0"/>
              <a:t>Another application: </a:t>
            </a:r>
          </a:p>
          <a:p>
            <a:r>
              <a:rPr lang="en-AT" dirty="0"/>
              <a:t>How good or bad are KGs with Question answering? </a:t>
            </a:r>
          </a:p>
        </p:txBody>
      </p:sp>
      <p:pic>
        <p:nvPicPr>
          <p:cNvPr id="8" name="Picture 7">
            <a:extLst>
              <a:ext uri="{FF2B5EF4-FFF2-40B4-BE49-F238E27FC236}">
                <a16:creationId xmlns:a16="http://schemas.microsoft.com/office/drawing/2014/main" id="{EABD946A-5C9F-891F-CE0B-C5C0DE13BCA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6009" y="2492652"/>
            <a:ext cx="4176232" cy="2380962"/>
          </a:xfrm>
          <a:prstGeom prst="rect">
            <a:avLst/>
          </a:prstGeom>
        </p:spPr>
      </p:pic>
      <p:pic>
        <p:nvPicPr>
          <p:cNvPr id="9" name="Picture 2">
            <a:extLst>
              <a:ext uri="{FF2B5EF4-FFF2-40B4-BE49-F238E27FC236}">
                <a16:creationId xmlns:a16="http://schemas.microsoft.com/office/drawing/2014/main" id="{71285FB1-8A66-D8D4-00F1-0F38C2B596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7479" y="3527346"/>
            <a:ext cx="819919" cy="50671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WWTF">
            <a:extLst>
              <a:ext uri="{FF2B5EF4-FFF2-40B4-BE49-F238E27FC236}">
                <a16:creationId xmlns:a16="http://schemas.microsoft.com/office/drawing/2014/main" id="{3C417511-41DF-5894-4033-4C4ECBEF57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058" y="6065027"/>
            <a:ext cx="514773" cy="19304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89F05CA-4EB6-D1C1-EA88-47E95CC75BB5}"/>
              </a:ext>
            </a:extLst>
          </p:cNvPr>
          <p:cNvSpPr txBox="1"/>
          <p:nvPr/>
        </p:nvSpPr>
        <p:spPr>
          <a:xfrm>
            <a:off x="6628568" y="6065027"/>
            <a:ext cx="2600392" cy="230832"/>
          </a:xfrm>
          <a:prstGeom prst="rect">
            <a:avLst/>
          </a:prstGeom>
          <a:noFill/>
        </p:spPr>
        <p:txBody>
          <a:bodyPr wrap="none" rtlCol="0">
            <a:spAutoFit/>
          </a:bodyPr>
          <a:lstStyle/>
          <a:p>
            <a:r>
              <a:rPr lang="en-GB" sz="900" i="1" dirty="0"/>
              <a:t>w</a:t>
            </a:r>
            <a:r>
              <a:rPr lang="en-AT" sz="900" i="1" dirty="0"/>
              <a:t>ill return to us via VRG                grant!</a:t>
            </a:r>
          </a:p>
        </p:txBody>
      </p:sp>
      <p:sp>
        <p:nvSpPr>
          <p:cNvPr id="3" name="Slide Number Placeholder 3">
            <a:extLst>
              <a:ext uri="{FF2B5EF4-FFF2-40B4-BE49-F238E27FC236}">
                <a16:creationId xmlns:a16="http://schemas.microsoft.com/office/drawing/2014/main" id="{76C7A155-BDCC-F115-6C4E-1098942FE2C2}"/>
              </a:ext>
            </a:extLst>
          </p:cNvPr>
          <p:cNvSpPr txBox="1">
            <a:spLocks/>
          </p:cNvSpPr>
          <p:nvPr/>
        </p:nvSpPr>
        <p:spPr>
          <a:xfrm>
            <a:off x="162455" y="6447059"/>
            <a:ext cx="3217444" cy="309702"/>
          </a:xfrm>
          <a:prstGeom prst="rect">
            <a:avLst/>
          </a:prstGeom>
        </p:spPr>
        <p:txBody>
          <a:bodyPr vert="horz" lIns="0" tIns="45715" rIns="0" bIns="45715" rtlCol="0" anchor="ctr"/>
          <a:lstStyle>
            <a:defPPr>
              <a:defRPr lang="de-DE"/>
            </a:defPPr>
            <a:lvl1pPr marL="0" algn="l" defTabSz="1097280" rtl="0" eaLnBrk="1" latinLnBrk="0" hangingPunct="1">
              <a:defRPr sz="800" kern="1200" cap="all" baseline="0">
                <a:solidFill>
                  <a:schemeClr val="tx1">
                    <a:tint val="75000"/>
                  </a:schemeClr>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defRPr/>
            </a:pPr>
            <a:fld id="{7577982A-DDFB-4222-B698-AC97F124F091}" type="slidenum">
              <a:rPr lang="de-AT" altLang="de-DE" smtClean="0"/>
              <a:pPr>
                <a:defRPr/>
              </a:pPr>
              <a:t>42</a:t>
            </a:fld>
            <a:endParaRPr lang="de-AT" altLang="de-DE" dirty="0"/>
          </a:p>
        </p:txBody>
      </p:sp>
    </p:spTree>
    <p:extLst>
      <p:ext uri="{BB962C8B-B14F-4D97-AF65-F5344CB8AC3E}">
        <p14:creationId xmlns:p14="http://schemas.microsoft.com/office/powerpoint/2010/main" val="12598382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6" end="1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8" end="1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838840-6587-6E8B-2E90-9A979516D1CE}"/>
              </a:ext>
            </a:extLst>
          </p:cNvPr>
          <p:cNvSpPr>
            <a:spLocks noGrp="1"/>
          </p:cNvSpPr>
          <p:nvPr>
            <p:ph idx="1"/>
          </p:nvPr>
        </p:nvSpPr>
        <p:spPr>
          <a:xfrm>
            <a:off x="462019" y="1613536"/>
            <a:ext cx="8363634" cy="4807584"/>
          </a:xfrm>
        </p:spPr>
        <p:txBody>
          <a:bodyPr>
            <a:normAutofit fontScale="92500" lnSpcReduction="10000"/>
          </a:bodyPr>
          <a:lstStyle/>
          <a:p>
            <a:pPr marL="0" indent="0">
              <a:buNone/>
            </a:pPr>
            <a:r>
              <a:rPr lang="en-AT" dirty="0"/>
              <a:t>Typical approach </a:t>
            </a:r>
          </a:p>
          <a:p>
            <a:pPr marL="0" indent="0">
              <a:buNone/>
            </a:pPr>
            <a:endParaRPr lang="en-AT" dirty="0"/>
          </a:p>
          <a:p>
            <a:r>
              <a:rPr lang="en-AT" dirty="0"/>
              <a:t>Natural Language question:</a:t>
            </a:r>
          </a:p>
          <a:p>
            <a:endParaRPr lang="en-AT" dirty="0"/>
          </a:p>
          <a:p>
            <a:pPr marL="0" indent="0">
              <a:buNone/>
            </a:pPr>
            <a:r>
              <a:rPr lang="en-AT" dirty="0"/>
              <a:t>“</a:t>
            </a:r>
            <a:r>
              <a:rPr lang="en-GB" i="1" dirty="0"/>
              <a:t>Which </a:t>
            </a:r>
            <a:r>
              <a:rPr lang="en-GB" b="1" i="1" dirty="0"/>
              <a:t>company</a:t>
            </a:r>
            <a:r>
              <a:rPr lang="en-GB" i="1" dirty="0"/>
              <a:t> </a:t>
            </a:r>
            <a:r>
              <a:rPr lang="en-GB" b="1" i="1" dirty="0"/>
              <a:t>assembles</a:t>
            </a:r>
            <a:r>
              <a:rPr lang="en-GB" i="1" dirty="0"/>
              <a:t> its </a:t>
            </a:r>
            <a:r>
              <a:rPr lang="en-GB" b="1" i="1" dirty="0"/>
              <a:t>hardtop style </a:t>
            </a:r>
            <a:r>
              <a:rPr lang="en-GB" i="1" dirty="0"/>
              <a:t>cars in </a:t>
            </a:r>
            <a:r>
              <a:rPr lang="en-GB" b="1" i="1" dirty="0"/>
              <a:t>Broadmeadows, Victoria</a:t>
            </a:r>
            <a:r>
              <a:rPr lang="en-GB" i="1" dirty="0"/>
              <a:t>?</a:t>
            </a:r>
            <a:r>
              <a:rPr lang="en-AT" dirty="0"/>
              <a:t>”</a:t>
            </a:r>
          </a:p>
          <a:p>
            <a:endParaRPr lang="en-AT" dirty="0"/>
          </a:p>
          <a:p>
            <a:r>
              <a:rPr lang="en-AT" dirty="0"/>
              <a:t>Map to a query (or graph matching) on a KG</a:t>
            </a:r>
          </a:p>
          <a:p>
            <a:endParaRPr lang="en-AT" dirty="0"/>
          </a:p>
          <a:p>
            <a:endParaRPr lang="en-AT" dirty="0"/>
          </a:p>
          <a:p>
            <a:endParaRPr lang="en-AT" dirty="0"/>
          </a:p>
          <a:p>
            <a:endParaRPr lang="en-AT" dirty="0"/>
          </a:p>
          <a:p>
            <a:endParaRPr lang="en-AT" dirty="0"/>
          </a:p>
          <a:p>
            <a:r>
              <a:rPr lang="en-AT" dirty="0"/>
              <a:t>Involves typically steps:</a:t>
            </a:r>
          </a:p>
          <a:p>
            <a:pPr lvl="1"/>
            <a:r>
              <a:rPr lang="en-GB" dirty="0"/>
              <a:t>E</a:t>
            </a:r>
            <a:r>
              <a:rPr lang="en-AT" dirty="0"/>
              <a:t>ntity &amp; Relation linking</a:t>
            </a:r>
          </a:p>
          <a:p>
            <a:pPr lvl="1"/>
            <a:r>
              <a:rPr lang="en-GB" dirty="0"/>
              <a:t>Query building (R</a:t>
            </a:r>
            <a:r>
              <a:rPr lang="en-AT" dirty="0"/>
              <a:t>elation directionality, …)</a:t>
            </a:r>
          </a:p>
          <a:p>
            <a:pPr lvl="1"/>
            <a:r>
              <a:rPr lang="en-AT" dirty="0"/>
              <a:t>…</a:t>
            </a:r>
          </a:p>
          <a:p>
            <a:pPr lvl="1"/>
            <a:endParaRPr lang="en-AT" dirty="0"/>
          </a:p>
        </p:txBody>
      </p:sp>
      <p:sp>
        <p:nvSpPr>
          <p:cNvPr id="5" name="Title 4">
            <a:extLst>
              <a:ext uri="{FF2B5EF4-FFF2-40B4-BE49-F238E27FC236}">
                <a16:creationId xmlns:a16="http://schemas.microsoft.com/office/drawing/2014/main" id="{85D6CDC2-B2E3-4717-3D23-B6E2E8C587FB}"/>
              </a:ext>
            </a:extLst>
          </p:cNvPr>
          <p:cNvSpPr>
            <a:spLocks noGrp="1"/>
          </p:cNvSpPr>
          <p:nvPr>
            <p:ph type="title"/>
          </p:nvPr>
        </p:nvSpPr>
        <p:spPr/>
        <p:txBody>
          <a:bodyPr/>
          <a:lstStyle/>
          <a:p>
            <a:r>
              <a:rPr lang="en-AT" dirty="0"/>
              <a:t>Another application of HDT: </a:t>
            </a:r>
            <a:br>
              <a:rPr lang="en-AT" dirty="0"/>
            </a:br>
            <a:r>
              <a:rPr lang="en-AT" dirty="0"/>
              <a:t>“Message-passing based” KGQA</a:t>
            </a:r>
          </a:p>
        </p:txBody>
      </p:sp>
      <p:sp>
        <p:nvSpPr>
          <p:cNvPr id="6" name="Oval 5">
            <a:extLst>
              <a:ext uri="{FF2B5EF4-FFF2-40B4-BE49-F238E27FC236}">
                <a16:creationId xmlns:a16="http://schemas.microsoft.com/office/drawing/2014/main" id="{08E1CA86-F81C-213C-25DF-C16061EBCCF7}"/>
              </a:ext>
            </a:extLst>
          </p:cNvPr>
          <p:cNvSpPr/>
          <p:nvPr/>
        </p:nvSpPr>
        <p:spPr>
          <a:xfrm>
            <a:off x="1354557" y="4287520"/>
            <a:ext cx="853550" cy="56218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t>?C</a:t>
            </a:r>
          </a:p>
        </p:txBody>
      </p:sp>
      <p:cxnSp>
        <p:nvCxnSpPr>
          <p:cNvPr id="12" name="Straight Arrow Connector 11">
            <a:extLst>
              <a:ext uri="{FF2B5EF4-FFF2-40B4-BE49-F238E27FC236}">
                <a16:creationId xmlns:a16="http://schemas.microsoft.com/office/drawing/2014/main" id="{8FC5EE20-A4E9-8CFB-652A-A1FCBE0DA226}"/>
              </a:ext>
            </a:extLst>
          </p:cNvPr>
          <p:cNvCxnSpPr>
            <a:cxnSpLocks/>
            <a:stCxn id="22" idx="2"/>
            <a:endCxn id="6" idx="6"/>
          </p:cNvCxnSpPr>
          <p:nvPr/>
        </p:nvCxnSpPr>
        <p:spPr>
          <a:xfrm flipH="1" flipV="1">
            <a:off x="2208107" y="4568614"/>
            <a:ext cx="1279569" cy="107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3AEB112-2C2F-2EDE-60F1-5409A7B0FCC4}"/>
              </a:ext>
            </a:extLst>
          </p:cNvPr>
          <p:cNvCxnSpPr>
            <a:cxnSpLocks/>
            <a:endCxn id="21" idx="2"/>
          </p:cNvCxnSpPr>
          <p:nvPr/>
        </p:nvCxnSpPr>
        <p:spPr>
          <a:xfrm flipV="1">
            <a:off x="4723981" y="4416509"/>
            <a:ext cx="1394573" cy="1859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59DEC10-1FD9-8102-8ADA-2610BB597870}"/>
              </a:ext>
            </a:extLst>
          </p:cNvPr>
          <p:cNvSpPr txBox="1"/>
          <p:nvPr/>
        </p:nvSpPr>
        <p:spPr>
          <a:xfrm>
            <a:off x="4970573" y="4271178"/>
            <a:ext cx="907621" cy="276999"/>
          </a:xfrm>
          <a:prstGeom prst="rect">
            <a:avLst/>
          </a:prstGeom>
          <a:noFill/>
        </p:spPr>
        <p:txBody>
          <a:bodyPr wrap="none" rtlCol="0">
            <a:spAutoFit/>
          </a:bodyPr>
          <a:lstStyle/>
          <a:p>
            <a:r>
              <a:rPr lang="en-AT" sz="1200" dirty="0"/>
              <a:t>assembly</a:t>
            </a:r>
          </a:p>
        </p:txBody>
      </p:sp>
      <p:sp>
        <p:nvSpPr>
          <p:cNvPr id="21" name="Oval 20">
            <a:extLst>
              <a:ext uri="{FF2B5EF4-FFF2-40B4-BE49-F238E27FC236}">
                <a16:creationId xmlns:a16="http://schemas.microsoft.com/office/drawing/2014/main" id="{5FA22F00-3F91-A3F6-8C38-57C20B512290}"/>
              </a:ext>
            </a:extLst>
          </p:cNvPr>
          <p:cNvSpPr/>
          <p:nvPr/>
        </p:nvSpPr>
        <p:spPr>
          <a:xfrm>
            <a:off x="6118554" y="4081502"/>
            <a:ext cx="3011062" cy="67001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i="1" dirty="0"/>
          </a:p>
          <a:p>
            <a:pPr algn="ctr"/>
            <a:r>
              <a:rPr lang="en-GB" sz="1800" i="1" dirty="0">
                <a:solidFill>
                  <a:schemeClr val="tx1"/>
                </a:solidFill>
              </a:rPr>
              <a:t>Broadmeadows, Victoria</a:t>
            </a:r>
            <a:endParaRPr lang="en-AT" sz="1800" dirty="0">
              <a:solidFill>
                <a:schemeClr val="tx1"/>
              </a:solidFill>
            </a:endParaRPr>
          </a:p>
          <a:p>
            <a:pPr algn="ctr"/>
            <a:endParaRPr lang="en-AT" dirty="0">
              <a:solidFill>
                <a:schemeClr val="tx1"/>
              </a:solidFill>
            </a:endParaRPr>
          </a:p>
        </p:txBody>
      </p:sp>
      <p:sp>
        <p:nvSpPr>
          <p:cNvPr id="22" name="Oval 21">
            <a:extLst>
              <a:ext uri="{FF2B5EF4-FFF2-40B4-BE49-F238E27FC236}">
                <a16:creationId xmlns:a16="http://schemas.microsoft.com/office/drawing/2014/main" id="{C639A9AB-DF31-8A79-AABA-1EF5D7215FCF}"/>
              </a:ext>
            </a:extLst>
          </p:cNvPr>
          <p:cNvSpPr/>
          <p:nvPr/>
        </p:nvSpPr>
        <p:spPr>
          <a:xfrm>
            <a:off x="3487676" y="4298271"/>
            <a:ext cx="1242537" cy="56218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t>?Car</a:t>
            </a:r>
          </a:p>
        </p:txBody>
      </p:sp>
      <p:sp>
        <p:nvSpPr>
          <p:cNvPr id="26" name="TextBox 25">
            <a:extLst>
              <a:ext uri="{FF2B5EF4-FFF2-40B4-BE49-F238E27FC236}">
                <a16:creationId xmlns:a16="http://schemas.microsoft.com/office/drawing/2014/main" id="{26B8BCFD-FC19-8F5C-D070-A6FE8F6597B3}"/>
              </a:ext>
            </a:extLst>
          </p:cNvPr>
          <p:cNvSpPr txBox="1"/>
          <p:nvPr/>
        </p:nvSpPr>
        <p:spPr>
          <a:xfrm>
            <a:off x="5161064" y="4922532"/>
            <a:ext cx="549381" cy="276999"/>
          </a:xfrm>
          <a:prstGeom prst="rect">
            <a:avLst/>
          </a:prstGeom>
          <a:noFill/>
        </p:spPr>
        <p:txBody>
          <a:bodyPr wrap="none" rtlCol="0">
            <a:spAutoFit/>
          </a:bodyPr>
          <a:lstStyle/>
          <a:p>
            <a:r>
              <a:rPr lang="en-AT" sz="1200" dirty="0"/>
              <a:t>style</a:t>
            </a:r>
          </a:p>
        </p:txBody>
      </p:sp>
      <p:cxnSp>
        <p:nvCxnSpPr>
          <p:cNvPr id="27" name="Straight Arrow Connector 26">
            <a:extLst>
              <a:ext uri="{FF2B5EF4-FFF2-40B4-BE49-F238E27FC236}">
                <a16:creationId xmlns:a16="http://schemas.microsoft.com/office/drawing/2014/main" id="{B19CB888-E238-FF85-DF5F-3AF5FB281D39}"/>
              </a:ext>
            </a:extLst>
          </p:cNvPr>
          <p:cNvCxnSpPr>
            <a:cxnSpLocks/>
            <a:endCxn id="29" idx="2"/>
          </p:cNvCxnSpPr>
          <p:nvPr/>
        </p:nvCxnSpPr>
        <p:spPr>
          <a:xfrm>
            <a:off x="4616518" y="4551609"/>
            <a:ext cx="1311769" cy="8386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7BDDB10A-E605-BE84-5E89-3D44C7DAEE85}"/>
              </a:ext>
            </a:extLst>
          </p:cNvPr>
          <p:cNvSpPr/>
          <p:nvPr/>
        </p:nvSpPr>
        <p:spPr>
          <a:xfrm>
            <a:off x="5928287" y="5004853"/>
            <a:ext cx="3011062" cy="77088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Hardtop</a:t>
            </a:r>
            <a:endParaRPr lang="en-AT" dirty="0">
              <a:solidFill>
                <a:schemeClr val="tx1"/>
              </a:solidFill>
            </a:endParaRPr>
          </a:p>
        </p:txBody>
      </p:sp>
      <p:sp>
        <p:nvSpPr>
          <p:cNvPr id="35" name="TextBox 34">
            <a:extLst>
              <a:ext uri="{FF2B5EF4-FFF2-40B4-BE49-F238E27FC236}">
                <a16:creationId xmlns:a16="http://schemas.microsoft.com/office/drawing/2014/main" id="{B92D5A05-04D6-064F-1000-933E1AF18209}"/>
              </a:ext>
            </a:extLst>
          </p:cNvPr>
          <p:cNvSpPr txBox="1"/>
          <p:nvPr/>
        </p:nvSpPr>
        <p:spPr>
          <a:xfrm>
            <a:off x="2483793" y="4325483"/>
            <a:ext cx="883703" cy="276999"/>
          </a:xfrm>
          <a:prstGeom prst="rect">
            <a:avLst/>
          </a:prstGeom>
          <a:noFill/>
        </p:spPr>
        <p:txBody>
          <a:bodyPr wrap="none" rtlCol="0">
            <a:spAutoFit/>
          </a:bodyPr>
          <a:lstStyle/>
          <a:p>
            <a:r>
              <a:rPr lang="en-AT" sz="1200" dirty="0"/>
              <a:t>company</a:t>
            </a:r>
          </a:p>
        </p:txBody>
      </p:sp>
      <p:sp>
        <p:nvSpPr>
          <p:cNvPr id="37" name="TextBox 36">
            <a:extLst>
              <a:ext uri="{FF2B5EF4-FFF2-40B4-BE49-F238E27FC236}">
                <a16:creationId xmlns:a16="http://schemas.microsoft.com/office/drawing/2014/main" id="{BD0A017C-5667-1B14-1518-A97CAA8FF08F}"/>
              </a:ext>
            </a:extLst>
          </p:cNvPr>
          <p:cNvSpPr txBox="1"/>
          <p:nvPr/>
        </p:nvSpPr>
        <p:spPr>
          <a:xfrm>
            <a:off x="2176686" y="5826352"/>
            <a:ext cx="4790627" cy="1077218"/>
          </a:xfrm>
          <a:prstGeom prst="rect">
            <a:avLst/>
          </a:prstGeom>
          <a:solidFill>
            <a:schemeClr val="bg2"/>
          </a:solidFill>
          <a:ln>
            <a:solidFill>
              <a:schemeClr val="accent2"/>
            </a:solidFill>
          </a:ln>
        </p:spPr>
        <p:txBody>
          <a:bodyPr wrap="square" rtlCol="0">
            <a:spAutoFit/>
          </a:bodyPr>
          <a:lstStyle/>
          <a:p>
            <a:r>
              <a:rPr lang="en-AT" sz="1600" dirty="0">
                <a:latin typeface="Courier New" panose="02070309020205020404" pitchFamily="49" charset="0"/>
                <a:cs typeface="Courier New" panose="02070309020205020404" pitchFamily="49" charset="0"/>
              </a:rPr>
              <a:t>SELECT ?C </a:t>
            </a:r>
          </a:p>
          <a:p>
            <a:r>
              <a:rPr lang="en-AT" sz="1600" dirty="0">
                <a:latin typeface="Courier New" panose="02070309020205020404" pitchFamily="49" charset="0"/>
                <a:cs typeface="Courier New" panose="02070309020205020404" pitchFamily="49" charset="0"/>
              </a:rPr>
              <a:t>WHERE {  ?Car dbo:company ?C .</a:t>
            </a:r>
          </a:p>
          <a:p>
            <a:r>
              <a:rPr lang="en-AT" sz="1600" dirty="0">
                <a:latin typeface="Courier New" panose="02070309020205020404" pitchFamily="49" charset="0"/>
                <a:cs typeface="Courier New" panose="02070309020205020404" pitchFamily="49" charset="0"/>
              </a:rPr>
              <a:t> 	?Car dbo:assembly .</a:t>
            </a:r>
          </a:p>
          <a:p>
            <a:r>
              <a:rPr lang="en-AT" sz="1600" dirty="0">
                <a:latin typeface="Courier New" panose="02070309020205020404" pitchFamily="49" charset="0"/>
                <a:cs typeface="Courier New" panose="02070309020205020404" pitchFamily="49" charset="0"/>
              </a:rPr>
              <a:t>	?Car style dbr:Breadmedows.}</a:t>
            </a:r>
          </a:p>
        </p:txBody>
      </p:sp>
      <p:sp>
        <p:nvSpPr>
          <p:cNvPr id="3" name="Slide Number Placeholder 3">
            <a:extLst>
              <a:ext uri="{FF2B5EF4-FFF2-40B4-BE49-F238E27FC236}">
                <a16:creationId xmlns:a16="http://schemas.microsoft.com/office/drawing/2014/main" id="{B02854D9-C822-62C1-D94F-EA095EAF50F8}"/>
              </a:ext>
            </a:extLst>
          </p:cNvPr>
          <p:cNvSpPr txBox="1">
            <a:spLocks/>
          </p:cNvSpPr>
          <p:nvPr/>
        </p:nvSpPr>
        <p:spPr>
          <a:xfrm>
            <a:off x="162455" y="6447059"/>
            <a:ext cx="1673118" cy="309702"/>
          </a:xfrm>
          <a:prstGeom prst="rect">
            <a:avLst/>
          </a:prstGeom>
        </p:spPr>
        <p:txBody>
          <a:bodyPr vert="horz" lIns="0" tIns="45715" rIns="0" bIns="45715" rtlCol="0" anchor="ctr"/>
          <a:lstStyle>
            <a:defPPr>
              <a:defRPr lang="de-DE"/>
            </a:defPPr>
            <a:lvl1pPr marL="0" algn="l" defTabSz="1097280" rtl="0" eaLnBrk="1" latinLnBrk="0" hangingPunct="1">
              <a:defRPr sz="800" kern="1200" cap="all" baseline="0">
                <a:solidFill>
                  <a:schemeClr val="tx1">
                    <a:tint val="75000"/>
                  </a:schemeClr>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defRPr/>
            </a:pPr>
            <a:fld id="{7577982A-DDFB-4222-B698-AC97F124F091}" type="slidenum">
              <a:rPr lang="de-AT" altLang="de-DE" smtClean="0"/>
              <a:pPr>
                <a:defRPr/>
              </a:pPr>
              <a:t>43</a:t>
            </a:fld>
            <a:endParaRPr lang="de-AT" altLang="de-DE" dirty="0"/>
          </a:p>
        </p:txBody>
      </p:sp>
    </p:spTree>
    <p:extLst>
      <p:ext uri="{BB962C8B-B14F-4D97-AF65-F5344CB8AC3E}">
        <p14:creationId xmlns:p14="http://schemas.microsoft.com/office/powerpoint/2010/main" val="1506393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2" end="1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3" end="1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14" end="1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3FC71-9474-5470-E6BF-1B4BC827B8E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53B1DC-FE78-D8EA-4E44-FF3F5D91AC8A}"/>
              </a:ext>
            </a:extLst>
          </p:cNvPr>
          <p:cNvSpPr>
            <a:spLocks noGrp="1"/>
          </p:cNvSpPr>
          <p:nvPr>
            <p:ph idx="1"/>
          </p:nvPr>
        </p:nvSpPr>
        <p:spPr>
          <a:xfrm>
            <a:off x="197859" y="1646070"/>
            <a:ext cx="8363634" cy="4441824"/>
          </a:xfrm>
        </p:spPr>
        <p:txBody>
          <a:bodyPr>
            <a:normAutofit lnSpcReduction="10000"/>
          </a:bodyPr>
          <a:lstStyle/>
          <a:p>
            <a:pPr marL="0" indent="0">
              <a:buNone/>
            </a:pPr>
            <a:r>
              <a:rPr lang="en-AT" sz="1500" dirty="0"/>
              <a:t>Typical approach </a:t>
            </a:r>
          </a:p>
          <a:p>
            <a:pPr marL="0" indent="0">
              <a:buNone/>
            </a:pPr>
            <a:endParaRPr lang="en-AT" sz="1500" dirty="0"/>
          </a:p>
          <a:p>
            <a:r>
              <a:rPr lang="en-AT" sz="1500" dirty="0"/>
              <a:t>Natural Language question:</a:t>
            </a:r>
          </a:p>
          <a:p>
            <a:endParaRPr lang="en-AT" sz="1500" dirty="0"/>
          </a:p>
          <a:p>
            <a:pPr marL="0" indent="0">
              <a:buNone/>
            </a:pPr>
            <a:r>
              <a:rPr lang="en-AT" sz="1500" dirty="0"/>
              <a:t>“</a:t>
            </a:r>
            <a:r>
              <a:rPr lang="en-GB" sz="1500" i="1" dirty="0"/>
              <a:t>Which </a:t>
            </a:r>
            <a:r>
              <a:rPr lang="en-GB" sz="1500" b="1" i="1" dirty="0"/>
              <a:t>company</a:t>
            </a:r>
            <a:r>
              <a:rPr lang="en-GB" sz="1500" i="1" dirty="0"/>
              <a:t> </a:t>
            </a:r>
            <a:r>
              <a:rPr lang="en-GB" sz="1500" b="1" i="1" dirty="0"/>
              <a:t>assembles</a:t>
            </a:r>
            <a:r>
              <a:rPr lang="en-GB" sz="1500" i="1" dirty="0"/>
              <a:t> its </a:t>
            </a:r>
            <a:r>
              <a:rPr lang="en-GB" sz="1500" b="1" i="1" dirty="0"/>
              <a:t>hardtop style </a:t>
            </a:r>
            <a:r>
              <a:rPr lang="en-GB" sz="1500" i="1" dirty="0"/>
              <a:t>cars in </a:t>
            </a:r>
            <a:r>
              <a:rPr lang="en-GB" sz="1500" b="1" i="1" dirty="0"/>
              <a:t>Broadmeadows, Victoria</a:t>
            </a:r>
            <a:r>
              <a:rPr lang="en-GB" sz="1500" i="1" dirty="0"/>
              <a:t>?</a:t>
            </a:r>
            <a:r>
              <a:rPr lang="en-AT" sz="1500" dirty="0"/>
              <a:t>”</a:t>
            </a:r>
          </a:p>
          <a:p>
            <a:endParaRPr lang="en-AT" sz="1500" dirty="0"/>
          </a:p>
          <a:p>
            <a:r>
              <a:rPr lang="en-AT" sz="1500" dirty="0"/>
              <a:t>Map to a query (or graph matching) on a KG</a:t>
            </a:r>
          </a:p>
          <a:p>
            <a:endParaRPr lang="en-AT" sz="1500" dirty="0"/>
          </a:p>
          <a:p>
            <a:endParaRPr lang="en-AT" sz="1500" dirty="0"/>
          </a:p>
          <a:p>
            <a:pPr marL="0" indent="0">
              <a:buNone/>
            </a:pPr>
            <a:endParaRPr lang="en-US" sz="1500" dirty="0"/>
          </a:p>
          <a:p>
            <a:pPr lvl="1"/>
            <a:endParaRPr lang="en-AT" dirty="0"/>
          </a:p>
          <a:p>
            <a:pPr lvl="1"/>
            <a:endParaRPr lang="en-AT" dirty="0"/>
          </a:p>
          <a:p>
            <a:pPr lvl="1"/>
            <a:r>
              <a:rPr lang="en-AT" dirty="0"/>
              <a:t>Problems: </a:t>
            </a:r>
          </a:p>
          <a:p>
            <a:pPr lvl="2"/>
            <a:r>
              <a:rPr lang="en-AT" dirty="0"/>
              <a:t>Language ambiguity</a:t>
            </a:r>
          </a:p>
          <a:p>
            <a:pPr lvl="2"/>
            <a:r>
              <a:rPr lang="en-GB" dirty="0"/>
              <a:t>S</a:t>
            </a:r>
            <a:r>
              <a:rPr lang="en-AT" dirty="0"/>
              <a:t>tructure could look entirely different</a:t>
            </a:r>
          </a:p>
          <a:p>
            <a:pPr lvl="2"/>
            <a:r>
              <a:rPr lang="en-AT" dirty="0">
                <a:sym typeface="Wingdings" pitchFamily="2" charset="2"/>
              </a:rPr>
              <a:t> (too) large search space</a:t>
            </a:r>
            <a:endParaRPr lang="en-AT" dirty="0"/>
          </a:p>
          <a:p>
            <a:pPr lvl="1"/>
            <a:endParaRPr lang="en-AT" dirty="0"/>
          </a:p>
          <a:p>
            <a:pPr lvl="1"/>
            <a:endParaRPr lang="en-AT" dirty="0"/>
          </a:p>
        </p:txBody>
      </p:sp>
      <p:sp>
        <p:nvSpPr>
          <p:cNvPr id="5" name="Title 4">
            <a:extLst>
              <a:ext uri="{FF2B5EF4-FFF2-40B4-BE49-F238E27FC236}">
                <a16:creationId xmlns:a16="http://schemas.microsoft.com/office/drawing/2014/main" id="{5D4F2385-4008-15EC-F405-84E7720E5271}"/>
              </a:ext>
            </a:extLst>
          </p:cNvPr>
          <p:cNvSpPr>
            <a:spLocks noGrp="1"/>
          </p:cNvSpPr>
          <p:nvPr>
            <p:ph type="title"/>
          </p:nvPr>
        </p:nvSpPr>
        <p:spPr/>
        <p:txBody>
          <a:bodyPr/>
          <a:lstStyle/>
          <a:p>
            <a:r>
              <a:rPr lang="en-AT" dirty="0"/>
              <a:t>Another application of HDT: </a:t>
            </a:r>
            <a:br>
              <a:rPr lang="en-AT" dirty="0"/>
            </a:br>
            <a:r>
              <a:rPr lang="en-AT" dirty="0"/>
              <a:t>“Message-passing based” KGQA</a:t>
            </a:r>
          </a:p>
        </p:txBody>
      </p:sp>
      <p:sp>
        <p:nvSpPr>
          <p:cNvPr id="6" name="Oval 5">
            <a:extLst>
              <a:ext uri="{FF2B5EF4-FFF2-40B4-BE49-F238E27FC236}">
                <a16:creationId xmlns:a16="http://schemas.microsoft.com/office/drawing/2014/main" id="{123E9BAD-EFC3-88A7-E613-0BEF7A82A9B1}"/>
              </a:ext>
            </a:extLst>
          </p:cNvPr>
          <p:cNvSpPr/>
          <p:nvPr/>
        </p:nvSpPr>
        <p:spPr>
          <a:xfrm>
            <a:off x="1354557" y="4287520"/>
            <a:ext cx="853550" cy="56218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t>?C</a:t>
            </a:r>
          </a:p>
        </p:txBody>
      </p:sp>
      <p:cxnSp>
        <p:nvCxnSpPr>
          <p:cNvPr id="12" name="Straight Arrow Connector 11">
            <a:extLst>
              <a:ext uri="{FF2B5EF4-FFF2-40B4-BE49-F238E27FC236}">
                <a16:creationId xmlns:a16="http://schemas.microsoft.com/office/drawing/2014/main" id="{583B7B72-E72D-ABBF-E7E4-570C56F3DA29}"/>
              </a:ext>
            </a:extLst>
          </p:cNvPr>
          <p:cNvCxnSpPr>
            <a:cxnSpLocks/>
            <a:stCxn id="6" idx="6"/>
            <a:endCxn id="22" idx="2"/>
          </p:cNvCxnSpPr>
          <p:nvPr/>
        </p:nvCxnSpPr>
        <p:spPr>
          <a:xfrm>
            <a:off x="2208107" y="4568614"/>
            <a:ext cx="1279569" cy="1075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DC2C476-7A84-2ECE-2E8F-4AD6BCE71225}"/>
              </a:ext>
            </a:extLst>
          </p:cNvPr>
          <p:cNvCxnSpPr>
            <a:cxnSpLocks/>
            <a:stCxn id="6" idx="7"/>
            <a:endCxn id="21" idx="2"/>
          </p:cNvCxnSpPr>
          <p:nvPr/>
        </p:nvCxnSpPr>
        <p:spPr>
          <a:xfrm flipV="1">
            <a:off x="2083107" y="3971162"/>
            <a:ext cx="4049832" cy="39868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5A2D638-0C8F-5AEA-D269-621A14FCD4F7}"/>
              </a:ext>
            </a:extLst>
          </p:cNvPr>
          <p:cNvSpPr txBox="1"/>
          <p:nvPr/>
        </p:nvSpPr>
        <p:spPr>
          <a:xfrm>
            <a:off x="3964347" y="3866982"/>
            <a:ext cx="978153" cy="276999"/>
          </a:xfrm>
          <a:prstGeom prst="rect">
            <a:avLst/>
          </a:prstGeom>
          <a:noFill/>
        </p:spPr>
        <p:txBody>
          <a:bodyPr wrap="none" rtlCol="0">
            <a:spAutoFit/>
          </a:bodyPr>
          <a:lstStyle/>
          <a:p>
            <a:r>
              <a:rPr lang="en-AT" sz="1200" dirty="0"/>
              <a:t>located</a:t>
            </a:r>
            <a:r>
              <a:rPr lang="en-AT" sz="1200" dirty="0">
                <a:solidFill>
                  <a:srgbClr val="FF0000"/>
                </a:solidFill>
              </a:rPr>
              <a:t>_in</a:t>
            </a:r>
          </a:p>
        </p:txBody>
      </p:sp>
      <p:sp>
        <p:nvSpPr>
          <p:cNvPr id="21" name="Oval 20">
            <a:extLst>
              <a:ext uri="{FF2B5EF4-FFF2-40B4-BE49-F238E27FC236}">
                <a16:creationId xmlns:a16="http://schemas.microsoft.com/office/drawing/2014/main" id="{1263622E-5A75-B191-3438-816DC9376525}"/>
              </a:ext>
            </a:extLst>
          </p:cNvPr>
          <p:cNvSpPr/>
          <p:nvPr/>
        </p:nvSpPr>
        <p:spPr>
          <a:xfrm>
            <a:off x="6132939" y="3644052"/>
            <a:ext cx="2645302" cy="6542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i="1" dirty="0"/>
          </a:p>
          <a:p>
            <a:pPr algn="ctr"/>
            <a:r>
              <a:rPr lang="en-GB" sz="1600" i="1" dirty="0">
                <a:solidFill>
                  <a:schemeClr val="tx1"/>
                </a:solidFill>
              </a:rPr>
              <a:t>Broadmeadows, Victoria</a:t>
            </a:r>
            <a:endParaRPr lang="en-AT" sz="1600" dirty="0">
              <a:solidFill>
                <a:schemeClr val="tx1"/>
              </a:solidFill>
            </a:endParaRPr>
          </a:p>
          <a:p>
            <a:pPr algn="ctr"/>
            <a:endParaRPr lang="en-AT" dirty="0">
              <a:solidFill>
                <a:schemeClr val="tx1"/>
              </a:solidFill>
            </a:endParaRPr>
          </a:p>
        </p:txBody>
      </p:sp>
      <p:sp>
        <p:nvSpPr>
          <p:cNvPr id="22" name="Oval 21">
            <a:extLst>
              <a:ext uri="{FF2B5EF4-FFF2-40B4-BE49-F238E27FC236}">
                <a16:creationId xmlns:a16="http://schemas.microsoft.com/office/drawing/2014/main" id="{9A10CFF0-3EAB-F6FB-877A-7BE7C73B9915}"/>
              </a:ext>
            </a:extLst>
          </p:cNvPr>
          <p:cNvSpPr/>
          <p:nvPr/>
        </p:nvSpPr>
        <p:spPr>
          <a:xfrm>
            <a:off x="3487676" y="4298271"/>
            <a:ext cx="1242537" cy="56218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t>?Car</a:t>
            </a:r>
          </a:p>
        </p:txBody>
      </p:sp>
      <p:sp>
        <p:nvSpPr>
          <p:cNvPr id="26" name="TextBox 25">
            <a:extLst>
              <a:ext uri="{FF2B5EF4-FFF2-40B4-BE49-F238E27FC236}">
                <a16:creationId xmlns:a16="http://schemas.microsoft.com/office/drawing/2014/main" id="{B2E6DBB1-4524-AAFF-23E0-6459765C24FC}"/>
              </a:ext>
            </a:extLst>
          </p:cNvPr>
          <p:cNvSpPr txBox="1"/>
          <p:nvPr/>
        </p:nvSpPr>
        <p:spPr>
          <a:xfrm>
            <a:off x="5149693" y="5004853"/>
            <a:ext cx="549381" cy="276999"/>
          </a:xfrm>
          <a:prstGeom prst="rect">
            <a:avLst/>
          </a:prstGeom>
          <a:noFill/>
        </p:spPr>
        <p:txBody>
          <a:bodyPr wrap="none" rtlCol="0">
            <a:spAutoFit/>
          </a:bodyPr>
          <a:lstStyle/>
          <a:p>
            <a:r>
              <a:rPr lang="en-AT" sz="1200" dirty="0"/>
              <a:t>style</a:t>
            </a:r>
          </a:p>
        </p:txBody>
      </p:sp>
      <p:cxnSp>
        <p:nvCxnSpPr>
          <p:cNvPr id="27" name="Straight Arrow Connector 26">
            <a:extLst>
              <a:ext uri="{FF2B5EF4-FFF2-40B4-BE49-F238E27FC236}">
                <a16:creationId xmlns:a16="http://schemas.microsoft.com/office/drawing/2014/main" id="{A362D462-5F73-B779-BEC6-17CF31A7C85A}"/>
              </a:ext>
            </a:extLst>
          </p:cNvPr>
          <p:cNvCxnSpPr>
            <a:cxnSpLocks/>
            <a:endCxn id="29" idx="2"/>
          </p:cNvCxnSpPr>
          <p:nvPr/>
        </p:nvCxnSpPr>
        <p:spPr>
          <a:xfrm>
            <a:off x="4572000" y="4780721"/>
            <a:ext cx="1311769" cy="8386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02BA1124-2AFB-3258-9D85-E1010B078EF7}"/>
              </a:ext>
            </a:extLst>
          </p:cNvPr>
          <p:cNvSpPr/>
          <p:nvPr/>
        </p:nvSpPr>
        <p:spPr>
          <a:xfrm>
            <a:off x="5883769" y="5233965"/>
            <a:ext cx="3011062" cy="77088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Hardtop</a:t>
            </a:r>
            <a:endParaRPr lang="en-AT" dirty="0">
              <a:solidFill>
                <a:schemeClr val="tx1"/>
              </a:solidFill>
            </a:endParaRPr>
          </a:p>
        </p:txBody>
      </p:sp>
      <p:sp>
        <p:nvSpPr>
          <p:cNvPr id="35" name="TextBox 34">
            <a:extLst>
              <a:ext uri="{FF2B5EF4-FFF2-40B4-BE49-F238E27FC236}">
                <a16:creationId xmlns:a16="http://schemas.microsoft.com/office/drawing/2014/main" id="{3F323113-AB5A-F2C4-415D-34E3833BD0E5}"/>
              </a:ext>
            </a:extLst>
          </p:cNvPr>
          <p:cNvSpPr txBox="1"/>
          <p:nvPr/>
        </p:nvSpPr>
        <p:spPr>
          <a:xfrm>
            <a:off x="2483793" y="4325483"/>
            <a:ext cx="885179" cy="276999"/>
          </a:xfrm>
          <a:prstGeom prst="rect">
            <a:avLst/>
          </a:prstGeom>
          <a:noFill/>
        </p:spPr>
        <p:txBody>
          <a:bodyPr wrap="none" rtlCol="0">
            <a:spAutoFit/>
          </a:bodyPr>
          <a:lstStyle/>
          <a:p>
            <a:r>
              <a:rPr lang="en-AT" sz="1200" dirty="0">
                <a:solidFill>
                  <a:srgbClr val="FF0000"/>
                </a:solidFill>
              </a:rPr>
              <a:t>produces</a:t>
            </a:r>
          </a:p>
        </p:txBody>
      </p:sp>
      <p:sp>
        <p:nvSpPr>
          <p:cNvPr id="3" name="Slide Number Placeholder 3">
            <a:extLst>
              <a:ext uri="{FF2B5EF4-FFF2-40B4-BE49-F238E27FC236}">
                <a16:creationId xmlns:a16="http://schemas.microsoft.com/office/drawing/2014/main" id="{CDA3BF4C-02AE-1CD2-4F76-2EC62EE0B891}"/>
              </a:ext>
            </a:extLst>
          </p:cNvPr>
          <p:cNvSpPr txBox="1">
            <a:spLocks/>
          </p:cNvSpPr>
          <p:nvPr/>
        </p:nvSpPr>
        <p:spPr>
          <a:xfrm>
            <a:off x="162455" y="6447059"/>
            <a:ext cx="3217444" cy="309702"/>
          </a:xfrm>
          <a:prstGeom prst="rect">
            <a:avLst/>
          </a:prstGeom>
        </p:spPr>
        <p:txBody>
          <a:bodyPr vert="horz" lIns="0" tIns="45715" rIns="0" bIns="45715" rtlCol="0" anchor="ctr"/>
          <a:lstStyle>
            <a:defPPr>
              <a:defRPr lang="de-DE"/>
            </a:defPPr>
            <a:lvl1pPr marL="0" algn="l" defTabSz="1097280" rtl="0" eaLnBrk="1" latinLnBrk="0" hangingPunct="1">
              <a:defRPr sz="800" kern="1200" cap="all" baseline="0">
                <a:solidFill>
                  <a:schemeClr val="tx1">
                    <a:tint val="75000"/>
                  </a:schemeClr>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defRPr/>
            </a:pPr>
            <a:fld id="{7577982A-DDFB-4222-B698-AC97F124F091}" type="slidenum">
              <a:rPr lang="de-AT" altLang="de-DE" smtClean="0"/>
              <a:pPr>
                <a:defRPr/>
              </a:pPr>
              <a:t>44</a:t>
            </a:fld>
            <a:endParaRPr lang="de-AT" altLang="de-DE" dirty="0"/>
          </a:p>
        </p:txBody>
      </p:sp>
    </p:spTree>
    <p:extLst>
      <p:ext uri="{BB962C8B-B14F-4D97-AF65-F5344CB8AC3E}">
        <p14:creationId xmlns:p14="http://schemas.microsoft.com/office/powerpoint/2010/main" val="2151847639"/>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3E3448-A0AE-F24A-6907-2B53736D7A9F}"/>
              </a:ext>
            </a:extLst>
          </p:cNvPr>
          <p:cNvSpPr>
            <a:spLocks noGrp="1"/>
          </p:cNvSpPr>
          <p:nvPr>
            <p:ph idx="1"/>
          </p:nvPr>
        </p:nvSpPr>
        <p:spPr>
          <a:xfrm>
            <a:off x="462408" y="1307834"/>
            <a:ext cx="7759644" cy="4985996"/>
          </a:xfrm>
        </p:spPr>
        <p:txBody>
          <a:bodyPr>
            <a:normAutofit fontScale="85000" lnSpcReduction="20000"/>
          </a:bodyPr>
          <a:lstStyle/>
          <a:p>
            <a:r>
              <a:rPr lang="en-AT" dirty="0"/>
              <a:t>Step 1: </a:t>
            </a:r>
          </a:p>
          <a:p>
            <a:pPr lvl="1"/>
            <a:r>
              <a:rPr lang="en-AT" dirty="0"/>
              <a:t>divide query into “hops” of simple (single “star-shaped”) subquestions</a:t>
            </a:r>
          </a:p>
          <a:p>
            <a:pPr lvl="1"/>
            <a:r>
              <a:rPr lang="en-AT" dirty="0"/>
              <a:t>Parse subquestion m</a:t>
            </a:r>
            <a:r>
              <a:rPr lang="en-GB" dirty="0"/>
              <a:t>a</a:t>
            </a:r>
            <a:r>
              <a:rPr lang="en-AT" dirty="0"/>
              <a:t>tching (in parallel) relevant entities and relations with </a:t>
            </a:r>
            <a:r>
              <a:rPr lang="en-AT" b="1" i="1" dirty="0"/>
              <a:t>confidence scores</a:t>
            </a:r>
          </a:p>
          <a:p>
            <a:r>
              <a:rPr lang="en-AT" dirty="0"/>
              <a:t>Step 2</a:t>
            </a:r>
            <a:r>
              <a:rPr lang="en-AT" i="1" dirty="0"/>
              <a:t>: propagating and aggregate these confidence scores over the KG via </a:t>
            </a:r>
            <a:r>
              <a:rPr lang="en-AT" b="1" i="1" dirty="0"/>
              <a:t>message-passing</a:t>
            </a:r>
          </a:p>
          <a:p>
            <a:pPr>
              <a:buFont typeface="Wingdings" pitchFamily="2" charset="2"/>
              <a:buChar char="à"/>
            </a:pPr>
            <a:r>
              <a:rPr lang="en-GB" i="1" dirty="0">
                <a:sym typeface="Wingdings" pitchFamily="2" charset="2"/>
              </a:rPr>
              <a:t>Idea: </a:t>
            </a:r>
            <a:r>
              <a:rPr lang="en-GB" i="1" dirty="0"/>
              <a:t>P</a:t>
            </a:r>
            <a:r>
              <a:rPr lang="en-AT" i="1" dirty="0"/>
              <a:t>ossible answers are nodes with highest confidence</a:t>
            </a:r>
          </a:p>
          <a:p>
            <a:pPr>
              <a:buFont typeface="Wingdings" pitchFamily="2" charset="2"/>
              <a:buChar char="à"/>
            </a:pPr>
            <a:endParaRPr lang="en-AT" i="1" dirty="0"/>
          </a:p>
          <a:p>
            <a:pPr>
              <a:buFont typeface="Wingdings" pitchFamily="2" charset="2"/>
              <a:buChar char="à"/>
            </a:pPr>
            <a:endParaRPr lang="en-AT" i="1" dirty="0"/>
          </a:p>
          <a:p>
            <a:pPr>
              <a:buFont typeface="Wingdings" pitchFamily="2" charset="2"/>
              <a:buChar char="à"/>
            </a:pPr>
            <a:endParaRPr lang="en-AT" i="1" dirty="0"/>
          </a:p>
          <a:p>
            <a:pPr>
              <a:buFont typeface="Wingdings" pitchFamily="2" charset="2"/>
              <a:buChar char="à"/>
            </a:pPr>
            <a:endParaRPr lang="en-AT" i="1" dirty="0"/>
          </a:p>
          <a:p>
            <a:pPr>
              <a:buFont typeface="Wingdings" pitchFamily="2" charset="2"/>
              <a:buChar char="à"/>
            </a:pPr>
            <a:endParaRPr lang="en-AT" i="1" dirty="0"/>
          </a:p>
          <a:p>
            <a:pPr>
              <a:buFont typeface="Wingdings" pitchFamily="2" charset="2"/>
              <a:buChar char="à"/>
            </a:pPr>
            <a:endParaRPr lang="en-AT" i="1" dirty="0"/>
          </a:p>
          <a:p>
            <a:pPr>
              <a:buFont typeface="Wingdings" pitchFamily="2" charset="2"/>
              <a:buChar char="à"/>
            </a:pPr>
            <a:endParaRPr lang="en-AT" i="1" dirty="0"/>
          </a:p>
          <a:p>
            <a:pPr>
              <a:buFont typeface="Wingdings" pitchFamily="2" charset="2"/>
              <a:buChar char="à"/>
            </a:pPr>
            <a:endParaRPr lang="en-AT" i="1" dirty="0"/>
          </a:p>
          <a:p>
            <a:pPr>
              <a:buFont typeface="Wingdings" pitchFamily="2" charset="2"/>
              <a:buChar char="à"/>
            </a:pPr>
            <a:endParaRPr lang="en-AT" i="1" dirty="0"/>
          </a:p>
          <a:p>
            <a:pPr marL="0" indent="0">
              <a:buNone/>
            </a:pPr>
            <a:r>
              <a:rPr lang="en-AT" i="1" dirty="0"/>
              <a:t>We model questions (roughly) as sequences over a number of hops where each hop consists of </a:t>
            </a:r>
          </a:p>
          <a:p>
            <a:pPr marL="0" indent="0">
              <a:buNone/>
            </a:pPr>
            <a:r>
              <a:rPr lang="en-GB" i="1" dirty="0"/>
              <a:t>E … (candidate) e</a:t>
            </a:r>
            <a:r>
              <a:rPr lang="en-AT" i="1" dirty="0"/>
              <a:t>ntity sets, </a:t>
            </a:r>
          </a:p>
          <a:p>
            <a:pPr marL="0" indent="0">
              <a:buNone/>
            </a:pPr>
            <a:r>
              <a:rPr lang="en-AT" i="1" dirty="0"/>
              <a:t>P … candicate property sets, </a:t>
            </a:r>
          </a:p>
          <a:p>
            <a:pPr marL="0" indent="0">
              <a:buNone/>
            </a:pPr>
            <a:r>
              <a:rPr lang="en-AT" i="1" dirty="0"/>
              <a:t>C … candidate class sets the enity belong to</a:t>
            </a:r>
          </a:p>
        </p:txBody>
      </p:sp>
      <p:sp>
        <p:nvSpPr>
          <p:cNvPr id="5" name="Title 4">
            <a:extLst>
              <a:ext uri="{FF2B5EF4-FFF2-40B4-BE49-F238E27FC236}">
                <a16:creationId xmlns:a16="http://schemas.microsoft.com/office/drawing/2014/main" id="{E78F6FF4-2319-E666-5193-A52E6C77F17E}"/>
              </a:ext>
            </a:extLst>
          </p:cNvPr>
          <p:cNvSpPr>
            <a:spLocks noGrp="1"/>
          </p:cNvSpPr>
          <p:nvPr>
            <p:ph type="title"/>
          </p:nvPr>
        </p:nvSpPr>
        <p:spPr/>
        <p:txBody>
          <a:bodyPr/>
          <a:lstStyle/>
          <a:p>
            <a:r>
              <a:rPr lang="en-AT" dirty="0"/>
              <a:t>Better approach:</a:t>
            </a:r>
          </a:p>
        </p:txBody>
      </p:sp>
      <p:sp>
        <p:nvSpPr>
          <p:cNvPr id="6" name="Oval 5">
            <a:extLst>
              <a:ext uri="{FF2B5EF4-FFF2-40B4-BE49-F238E27FC236}">
                <a16:creationId xmlns:a16="http://schemas.microsoft.com/office/drawing/2014/main" id="{3CEC9632-9FF9-75FD-6DDD-B6AC261C7C44}"/>
              </a:ext>
            </a:extLst>
          </p:cNvPr>
          <p:cNvSpPr/>
          <p:nvPr/>
        </p:nvSpPr>
        <p:spPr>
          <a:xfrm>
            <a:off x="1252957" y="3147906"/>
            <a:ext cx="853550" cy="56218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t>?C</a:t>
            </a:r>
          </a:p>
        </p:txBody>
      </p:sp>
      <p:cxnSp>
        <p:nvCxnSpPr>
          <p:cNvPr id="7" name="Straight Arrow Connector 6">
            <a:extLst>
              <a:ext uri="{FF2B5EF4-FFF2-40B4-BE49-F238E27FC236}">
                <a16:creationId xmlns:a16="http://schemas.microsoft.com/office/drawing/2014/main" id="{CE5C4DF8-7B1D-A651-AC94-CFECC32D208E}"/>
              </a:ext>
            </a:extLst>
          </p:cNvPr>
          <p:cNvCxnSpPr>
            <a:cxnSpLocks/>
            <a:stCxn id="11" idx="2"/>
            <a:endCxn id="6" idx="6"/>
          </p:cNvCxnSpPr>
          <p:nvPr/>
        </p:nvCxnSpPr>
        <p:spPr>
          <a:xfrm flipH="1" flipV="1">
            <a:off x="2106507" y="3429000"/>
            <a:ext cx="1279569" cy="107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9404BBED-B7C4-9268-F616-C60D6C2CBF17}"/>
              </a:ext>
            </a:extLst>
          </p:cNvPr>
          <p:cNvCxnSpPr>
            <a:cxnSpLocks/>
            <a:endCxn id="10" idx="2"/>
          </p:cNvCxnSpPr>
          <p:nvPr/>
        </p:nvCxnSpPr>
        <p:spPr>
          <a:xfrm flipV="1">
            <a:off x="4622381" y="3276895"/>
            <a:ext cx="1394573" cy="1859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8E43690-038E-6176-2F37-CB83E823C6C3}"/>
              </a:ext>
            </a:extLst>
          </p:cNvPr>
          <p:cNvSpPr txBox="1"/>
          <p:nvPr/>
        </p:nvSpPr>
        <p:spPr>
          <a:xfrm>
            <a:off x="4868973" y="3131564"/>
            <a:ext cx="907621" cy="276999"/>
          </a:xfrm>
          <a:prstGeom prst="rect">
            <a:avLst/>
          </a:prstGeom>
          <a:noFill/>
        </p:spPr>
        <p:txBody>
          <a:bodyPr wrap="none" rtlCol="0">
            <a:spAutoFit/>
          </a:bodyPr>
          <a:lstStyle/>
          <a:p>
            <a:r>
              <a:rPr lang="en-AT" sz="1200" dirty="0"/>
              <a:t>assembly</a:t>
            </a:r>
          </a:p>
        </p:txBody>
      </p:sp>
      <p:sp>
        <p:nvSpPr>
          <p:cNvPr id="10" name="Oval 9">
            <a:extLst>
              <a:ext uri="{FF2B5EF4-FFF2-40B4-BE49-F238E27FC236}">
                <a16:creationId xmlns:a16="http://schemas.microsoft.com/office/drawing/2014/main" id="{530FDAAF-78B3-9C63-D24C-927D4FB3CE97}"/>
              </a:ext>
            </a:extLst>
          </p:cNvPr>
          <p:cNvSpPr/>
          <p:nvPr/>
        </p:nvSpPr>
        <p:spPr>
          <a:xfrm>
            <a:off x="6016954" y="2941888"/>
            <a:ext cx="3011062" cy="67001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i="1" dirty="0"/>
          </a:p>
          <a:p>
            <a:pPr algn="ctr"/>
            <a:r>
              <a:rPr lang="en-GB" sz="1800" i="1" dirty="0">
                <a:solidFill>
                  <a:schemeClr val="tx1"/>
                </a:solidFill>
              </a:rPr>
              <a:t>Broadmeadows, Victoria</a:t>
            </a:r>
            <a:endParaRPr lang="en-AT" sz="1800" dirty="0">
              <a:solidFill>
                <a:schemeClr val="tx1"/>
              </a:solidFill>
            </a:endParaRPr>
          </a:p>
          <a:p>
            <a:pPr algn="ctr"/>
            <a:endParaRPr lang="en-AT" dirty="0">
              <a:solidFill>
                <a:schemeClr val="tx1"/>
              </a:solidFill>
            </a:endParaRPr>
          </a:p>
        </p:txBody>
      </p:sp>
      <p:sp>
        <p:nvSpPr>
          <p:cNvPr id="11" name="Oval 10">
            <a:extLst>
              <a:ext uri="{FF2B5EF4-FFF2-40B4-BE49-F238E27FC236}">
                <a16:creationId xmlns:a16="http://schemas.microsoft.com/office/drawing/2014/main" id="{D8A8A3C7-7C99-1466-035E-6B2AE97D225E}"/>
              </a:ext>
            </a:extLst>
          </p:cNvPr>
          <p:cNvSpPr/>
          <p:nvPr/>
        </p:nvSpPr>
        <p:spPr>
          <a:xfrm>
            <a:off x="3386076" y="3158657"/>
            <a:ext cx="1242537" cy="56218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t>?Car</a:t>
            </a:r>
          </a:p>
        </p:txBody>
      </p:sp>
      <p:sp>
        <p:nvSpPr>
          <p:cNvPr id="12" name="TextBox 11">
            <a:extLst>
              <a:ext uri="{FF2B5EF4-FFF2-40B4-BE49-F238E27FC236}">
                <a16:creationId xmlns:a16="http://schemas.microsoft.com/office/drawing/2014/main" id="{C1A495E3-2DFA-A218-4A23-DABCB6078A0E}"/>
              </a:ext>
            </a:extLst>
          </p:cNvPr>
          <p:cNvSpPr txBox="1"/>
          <p:nvPr/>
        </p:nvSpPr>
        <p:spPr>
          <a:xfrm>
            <a:off x="5048093" y="3865239"/>
            <a:ext cx="549381" cy="276999"/>
          </a:xfrm>
          <a:prstGeom prst="rect">
            <a:avLst/>
          </a:prstGeom>
          <a:noFill/>
        </p:spPr>
        <p:txBody>
          <a:bodyPr wrap="none" rtlCol="0">
            <a:spAutoFit/>
          </a:bodyPr>
          <a:lstStyle/>
          <a:p>
            <a:r>
              <a:rPr lang="en-AT" sz="1200" dirty="0"/>
              <a:t>style</a:t>
            </a:r>
          </a:p>
        </p:txBody>
      </p:sp>
      <p:cxnSp>
        <p:nvCxnSpPr>
          <p:cNvPr id="13" name="Straight Arrow Connector 12">
            <a:extLst>
              <a:ext uri="{FF2B5EF4-FFF2-40B4-BE49-F238E27FC236}">
                <a16:creationId xmlns:a16="http://schemas.microsoft.com/office/drawing/2014/main" id="{906983FA-4E0A-23D2-C823-2185C2763599}"/>
              </a:ext>
            </a:extLst>
          </p:cNvPr>
          <p:cNvCxnSpPr>
            <a:cxnSpLocks/>
            <a:endCxn id="14" idx="2"/>
          </p:cNvCxnSpPr>
          <p:nvPr/>
        </p:nvCxnSpPr>
        <p:spPr>
          <a:xfrm>
            <a:off x="4470400" y="3641107"/>
            <a:ext cx="1311769" cy="8386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E6E268DB-C1A6-0F75-FDFD-F262AD373C8D}"/>
              </a:ext>
            </a:extLst>
          </p:cNvPr>
          <p:cNvSpPr/>
          <p:nvPr/>
        </p:nvSpPr>
        <p:spPr>
          <a:xfrm>
            <a:off x="5782169" y="4094351"/>
            <a:ext cx="3011062" cy="77088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Hardtop</a:t>
            </a:r>
            <a:endParaRPr lang="en-AT" dirty="0">
              <a:solidFill>
                <a:schemeClr val="tx1"/>
              </a:solidFill>
            </a:endParaRPr>
          </a:p>
        </p:txBody>
      </p:sp>
      <p:sp>
        <p:nvSpPr>
          <p:cNvPr id="15" name="TextBox 14">
            <a:extLst>
              <a:ext uri="{FF2B5EF4-FFF2-40B4-BE49-F238E27FC236}">
                <a16:creationId xmlns:a16="http://schemas.microsoft.com/office/drawing/2014/main" id="{2243D186-054D-0016-B249-9D0ACD0A9F77}"/>
              </a:ext>
            </a:extLst>
          </p:cNvPr>
          <p:cNvSpPr txBox="1"/>
          <p:nvPr/>
        </p:nvSpPr>
        <p:spPr>
          <a:xfrm>
            <a:off x="2382193" y="3185869"/>
            <a:ext cx="883703" cy="276999"/>
          </a:xfrm>
          <a:prstGeom prst="rect">
            <a:avLst/>
          </a:prstGeom>
          <a:noFill/>
        </p:spPr>
        <p:txBody>
          <a:bodyPr wrap="none" rtlCol="0">
            <a:spAutoFit/>
          </a:bodyPr>
          <a:lstStyle/>
          <a:p>
            <a:r>
              <a:rPr lang="en-AT" sz="1200" dirty="0"/>
              <a:t>company</a:t>
            </a:r>
          </a:p>
        </p:txBody>
      </p:sp>
      <p:pic>
        <p:nvPicPr>
          <p:cNvPr id="18" name="Picture 17">
            <a:extLst>
              <a:ext uri="{FF2B5EF4-FFF2-40B4-BE49-F238E27FC236}">
                <a16:creationId xmlns:a16="http://schemas.microsoft.com/office/drawing/2014/main" id="{D9DDE729-28CA-DB4B-B49B-9BE01BE225DB}"/>
              </a:ext>
            </a:extLst>
          </p:cNvPr>
          <p:cNvPicPr>
            <a:picLocks noChangeAspect="1"/>
          </p:cNvPicPr>
          <p:nvPr/>
        </p:nvPicPr>
        <p:blipFill>
          <a:blip r:embed="rId2"/>
          <a:stretch>
            <a:fillRect/>
          </a:stretch>
        </p:blipFill>
        <p:spPr>
          <a:xfrm>
            <a:off x="2441173" y="6290878"/>
            <a:ext cx="3442596" cy="407189"/>
          </a:xfrm>
          <a:prstGeom prst="rect">
            <a:avLst/>
          </a:prstGeom>
        </p:spPr>
      </p:pic>
      <p:sp>
        <p:nvSpPr>
          <p:cNvPr id="21" name="Rectangle 20">
            <a:extLst>
              <a:ext uri="{FF2B5EF4-FFF2-40B4-BE49-F238E27FC236}">
                <a16:creationId xmlns:a16="http://schemas.microsoft.com/office/drawing/2014/main" id="{86FCD844-2C0A-AF2D-9F50-5713CCCD8D42}"/>
              </a:ext>
            </a:extLst>
          </p:cNvPr>
          <p:cNvSpPr/>
          <p:nvPr/>
        </p:nvSpPr>
        <p:spPr>
          <a:xfrm>
            <a:off x="3325707" y="2800834"/>
            <a:ext cx="5818293" cy="212881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23" name="TextBox 22">
            <a:extLst>
              <a:ext uri="{FF2B5EF4-FFF2-40B4-BE49-F238E27FC236}">
                <a16:creationId xmlns:a16="http://schemas.microsoft.com/office/drawing/2014/main" id="{C728EC5F-CB85-7324-CE8A-17ED0CC54137}"/>
              </a:ext>
            </a:extLst>
          </p:cNvPr>
          <p:cNvSpPr txBox="1"/>
          <p:nvPr/>
        </p:nvSpPr>
        <p:spPr>
          <a:xfrm>
            <a:off x="3325707" y="4466833"/>
            <a:ext cx="974947" cy="424732"/>
          </a:xfrm>
          <a:prstGeom prst="rect">
            <a:avLst/>
          </a:prstGeom>
          <a:noFill/>
        </p:spPr>
        <p:txBody>
          <a:bodyPr wrap="none" rtlCol="0">
            <a:spAutoFit/>
          </a:bodyPr>
          <a:lstStyle/>
          <a:p>
            <a:r>
              <a:rPr lang="en-AT" dirty="0">
                <a:solidFill>
                  <a:srgbClr val="FF0000"/>
                </a:solidFill>
              </a:rPr>
              <a:t>hop 1</a:t>
            </a:r>
          </a:p>
        </p:txBody>
      </p:sp>
      <p:sp>
        <p:nvSpPr>
          <p:cNvPr id="24" name="TextBox 23">
            <a:extLst>
              <a:ext uri="{FF2B5EF4-FFF2-40B4-BE49-F238E27FC236}">
                <a16:creationId xmlns:a16="http://schemas.microsoft.com/office/drawing/2014/main" id="{3E4FA50A-0C8A-BE5D-14FF-C99D5154B6D8}"/>
              </a:ext>
            </a:extLst>
          </p:cNvPr>
          <p:cNvSpPr txBox="1"/>
          <p:nvPr/>
        </p:nvSpPr>
        <p:spPr>
          <a:xfrm>
            <a:off x="779114" y="3791372"/>
            <a:ext cx="974947" cy="424732"/>
          </a:xfrm>
          <a:prstGeom prst="rect">
            <a:avLst/>
          </a:prstGeom>
          <a:noFill/>
        </p:spPr>
        <p:txBody>
          <a:bodyPr wrap="none" rtlCol="0">
            <a:spAutoFit/>
          </a:bodyPr>
          <a:lstStyle/>
          <a:p>
            <a:r>
              <a:rPr lang="en-AT" dirty="0">
                <a:solidFill>
                  <a:srgbClr val="FF0000"/>
                </a:solidFill>
              </a:rPr>
              <a:t>hop 2</a:t>
            </a:r>
          </a:p>
        </p:txBody>
      </p:sp>
      <p:sp>
        <p:nvSpPr>
          <p:cNvPr id="16" name="Slide Number Placeholder 3">
            <a:extLst>
              <a:ext uri="{FF2B5EF4-FFF2-40B4-BE49-F238E27FC236}">
                <a16:creationId xmlns:a16="http://schemas.microsoft.com/office/drawing/2014/main" id="{46D0AE07-23D6-BD49-8C9B-E426B6D19EFE}"/>
              </a:ext>
            </a:extLst>
          </p:cNvPr>
          <p:cNvSpPr txBox="1">
            <a:spLocks/>
          </p:cNvSpPr>
          <p:nvPr/>
        </p:nvSpPr>
        <p:spPr>
          <a:xfrm>
            <a:off x="162455" y="6447059"/>
            <a:ext cx="1944052" cy="309702"/>
          </a:xfrm>
          <a:prstGeom prst="rect">
            <a:avLst/>
          </a:prstGeom>
        </p:spPr>
        <p:txBody>
          <a:bodyPr vert="horz" lIns="0" tIns="45715" rIns="0" bIns="45715" rtlCol="0" anchor="ctr"/>
          <a:lstStyle>
            <a:defPPr>
              <a:defRPr lang="de-DE"/>
            </a:defPPr>
            <a:lvl1pPr marL="0" algn="l" defTabSz="1097280" rtl="0" eaLnBrk="1" latinLnBrk="0" hangingPunct="1">
              <a:defRPr sz="800" kern="1200" cap="all" baseline="0">
                <a:solidFill>
                  <a:schemeClr val="tx1">
                    <a:tint val="75000"/>
                  </a:schemeClr>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defRPr/>
            </a:pPr>
            <a:fld id="{7577982A-DDFB-4222-B698-AC97F124F091}" type="slidenum">
              <a:rPr lang="de-AT" altLang="de-DE" smtClean="0"/>
              <a:pPr>
                <a:defRPr/>
              </a:pPr>
              <a:t>45</a:t>
            </a:fld>
            <a:endParaRPr lang="de-AT" altLang="de-DE" dirty="0"/>
          </a:p>
        </p:txBody>
      </p:sp>
      <p:sp>
        <p:nvSpPr>
          <p:cNvPr id="3" name="Rectangle 2">
            <a:extLst>
              <a:ext uri="{FF2B5EF4-FFF2-40B4-BE49-F238E27FC236}">
                <a16:creationId xmlns:a16="http://schemas.microsoft.com/office/drawing/2014/main" id="{9ECA0E6C-17C7-63A2-4C71-001D22761B5A}"/>
              </a:ext>
            </a:extLst>
          </p:cNvPr>
          <p:cNvSpPr/>
          <p:nvPr/>
        </p:nvSpPr>
        <p:spPr>
          <a:xfrm>
            <a:off x="779115" y="2856442"/>
            <a:ext cx="3918210" cy="135966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Tree>
    <p:extLst>
      <p:ext uri="{BB962C8B-B14F-4D97-AF65-F5344CB8AC3E}">
        <p14:creationId xmlns:p14="http://schemas.microsoft.com/office/powerpoint/2010/main" val="506615513"/>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D5006-053A-2956-CA44-373AD1BAB826}"/>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9C64C6ED-9E33-DF0D-224D-C2D585F6C05B}"/>
              </a:ext>
            </a:extLst>
          </p:cNvPr>
          <p:cNvPicPr>
            <a:picLocks noChangeAspect="1"/>
          </p:cNvPicPr>
          <p:nvPr/>
        </p:nvPicPr>
        <p:blipFill>
          <a:blip r:embed="rId3"/>
          <a:stretch>
            <a:fillRect/>
          </a:stretch>
        </p:blipFill>
        <p:spPr>
          <a:xfrm>
            <a:off x="766184" y="2103858"/>
            <a:ext cx="6385938" cy="1181214"/>
          </a:xfrm>
          <a:prstGeom prst="rect">
            <a:avLst/>
          </a:prstGeom>
        </p:spPr>
      </p:pic>
      <p:sp>
        <p:nvSpPr>
          <p:cNvPr id="2" name="Content Placeholder 1">
            <a:extLst>
              <a:ext uri="{FF2B5EF4-FFF2-40B4-BE49-F238E27FC236}">
                <a16:creationId xmlns:a16="http://schemas.microsoft.com/office/drawing/2014/main" id="{EBC5E1FC-A656-A7C3-040F-3639A4F7CC5C}"/>
              </a:ext>
            </a:extLst>
          </p:cNvPr>
          <p:cNvSpPr>
            <a:spLocks noGrp="1"/>
          </p:cNvSpPr>
          <p:nvPr>
            <p:ph idx="1"/>
          </p:nvPr>
        </p:nvSpPr>
        <p:spPr>
          <a:xfrm>
            <a:off x="462019" y="1613536"/>
            <a:ext cx="8383954" cy="4624686"/>
          </a:xfrm>
        </p:spPr>
        <p:txBody>
          <a:bodyPr>
            <a:normAutofit fontScale="77500" lnSpcReduction="20000"/>
          </a:bodyPr>
          <a:lstStyle/>
          <a:p>
            <a:r>
              <a:rPr lang="en-AT" dirty="0"/>
              <a:t>Step 1: (a) Parse question and  (b) m</a:t>
            </a:r>
            <a:r>
              <a:rPr lang="en-GB" dirty="0"/>
              <a:t>a</a:t>
            </a:r>
            <a:r>
              <a:rPr lang="en-AT" dirty="0"/>
              <a:t>tching (in parallel) relevant entities and relations with </a:t>
            </a:r>
            <a:r>
              <a:rPr lang="en-AT" b="1" i="1" dirty="0"/>
              <a:t>confidence scores</a:t>
            </a:r>
          </a:p>
          <a:p>
            <a:pPr>
              <a:buFont typeface="Wingdings" pitchFamily="2" charset="2"/>
              <a:buChar char="à"/>
            </a:pPr>
            <a:endParaRPr lang="en-GB" i="1" dirty="0"/>
          </a:p>
          <a:p>
            <a:pPr>
              <a:buFont typeface="Wingdings" pitchFamily="2" charset="2"/>
              <a:buChar char="à"/>
            </a:pPr>
            <a:endParaRPr lang="en-GB" i="1" dirty="0"/>
          </a:p>
          <a:p>
            <a:pPr>
              <a:buFont typeface="Wingdings" pitchFamily="2" charset="2"/>
              <a:buChar char="à"/>
            </a:pPr>
            <a:endParaRPr lang="en-GB" i="1" dirty="0">
              <a:sym typeface="Wingdings" pitchFamily="2" charset="2"/>
            </a:endParaRPr>
          </a:p>
          <a:p>
            <a:pPr>
              <a:buFont typeface="Wingdings" pitchFamily="2" charset="2"/>
              <a:buChar char="à"/>
            </a:pPr>
            <a:endParaRPr lang="en-AT" i="1" dirty="0"/>
          </a:p>
          <a:p>
            <a:pPr>
              <a:buFont typeface="Wingdings" pitchFamily="2" charset="2"/>
              <a:buChar char="à"/>
            </a:pPr>
            <a:endParaRPr lang="en-AT" i="1" dirty="0"/>
          </a:p>
          <a:p>
            <a:pPr>
              <a:buFont typeface="Wingdings" pitchFamily="2" charset="2"/>
              <a:buChar char="à"/>
            </a:pPr>
            <a:endParaRPr lang="en-AT" i="1" dirty="0"/>
          </a:p>
          <a:p>
            <a:pPr>
              <a:buFont typeface="Wingdings" pitchFamily="2" charset="2"/>
              <a:buChar char="à"/>
            </a:pPr>
            <a:endParaRPr lang="en-AT" i="1" dirty="0"/>
          </a:p>
          <a:p>
            <a:pPr>
              <a:buFont typeface="Wingdings" pitchFamily="2" charset="2"/>
              <a:buChar char="à"/>
            </a:pPr>
            <a:endParaRPr lang="en-AT" i="1" dirty="0"/>
          </a:p>
          <a:p>
            <a:pPr>
              <a:buFont typeface="Wingdings" pitchFamily="2" charset="2"/>
              <a:buChar char="à"/>
            </a:pPr>
            <a:endParaRPr lang="en-AT" i="1" dirty="0"/>
          </a:p>
          <a:p>
            <a:pPr>
              <a:buFont typeface="Wingdings" pitchFamily="2" charset="2"/>
              <a:buChar char="à"/>
            </a:pPr>
            <a:endParaRPr lang="en-AT" i="1" dirty="0"/>
          </a:p>
          <a:p>
            <a:pPr>
              <a:buFont typeface="Wingdings" pitchFamily="2" charset="2"/>
              <a:buChar char="à"/>
            </a:pPr>
            <a:endParaRPr lang="en-AT" i="1" dirty="0"/>
          </a:p>
          <a:p>
            <a:pPr>
              <a:buFont typeface="Wingdings" pitchFamily="2" charset="2"/>
              <a:buChar char="à"/>
            </a:pPr>
            <a:endParaRPr lang="en-AT" i="1" dirty="0"/>
          </a:p>
          <a:p>
            <a:pPr>
              <a:buFont typeface="Wingdings" pitchFamily="2" charset="2"/>
              <a:buChar char="à"/>
            </a:pPr>
            <a:endParaRPr lang="en-AT" i="1" dirty="0"/>
          </a:p>
          <a:p>
            <a:pPr marL="0" indent="0">
              <a:buNone/>
            </a:pPr>
            <a:r>
              <a:rPr lang="en-AT" i="1" dirty="0"/>
              <a:t>We model questions (roughly) as sequences over a number of hops where each hop consists of </a:t>
            </a:r>
          </a:p>
          <a:p>
            <a:pPr marL="0" indent="0">
              <a:buNone/>
            </a:pPr>
            <a:r>
              <a:rPr lang="en-GB" i="1" dirty="0"/>
              <a:t>E … (candidate) e</a:t>
            </a:r>
            <a:r>
              <a:rPr lang="en-AT" i="1" dirty="0"/>
              <a:t>ntity sets, </a:t>
            </a:r>
          </a:p>
          <a:p>
            <a:pPr marL="0" indent="0">
              <a:buNone/>
            </a:pPr>
            <a:r>
              <a:rPr lang="en-AT" i="1" dirty="0"/>
              <a:t>P … candicate property sets, </a:t>
            </a:r>
          </a:p>
          <a:p>
            <a:pPr marL="0" indent="0">
              <a:buNone/>
            </a:pPr>
            <a:r>
              <a:rPr lang="en-AT" i="1" dirty="0"/>
              <a:t>C … candidate class sets the enity belong to</a:t>
            </a:r>
          </a:p>
        </p:txBody>
      </p:sp>
      <p:sp>
        <p:nvSpPr>
          <p:cNvPr id="5" name="Title 4">
            <a:extLst>
              <a:ext uri="{FF2B5EF4-FFF2-40B4-BE49-F238E27FC236}">
                <a16:creationId xmlns:a16="http://schemas.microsoft.com/office/drawing/2014/main" id="{4F385A6C-A44F-7367-E35E-7092BA085DD5}"/>
              </a:ext>
            </a:extLst>
          </p:cNvPr>
          <p:cNvSpPr>
            <a:spLocks noGrp="1"/>
          </p:cNvSpPr>
          <p:nvPr>
            <p:ph type="title"/>
          </p:nvPr>
        </p:nvSpPr>
        <p:spPr/>
        <p:txBody>
          <a:bodyPr/>
          <a:lstStyle/>
          <a:p>
            <a:r>
              <a:rPr lang="en-AT" dirty="0"/>
              <a:t>Better approach:</a:t>
            </a:r>
          </a:p>
        </p:txBody>
      </p:sp>
      <p:pic>
        <p:nvPicPr>
          <p:cNvPr id="18" name="Picture 17">
            <a:extLst>
              <a:ext uri="{FF2B5EF4-FFF2-40B4-BE49-F238E27FC236}">
                <a16:creationId xmlns:a16="http://schemas.microsoft.com/office/drawing/2014/main" id="{A0198F01-DFA2-0BD0-E34E-D8DC012F46DC}"/>
              </a:ext>
            </a:extLst>
          </p:cNvPr>
          <p:cNvPicPr>
            <a:picLocks noChangeAspect="1"/>
          </p:cNvPicPr>
          <p:nvPr/>
        </p:nvPicPr>
        <p:blipFill>
          <a:blip r:embed="rId4"/>
          <a:stretch>
            <a:fillRect/>
          </a:stretch>
        </p:blipFill>
        <p:spPr>
          <a:xfrm>
            <a:off x="2441173" y="6290878"/>
            <a:ext cx="3442596" cy="407189"/>
          </a:xfrm>
          <a:prstGeom prst="rect">
            <a:avLst/>
          </a:prstGeom>
        </p:spPr>
      </p:pic>
      <p:sp>
        <p:nvSpPr>
          <p:cNvPr id="16" name="Rectangle 15">
            <a:extLst>
              <a:ext uri="{FF2B5EF4-FFF2-40B4-BE49-F238E27FC236}">
                <a16:creationId xmlns:a16="http://schemas.microsoft.com/office/drawing/2014/main" id="{C9CDBA9A-461E-BB82-AF53-4282B1157EF0}"/>
              </a:ext>
            </a:extLst>
          </p:cNvPr>
          <p:cNvSpPr/>
          <p:nvPr/>
        </p:nvSpPr>
        <p:spPr>
          <a:xfrm>
            <a:off x="684454" y="2103857"/>
            <a:ext cx="1392356" cy="118121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17" name="Rectangle 16">
            <a:extLst>
              <a:ext uri="{FF2B5EF4-FFF2-40B4-BE49-F238E27FC236}">
                <a16:creationId xmlns:a16="http://schemas.microsoft.com/office/drawing/2014/main" id="{0614C5DD-08D4-2E3C-1DF6-8E9959A82683}"/>
              </a:ext>
            </a:extLst>
          </p:cNvPr>
          <p:cNvSpPr/>
          <p:nvPr/>
        </p:nvSpPr>
        <p:spPr>
          <a:xfrm>
            <a:off x="2059094" y="2103856"/>
            <a:ext cx="5050044" cy="118121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19" name="TextBox 18">
            <a:extLst>
              <a:ext uri="{FF2B5EF4-FFF2-40B4-BE49-F238E27FC236}">
                <a16:creationId xmlns:a16="http://schemas.microsoft.com/office/drawing/2014/main" id="{B500B8CF-92CE-99DB-F71C-CB9A32A038CB}"/>
              </a:ext>
            </a:extLst>
          </p:cNvPr>
          <p:cNvSpPr txBox="1"/>
          <p:nvPr/>
        </p:nvSpPr>
        <p:spPr>
          <a:xfrm>
            <a:off x="4338437" y="2114980"/>
            <a:ext cx="694570" cy="215444"/>
          </a:xfrm>
          <a:prstGeom prst="rect">
            <a:avLst/>
          </a:prstGeom>
          <a:solidFill>
            <a:schemeClr val="bg1"/>
          </a:solidFill>
        </p:spPr>
        <p:txBody>
          <a:bodyPr wrap="none" tIns="0" rIns="90000" bIns="0" rtlCol="0">
            <a:spAutoFit/>
          </a:bodyPr>
          <a:lstStyle/>
          <a:p>
            <a:r>
              <a:rPr lang="en-AT" sz="1400" dirty="0">
                <a:solidFill>
                  <a:srgbClr val="FF0000"/>
                </a:solidFill>
              </a:rPr>
              <a:t>hop 1</a:t>
            </a:r>
          </a:p>
        </p:txBody>
      </p:sp>
      <p:sp>
        <p:nvSpPr>
          <p:cNvPr id="20" name="TextBox 19">
            <a:extLst>
              <a:ext uri="{FF2B5EF4-FFF2-40B4-BE49-F238E27FC236}">
                <a16:creationId xmlns:a16="http://schemas.microsoft.com/office/drawing/2014/main" id="{734DBD7F-9EC9-E14B-63C6-A7DB3CFE2E1E}"/>
              </a:ext>
            </a:extLst>
          </p:cNvPr>
          <p:cNvSpPr txBox="1"/>
          <p:nvPr/>
        </p:nvSpPr>
        <p:spPr>
          <a:xfrm>
            <a:off x="908482" y="2114980"/>
            <a:ext cx="696024" cy="215444"/>
          </a:xfrm>
          <a:prstGeom prst="rect">
            <a:avLst/>
          </a:prstGeom>
          <a:solidFill>
            <a:schemeClr val="bg1"/>
          </a:solidFill>
        </p:spPr>
        <p:txBody>
          <a:bodyPr wrap="none" tIns="0" bIns="0" rtlCol="0">
            <a:spAutoFit/>
          </a:bodyPr>
          <a:lstStyle/>
          <a:p>
            <a:r>
              <a:rPr lang="en-AT" sz="1400" dirty="0">
                <a:solidFill>
                  <a:srgbClr val="FF0000"/>
                </a:solidFill>
              </a:rPr>
              <a:t>hop 2</a:t>
            </a:r>
          </a:p>
        </p:txBody>
      </p:sp>
      <p:sp>
        <p:nvSpPr>
          <p:cNvPr id="27" name="TextBox 26">
            <a:extLst>
              <a:ext uri="{FF2B5EF4-FFF2-40B4-BE49-F238E27FC236}">
                <a16:creationId xmlns:a16="http://schemas.microsoft.com/office/drawing/2014/main" id="{DFEACE10-4A3C-5FE2-600A-03DB6EC8814B}"/>
              </a:ext>
            </a:extLst>
          </p:cNvPr>
          <p:cNvSpPr txBox="1"/>
          <p:nvPr/>
        </p:nvSpPr>
        <p:spPr>
          <a:xfrm>
            <a:off x="7246611" y="2149699"/>
            <a:ext cx="1977813" cy="424732"/>
          </a:xfrm>
          <a:prstGeom prst="rect">
            <a:avLst/>
          </a:prstGeom>
          <a:noFill/>
        </p:spPr>
        <p:txBody>
          <a:bodyPr wrap="square" rtlCol="0">
            <a:spAutoFit/>
          </a:bodyPr>
          <a:lstStyle/>
          <a:p>
            <a:endParaRPr lang="en-AT" dirty="0"/>
          </a:p>
        </p:txBody>
      </p:sp>
      <p:sp>
        <p:nvSpPr>
          <p:cNvPr id="28" name="Rounded Rectangular Callout 27">
            <a:extLst>
              <a:ext uri="{FF2B5EF4-FFF2-40B4-BE49-F238E27FC236}">
                <a16:creationId xmlns:a16="http://schemas.microsoft.com/office/drawing/2014/main" id="{E1F76398-E01D-387A-4DFF-A4C76106513C}"/>
              </a:ext>
            </a:extLst>
          </p:cNvPr>
          <p:cNvSpPr/>
          <p:nvPr/>
        </p:nvSpPr>
        <p:spPr>
          <a:xfrm>
            <a:off x="2228426" y="445433"/>
            <a:ext cx="2018454" cy="833121"/>
          </a:xfrm>
          <a:prstGeom prst="wedgeRoundRectCallout">
            <a:avLst>
              <a:gd name="adj1" fmla="val -70021"/>
              <a:gd name="adj2" fmla="val 90920"/>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sz="1200" dirty="0"/>
              <a:t>(a) Using sequence labeling with conditional random fields</a:t>
            </a:r>
          </a:p>
        </p:txBody>
      </p:sp>
      <p:sp>
        <p:nvSpPr>
          <p:cNvPr id="29" name="Rounded Rectangular Callout 28">
            <a:extLst>
              <a:ext uri="{FF2B5EF4-FFF2-40B4-BE49-F238E27FC236}">
                <a16:creationId xmlns:a16="http://schemas.microsoft.com/office/drawing/2014/main" id="{DA883E4D-A5BC-4FD3-64A0-56ACEF26CC2B}"/>
              </a:ext>
            </a:extLst>
          </p:cNvPr>
          <p:cNvSpPr/>
          <p:nvPr/>
        </p:nvSpPr>
        <p:spPr>
          <a:xfrm>
            <a:off x="4480559" y="53825"/>
            <a:ext cx="2841414" cy="1251057"/>
          </a:xfrm>
          <a:prstGeom prst="wedgeRoundRectCallout">
            <a:avLst>
              <a:gd name="adj1" fmla="val -73358"/>
              <a:gd name="adj2" fmla="val 78468"/>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sz="1200" dirty="0"/>
              <a:t>(b) </a:t>
            </a:r>
            <a:r>
              <a:rPr lang="en-GB" sz="1200" dirty="0"/>
              <a:t>for each entity (or property, class, resp.) reference in, we retrieve a ranked list of most similar entities from the KG along with the matching confidence score.</a:t>
            </a:r>
          </a:p>
          <a:p>
            <a:pPr algn="ctr"/>
            <a:endParaRPr lang="en-AT" sz="1200" dirty="0"/>
          </a:p>
        </p:txBody>
      </p:sp>
      <p:sp>
        <p:nvSpPr>
          <p:cNvPr id="6" name="Slide Number Placeholder 3">
            <a:extLst>
              <a:ext uri="{FF2B5EF4-FFF2-40B4-BE49-F238E27FC236}">
                <a16:creationId xmlns:a16="http://schemas.microsoft.com/office/drawing/2014/main" id="{F2B5D86C-F71D-F80A-217F-4BAE5EDABAC7}"/>
              </a:ext>
            </a:extLst>
          </p:cNvPr>
          <p:cNvSpPr txBox="1">
            <a:spLocks/>
          </p:cNvSpPr>
          <p:nvPr/>
        </p:nvSpPr>
        <p:spPr>
          <a:xfrm>
            <a:off x="162455" y="6447059"/>
            <a:ext cx="1347998" cy="309702"/>
          </a:xfrm>
          <a:prstGeom prst="rect">
            <a:avLst/>
          </a:prstGeom>
        </p:spPr>
        <p:txBody>
          <a:bodyPr vert="horz" lIns="0" tIns="45715" rIns="0" bIns="45715" rtlCol="0" anchor="ctr"/>
          <a:lstStyle>
            <a:defPPr>
              <a:defRPr lang="de-DE"/>
            </a:defPPr>
            <a:lvl1pPr marL="0" algn="l" defTabSz="1097280" rtl="0" eaLnBrk="1" latinLnBrk="0" hangingPunct="1">
              <a:defRPr sz="800" kern="1200" cap="all" baseline="0">
                <a:solidFill>
                  <a:schemeClr val="tx1">
                    <a:tint val="75000"/>
                  </a:schemeClr>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defRPr/>
            </a:pPr>
            <a:fld id="{7577982A-DDFB-4222-B698-AC97F124F091}" type="slidenum">
              <a:rPr lang="de-AT" altLang="de-DE" smtClean="0"/>
              <a:pPr>
                <a:defRPr/>
              </a:pPr>
              <a:t>46</a:t>
            </a:fld>
            <a:endParaRPr lang="de-AT" altLang="de-DE" dirty="0"/>
          </a:p>
        </p:txBody>
      </p:sp>
    </p:spTree>
    <p:extLst>
      <p:ext uri="{BB962C8B-B14F-4D97-AF65-F5344CB8AC3E}">
        <p14:creationId xmlns:p14="http://schemas.microsoft.com/office/powerpoint/2010/main" val="557249003"/>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E5067-C0A2-6CB0-F5E2-5551DBC70BD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E6F815-6EDB-2B4A-7E56-514D728AA85A}"/>
              </a:ext>
            </a:extLst>
          </p:cNvPr>
          <p:cNvSpPr>
            <a:spLocks noGrp="1"/>
          </p:cNvSpPr>
          <p:nvPr>
            <p:ph idx="1"/>
          </p:nvPr>
        </p:nvSpPr>
        <p:spPr>
          <a:xfrm>
            <a:off x="140152" y="1488583"/>
            <a:ext cx="7759644" cy="5076824"/>
          </a:xfrm>
        </p:spPr>
        <p:txBody>
          <a:bodyPr>
            <a:normAutofit/>
          </a:bodyPr>
          <a:lstStyle/>
          <a:p>
            <a:r>
              <a:rPr lang="en-AT" dirty="0"/>
              <a:t>Step 2</a:t>
            </a:r>
            <a:r>
              <a:rPr lang="en-AT" i="1" dirty="0"/>
              <a:t>: propagating and aggregate these confidence scores over the KG via </a:t>
            </a:r>
            <a:r>
              <a:rPr lang="en-AT" b="1" i="1" dirty="0"/>
              <a:t>message-passing (hop, by hop)</a:t>
            </a:r>
          </a:p>
          <a:p>
            <a:endParaRPr lang="en-AT" b="1" i="1" dirty="0"/>
          </a:p>
          <a:p>
            <a:endParaRPr lang="en-AT" b="1" i="1" dirty="0"/>
          </a:p>
          <a:p>
            <a:endParaRPr lang="en-AT" b="1" i="1" dirty="0"/>
          </a:p>
          <a:p>
            <a:pPr marL="0" indent="0">
              <a:buNone/>
            </a:pPr>
            <a:endParaRPr lang="en-AT" b="1" i="1" dirty="0"/>
          </a:p>
          <a:p>
            <a:r>
              <a:rPr lang="en-AT" b="1" i="1" dirty="0"/>
              <a:t>Hop 1 </a:t>
            </a:r>
            <a:r>
              <a:rPr lang="en-AT" b="1" i="1" u="sng" dirty="0"/>
              <a:t>candidate subgraph</a:t>
            </a:r>
            <a:r>
              <a:rPr lang="en-AT" b="1" i="1" dirty="0"/>
              <a:t> and score aggregation:</a:t>
            </a:r>
          </a:p>
          <a:p>
            <a:pPr marL="0" indent="0">
              <a:buNone/>
            </a:pPr>
            <a:endParaRPr lang="en-AT" i="1" dirty="0"/>
          </a:p>
          <a:p>
            <a:pPr>
              <a:buFont typeface="Wingdings" pitchFamily="2" charset="2"/>
              <a:buChar char="à"/>
            </a:pPr>
            <a:endParaRPr lang="en-AT" i="1" dirty="0"/>
          </a:p>
          <a:p>
            <a:pPr>
              <a:buFont typeface="Wingdings" pitchFamily="2" charset="2"/>
              <a:buChar char="à"/>
            </a:pPr>
            <a:endParaRPr lang="en-AT" i="1" dirty="0"/>
          </a:p>
          <a:p>
            <a:pPr>
              <a:buFont typeface="Wingdings" pitchFamily="2" charset="2"/>
              <a:buChar char="à"/>
            </a:pPr>
            <a:endParaRPr lang="en-AT" i="1" dirty="0"/>
          </a:p>
          <a:p>
            <a:pPr marL="0" indent="0">
              <a:buNone/>
            </a:pPr>
            <a:endParaRPr lang="en-AT" i="1" dirty="0"/>
          </a:p>
          <a:p>
            <a:pPr>
              <a:buFont typeface="Wingdings" pitchFamily="2" charset="2"/>
              <a:buChar char="à"/>
            </a:pPr>
            <a:endParaRPr lang="en-AT" i="1" dirty="0"/>
          </a:p>
          <a:p>
            <a:pPr marL="0" indent="0">
              <a:buNone/>
            </a:pPr>
            <a:endParaRPr lang="en-GB" dirty="0"/>
          </a:p>
          <a:p>
            <a:pPr marL="0" indent="0" algn="r">
              <a:buNone/>
            </a:pPr>
            <a:r>
              <a:rPr lang="en-GB" i="1" dirty="0">
                <a:latin typeface="Times New Roman" panose="02020603050405020304" pitchFamily="18" charset="0"/>
                <a:cs typeface="Times New Roman" panose="02020603050405020304" pitchFamily="18" charset="0"/>
              </a:rPr>
              <a:t>a</a:t>
            </a:r>
            <a:r>
              <a:rPr lang="en-GB" i="1" baseline="30000" dirty="0">
                <a:latin typeface="Times New Roman" panose="02020603050405020304" pitchFamily="18" charset="0"/>
                <a:cs typeface="Times New Roman" panose="02020603050405020304" pitchFamily="18" charset="0"/>
              </a:rPr>
              <a:t>i</a:t>
            </a:r>
            <a:r>
              <a:rPr lang="en-GB" dirty="0"/>
              <a:t> … answers in hop </a:t>
            </a:r>
            <a:r>
              <a:rPr lang="en-GB" dirty="0" err="1"/>
              <a:t>i</a:t>
            </a:r>
            <a:endParaRPr lang="en-GB" dirty="0"/>
          </a:p>
        </p:txBody>
      </p:sp>
      <p:sp>
        <p:nvSpPr>
          <p:cNvPr id="5" name="Title 4">
            <a:extLst>
              <a:ext uri="{FF2B5EF4-FFF2-40B4-BE49-F238E27FC236}">
                <a16:creationId xmlns:a16="http://schemas.microsoft.com/office/drawing/2014/main" id="{112406C0-2119-29B3-C500-378AEAAB928B}"/>
              </a:ext>
            </a:extLst>
          </p:cNvPr>
          <p:cNvSpPr>
            <a:spLocks noGrp="1"/>
          </p:cNvSpPr>
          <p:nvPr>
            <p:ph type="title"/>
          </p:nvPr>
        </p:nvSpPr>
        <p:spPr/>
        <p:txBody>
          <a:bodyPr/>
          <a:lstStyle/>
          <a:p>
            <a:r>
              <a:rPr lang="en-AT" dirty="0"/>
              <a:t>Better approach:</a:t>
            </a:r>
          </a:p>
        </p:txBody>
      </p:sp>
      <p:pic>
        <p:nvPicPr>
          <p:cNvPr id="16" name="Picture 15">
            <a:extLst>
              <a:ext uri="{FF2B5EF4-FFF2-40B4-BE49-F238E27FC236}">
                <a16:creationId xmlns:a16="http://schemas.microsoft.com/office/drawing/2014/main" id="{FBD2A648-1D09-95C7-B065-B1437582246D}"/>
              </a:ext>
            </a:extLst>
          </p:cNvPr>
          <p:cNvPicPr>
            <a:picLocks noChangeAspect="1"/>
          </p:cNvPicPr>
          <p:nvPr/>
        </p:nvPicPr>
        <p:blipFill>
          <a:blip r:embed="rId2"/>
          <a:srcRect b="55100"/>
          <a:stretch>
            <a:fillRect/>
          </a:stretch>
        </p:blipFill>
        <p:spPr>
          <a:xfrm>
            <a:off x="1496907" y="2167498"/>
            <a:ext cx="5094817" cy="1015970"/>
          </a:xfrm>
          <a:prstGeom prst="rect">
            <a:avLst/>
          </a:prstGeom>
        </p:spPr>
      </p:pic>
      <p:pic>
        <p:nvPicPr>
          <p:cNvPr id="17" name="Picture 16">
            <a:extLst>
              <a:ext uri="{FF2B5EF4-FFF2-40B4-BE49-F238E27FC236}">
                <a16:creationId xmlns:a16="http://schemas.microsoft.com/office/drawing/2014/main" id="{4A66D7B4-44D8-C06E-581F-FFB3BFBF317F}"/>
              </a:ext>
            </a:extLst>
          </p:cNvPr>
          <p:cNvPicPr>
            <a:picLocks noChangeAspect="1"/>
          </p:cNvPicPr>
          <p:nvPr/>
        </p:nvPicPr>
        <p:blipFill>
          <a:blip r:embed="rId3"/>
          <a:stretch>
            <a:fillRect/>
          </a:stretch>
        </p:blipFill>
        <p:spPr>
          <a:xfrm>
            <a:off x="1808508" y="4026995"/>
            <a:ext cx="6035012" cy="1928715"/>
          </a:xfrm>
          <a:prstGeom prst="rect">
            <a:avLst/>
          </a:prstGeom>
        </p:spPr>
      </p:pic>
      <p:sp>
        <p:nvSpPr>
          <p:cNvPr id="19" name="Rounded Rectangular Callout 18">
            <a:extLst>
              <a:ext uri="{FF2B5EF4-FFF2-40B4-BE49-F238E27FC236}">
                <a16:creationId xmlns:a16="http://schemas.microsoft.com/office/drawing/2014/main" id="{4A2B835A-2422-D71E-76C3-968B68A60E08}"/>
              </a:ext>
            </a:extLst>
          </p:cNvPr>
          <p:cNvSpPr/>
          <p:nvPr/>
        </p:nvSpPr>
        <p:spPr>
          <a:xfrm>
            <a:off x="6543040" y="2370667"/>
            <a:ext cx="2600960" cy="1656328"/>
          </a:xfrm>
          <a:prstGeom prst="wedgeRoundRectCallout">
            <a:avLst>
              <a:gd name="adj1" fmla="val -91409"/>
              <a:gd name="adj2" fmla="val 54233"/>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sz="1100" dirty="0"/>
              <a:t>Note:</a:t>
            </a:r>
          </a:p>
          <a:p>
            <a:pPr algn="ctr"/>
            <a:r>
              <a:rPr lang="en-AT" sz="1100" dirty="0"/>
              <a:t>The weight propagation is less important than the fact that we use HDT for very efficient retrieval of the relevant subgraphs in each step in the implementation.</a:t>
            </a:r>
          </a:p>
          <a:p>
            <a:pPr algn="ctr"/>
            <a:r>
              <a:rPr lang="en-AT" sz="1100" dirty="0"/>
              <a:t>Note: once retrieved we do not consider direction of the edges in the original graph here.</a:t>
            </a:r>
          </a:p>
        </p:txBody>
      </p:sp>
      <p:sp>
        <p:nvSpPr>
          <p:cNvPr id="7" name="Slide Number Placeholder 3">
            <a:extLst>
              <a:ext uri="{FF2B5EF4-FFF2-40B4-BE49-F238E27FC236}">
                <a16:creationId xmlns:a16="http://schemas.microsoft.com/office/drawing/2014/main" id="{455FF311-9EB0-DB9D-9F94-9808ACE8A264}"/>
              </a:ext>
            </a:extLst>
          </p:cNvPr>
          <p:cNvSpPr txBox="1">
            <a:spLocks/>
          </p:cNvSpPr>
          <p:nvPr/>
        </p:nvSpPr>
        <p:spPr>
          <a:xfrm>
            <a:off x="162455" y="6447059"/>
            <a:ext cx="3217444" cy="309702"/>
          </a:xfrm>
          <a:prstGeom prst="rect">
            <a:avLst/>
          </a:prstGeom>
        </p:spPr>
        <p:txBody>
          <a:bodyPr vert="horz" lIns="0" tIns="45715" rIns="0" bIns="45715" rtlCol="0" anchor="ctr"/>
          <a:lstStyle>
            <a:defPPr>
              <a:defRPr lang="de-DE"/>
            </a:defPPr>
            <a:lvl1pPr marL="0" algn="l" defTabSz="1097280" rtl="0" eaLnBrk="1" latinLnBrk="0" hangingPunct="1">
              <a:defRPr sz="800" kern="1200" cap="all" baseline="0">
                <a:solidFill>
                  <a:schemeClr val="tx1">
                    <a:tint val="75000"/>
                  </a:schemeClr>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defRPr/>
            </a:pPr>
            <a:fld id="{7577982A-DDFB-4222-B698-AC97F124F091}" type="slidenum">
              <a:rPr lang="de-AT" altLang="de-DE" smtClean="0"/>
              <a:pPr>
                <a:defRPr/>
              </a:pPr>
              <a:t>47</a:t>
            </a:fld>
            <a:endParaRPr lang="de-AT" altLang="de-DE" dirty="0"/>
          </a:p>
        </p:txBody>
      </p:sp>
    </p:spTree>
    <p:extLst>
      <p:ext uri="{BB962C8B-B14F-4D97-AF65-F5344CB8AC3E}">
        <p14:creationId xmlns:p14="http://schemas.microsoft.com/office/powerpoint/2010/main" val="3602931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A5476D-5DD5-72FA-9BBC-83A03BFF24A1}"/>
              </a:ext>
            </a:extLst>
          </p:cNvPr>
          <p:cNvSpPr>
            <a:spLocks noGrp="1"/>
          </p:cNvSpPr>
          <p:nvPr>
            <p:ph type="title"/>
          </p:nvPr>
        </p:nvSpPr>
        <p:spPr/>
        <p:txBody>
          <a:bodyPr/>
          <a:lstStyle/>
          <a:p>
            <a:r>
              <a:rPr lang="en-AT" dirty="0"/>
              <a:t>Bottomline:</a:t>
            </a:r>
          </a:p>
        </p:txBody>
      </p:sp>
      <p:sp>
        <p:nvSpPr>
          <p:cNvPr id="8" name="Content Placeholder 1">
            <a:extLst>
              <a:ext uri="{FF2B5EF4-FFF2-40B4-BE49-F238E27FC236}">
                <a16:creationId xmlns:a16="http://schemas.microsoft.com/office/drawing/2014/main" id="{8E5D9457-DF9F-CF40-D566-7E8FF8D23B88}"/>
              </a:ext>
            </a:extLst>
          </p:cNvPr>
          <p:cNvSpPr>
            <a:spLocks noGrp="1"/>
          </p:cNvSpPr>
          <p:nvPr>
            <p:ph idx="1"/>
          </p:nvPr>
        </p:nvSpPr>
        <p:spPr>
          <a:xfrm>
            <a:off x="462019" y="1613536"/>
            <a:ext cx="8383954" cy="5076824"/>
          </a:xfrm>
        </p:spPr>
        <p:txBody>
          <a:bodyPr>
            <a:normAutofit lnSpcReduction="10000"/>
          </a:bodyPr>
          <a:lstStyle/>
          <a:p>
            <a:r>
              <a:rPr lang="en-GB" b="1" dirty="0"/>
              <a:t>message-passing</a:t>
            </a:r>
            <a:r>
              <a:rPr lang="en-GB" dirty="0"/>
              <a:t> in the undirected subgraphs and </a:t>
            </a:r>
          </a:p>
          <a:p>
            <a:r>
              <a:rPr lang="en-GB" b="1" dirty="0"/>
              <a:t>efficient retrieval </a:t>
            </a:r>
            <a:r>
              <a:rPr lang="en-GB" dirty="0"/>
              <a:t>of these subgraphs (HDT), where sufficient to significantly improve over “query formulation” approaches on KGQA Benchmarks, e.g. QALD.</a:t>
            </a:r>
            <a:endParaRPr lang="en-AT" dirty="0"/>
          </a:p>
          <a:p>
            <a:r>
              <a:rPr lang="en-AT" dirty="0"/>
              <a:t>Note/Disclaimer:</a:t>
            </a:r>
          </a:p>
          <a:p>
            <a:pPr lvl="1"/>
            <a:r>
              <a:rPr lang="en-GB" i="1" dirty="0"/>
              <a:t>That’s where I left off</a:t>
            </a:r>
          </a:p>
          <a:p>
            <a:pPr lvl="1"/>
            <a:r>
              <a:rPr lang="en-GB" i="1" dirty="0"/>
              <a:t>T</a:t>
            </a:r>
            <a:r>
              <a:rPr lang="en-AT" i="1" dirty="0"/>
              <a:t>he part I contributed in the paper was minor.</a:t>
            </a:r>
          </a:p>
          <a:p>
            <a:pPr marL="0" indent="0">
              <a:buNone/>
            </a:pPr>
            <a:endParaRPr lang="en-GB" dirty="0"/>
          </a:p>
          <a:p>
            <a:pPr marL="0" indent="0">
              <a:buNone/>
            </a:pPr>
            <a:r>
              <a:rPr lang="en-GB" b="1" i="1" dirty="0"/>
              <a:t>Discussion (we’re only </a:t>
            </a:r>
            <a:r>
              <a:rPr lang="en-GB" b="1" i="1" u="sng" dirty="0"/>
              <a:t>starting</a:t>
            </a:r>
            <a:r>
              <a:rPr lang="en-GB" b="1" i="1" dirty="0"/>
              <a:t> to look into this):</a:t>
            </a:r>
          </a:p>
          <a:p>
            <a:r>
              <a:rPr lang="en-AT" dirty="0"/>
              <a:t>Could similar ideas improve other Graph tasks?</a:t>
            </a:r>
          </a:p>
          <a:p>
            <a:r>
              <a:rPr lang="en-AT" dirty="0"/>
              <a:t>How does this relate to other Graph Learning tasks that rely on efficient subgraph retrieval?</a:t>
            </a:r>
          </a:p>
          <a:p>
            <a:r>
              <a:rPr lang="en-AT" dirty="0"/>
              <a:t>Tying back to the first part: Do these tasks need the whole graph can they also benefit from modularization/partitioning?</a:t>
            </a:r>
          </a:p>
          <a:p>
            <a:r>
              <a:rPr lang="en-AT" dirty="0"/>
              <a:t>How scalable are other graph learning to Collaborative KGs?</a:t>
            </a:r>
          </a:p>
          <a:p>
            <a:r>
              <a:rPr lang="en-AT" dirty="0"/>
              <a:t>(How) do efficent representations for exact retrieval (i.e., indexing) relate to vectorized graph representations (embeddings)…?</a:t>
            </a:r>
          </a:p>
          <a:p>
            <a:r>
              <a:rPr lang="en-AT" dirty="0"/>
              <a:t>… and can we leverage retrieval-efficient representations in Graph-Learning?</a:t>
            </a:r>
          </a:p>
          <a:p>
            <a:endParaRPr lang="en-GB" dirty="0"/>
          </a:p>
        </p:txBody>
      </p:sp>
      <p:pic>
        <p:nvPicPr>
          <p:cNvPr id="2050" name="Picture 2" descr="Portait of Miguel">
            <a:extLst>
              <a:ext uri="{FF2B5EF4-FFF2-40B4-BE49-F238E27FC236}">
                <a16:creationId xmlns:a16="http://schemas.microsoft.com/office/drawing/2014/main" id="{044F415B-770B-C2D1-9B1D-98A310E758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4916" y="3469111"/>
            <a:ext cx="560158" cy="6828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9FC1621-CD2C-7E19-ADD1-EC0B32D84025}"/>
              </a:ext>
            </a:extLst>
          </p:cNvPr>
          <p:cNvSpPr txBox="1"/>
          <p:nvPr/>
        </p:nvSpPr>
        <p:spPr>
          <a:xfrm>
            <a:off x="6729831" y="3672141"/>
            <a:ext cx="758613" cy="424732"/>
          </a:xfrm>
          <a:prstGeom prst="rect">
            <a:avLst/>
          </a:prstGeom>
          <a:noFill/>
        </p:spPr>
        <p:txBody>
          <a:bodyPr wrap="square">
            <a:spAutoFit/>
          </a:bodyPr>
          <a:lstStyle/>
          <a:p>
            <a:r>
              <a:rPr lang="en-GB" b="1" dirty="0"/>
              <a:t>+ ?</a:t>
            </a:r>
            <a:endParaRPr lang="en-AT" dirty="0"/>
          </a:p>
        </p:txBody>
      </p:sp>
      <p:sp>
        <p:nvSpPr>
          <p:cNvPr id="2" name="Slide Number Placeholder 3">
            <a:extLst>
              <a:ext uri="{FF2B5EF4-FFF2-40B4-BE49-F238E27FC236}">
                <a16:creationId xmlns:a16="http://schemas.microsoft.com/office/drawing/2014/main" id="{E20094F8-2F3B-55F3-BC8D-11B04EACB7A6}"/>
              </a:ext>
            </a:extLst>
          </p:cNvPr>
          <p:cNvSpPr txBox="1">
            <a:spLocks/>
          </p:cNvSpPr>
          <p:nvPr/>
        </p:nvSpPr>
        <p:spPr>
          <a:xfrm>
            <a:off x="162455" y="6447059"/>
            <a:ext cx="3217444" cy="309702"/>
          </a:xfrm>
          <a:prstGeom prst="rect">
            <a:avLst/>
          </a:prstGeom>
        </p:spPr>
        <p:txBody>
          <a:bodyPr vert="horz" lIns="0" tIns="45715" rIns="0" bIns="45715" rtlCol="0" anchor="ctr"/>
          <a:lstStyle>
            <a:defPPr>
              <a:defRPr lang="de-DE"/>
            </a:defPPr>
            <a:lvl1pPr marL="0" algn="l" defTabSz="1097280" rtl="0" eaLnBrk="1" latinLnBrk="0" hangingPunct="1">
              <a:defRPr sz="800" kern="1200" cap="all" baseline="0">
                <a:solidFill>
                  <a:schemeClr val="tx1">
                    <a:tint val="75000"/>
                  </a:schemeClr>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defRPr/>
            </a:pPr>
            <a:fld id="{7577982A-DDFB-4222-B698-AC97F124F091}" type="slidenum">
              <a:rPr lang="de-AT" altLang="de-DE" smtClean="0"/>
              <a:pPr>
                <a:defRPr/>
              </a:pPr>
              <a:t>48</a:t>
            </a:fld>
            <a:endParaRPr lang="de-AT" altLang="de-DE" dirty="0"/>
          </a:p>
        </p:txBody>
      </p:sp>
    </p:spTree>
    <p:extLst>
      <p:ext uri="{BB962C8B-B14F-4D97-AF65-F5344CB8AC3E}">
        <p14:creationId xmlns:p14="http://schemas.microsoft.com/office/powerpoint/2010/main" val="32486197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281A8-640C-6464-286A-AAC4D7CD44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BF7DB93-E095-6BDA-6484-89A9EEFD1159}"/>
              </a:ext>
            </a:extLst>
          </p:cNvPr>
          <p:cNvSpPr>
            <a:spLocks noGrp="1"/>
          </p:cNvSpPr>
          <p:nvPr>
            <p:ph type="ctrTitle"/>
          </p:nvPr>
        </p:nvSpPr>
        <p:spPr/>
        <p:txBody>
          <a:bodyPr/>
          <a:lstStyle/>
          <a:p>
            <a:r>
              <a:rPr lang="en-US" dirty="0"/>
              <a:t>Motivation</a:t>
            </a:r>
          </a:p>
        </p:txBody>
      </p:sp>
      <p:sp>
        <p:nvSpPr>
          <p:cNvPr id="5" name="Text Placeholder 4">
            <a:extLst>
              <a:ext uri="{FF2B5EF4-FFF2-40B4-BE49-F238E27FC236}">
                <a16:creationId xmlns:a16="http://schemas.microsoft.com/office/drawing/2014/main" id="{50598B82-C847-CE78-4DEC-ABB75D370736}"/>
              </a:ext>
            </a:extLst>
          </p:cNvPr>
          <p:cNvSpPr>
            <a:spLocks noGrp="1"/>
          </p:cNvSpPr>
          <p:nvPr>
            <p:ph type="body" sz="quarter" idx="11"/>
          </p:nvPr>
        </p:nvSpPr>
        <p:spPr>
          <a:xfrm>
            <a:off x="287337" y="3492000"/>
            <a:ext cx="5334529" cy="1975102"/>
          </a:xfrm>
        </p:spPr>
        <p:txBody>
          <a:bodyPr/>
          <a:lstStyle/>
          <a:p>
            <a:r>
              <a:rPr lang="en-US" sz="1600" dirty="0"/>
              <a:t>In our group we have done a lot of work on </a:t>
            </a:r>
          </a:p>
          <a:p>
            <a:pPr marL="285750" indent="-285750">
              <a:buFont typeface="Arial" panose="020B0604020202020204" pitchFamily="34" charset="0"/>
              <a:buChar char="•"/>
            </a:pPr>
            <a:r>
              <a:rPr lang="en-US" sz="1600" dirty="0"/>
              <a:t>Querying </a:t>
            </a:r>
          </a:p>
          <a:p>
            <a:pPr marL="285750" indent="-285750">
              <a:buFont typeface="Arial" panose="020B0604020202020204" pitchFamily="34" charset="0"/>
              <a:buChar char="•"/>
            </a:pPr>
            <a:r>
              <a:rPr lang="en-US" sz="1600" dirty="0" err="1"/>
              <a:t>Analysing</a:t>
            </a:r>
            <a:r>
              <a:rPr lang="en-US" sz="1600" dirty="0"/>
              <a:t>, and</a:t>
            </a:r>
          </a:p>
          <a:p>
            <a:pPr marL="285750" indent="-285750">
              <a:buFont typeface="Arial" panose="020B0604020202020204" pitchFamily="34" charset="0"/>
              <a:buChar char="•"/>
            </a:pPr>
            <a:r>
              <a:rPr lang="en-US" sz="1600" dirty="0"/>
              <a:t>Improving the quality</a:t>
            </a:r>
          </a:p>
          <a:p>
            <a:r>
              <a:rPr lang="en-US" sz="1600" dirty="0"/>
              <a:t>of </a:t>
            </a:r>
            <a:r>
              <a:rPr lang="en-US" sz="1600" b="1" dirty="0"/>
              <a:t>Collaborative KGs at scale</a:t>
            </a:r>
          </a:p>
        </p:txBody>
      </p:sp>
      <p:sp>
        <p:nvSpPr>
          <p:cNvPr id="2" name="Rounded Rectangular Callout 1">
            <a:extLst>
              <a:ext uri="{FF2B5EF4-FFF2-40B4-BE49-F238E27FC236}">
                <a16:creationId xmlns:a16="http://schemas.microsoft.com/office/drawing/2014/main" id="{06D1D864-5B73-16F1-FB19-DEC5CDA5AB8D}"/>
              </a:ext>
            </a:extLst>
          </p:cNvPr>
          <p:cNvSpPr/>
          <p:nvPr/>
        </p:nvSpPr>
        <p:spPr>
          <a:xfrm>
            <a:off x="5757333" y="3673777"/>
            <a:ext cx="2763519" cy="684107"/>
          </a:xfrm>
          <a:prstGeom prst="wedgeRoundRectCallout">
            <a:avLst>
              <a:gd name="adj1" fmla="val -168519"/>
              <a:gd name="adj2" fmla="val 64481"/>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sz="1800" dirty="0"/>
              <a:t>Link analysis [5,6]</a:t>
            </a:r>
          </a:p>
        </p:txBody>
      </p:sp>
      <p:sp>
        <p:nvSpPr>
          <p:cNvPr id="7" name="TextBox 6">
            <a:extLst>
              <a:ext uri="{FF2B5EF4-FFF2-40B4-BE49-F238E27FC236}">
                <a16:creationId xmlns:a16="http://schemas.microsoft.com/office/drawing/2014/main" id="{296EABAF-5594-1955-EE0A-EED7B4F7351B}"/>
              </a:ext>
            </a:extLst>
          </p:cNvPr>
          <p:cNvSpPr txBox="1"/>
          <p:nvPr/>
        </p:nvSpPr>
        <p:spPr>
          <a:xfrm>
            <a:off x="5585144" y="3366000"/>
            <a:ext cx="3271519" cy="307777"/>
          </a:xfrm>
          <a:prstGeom prst="rect">
            <a:avLst/>
          </a:prstGeom>
          <a:noFill/>
        </p:spPr>
        <p:txBody>
          <a:bodyPr wrap="square">
            <a:spAutoFit/>
          </a:bodyPr>
          <a:lstStyle/>
          <a:p>
            <a:pPr algn="ctr"/>
            <a:r>
              <a:rPr lang="en-AT" sz="1400" i="1" dirty="0"/>
              <a:t>More things I did not talkabout:</a:t>
            </a:r>
          </a:p>
        </p:txBody>
      </p:sp>
      <p:sp>
        <p:nvSpPr>
          <p:cNvPr id="8" name="Rounded Rectangular Callout 7">
            <a:extLst>
              <a:ext uri="{FF2B5EF4-FFF2-40B4-BE49-F238E27FC236}">
                <a16:creationId xmlns:a16="http://schemas.microsoft.com/office/drawing/2014/main" id="{60F10313-5221-9AA6-3E36-E8049EC7C287}"/>
              </a:ext>
            </a:extLst>
          </p:cNvPr>
          <p:cNvSpPr/>
          <p:nvPr/>
        </p:nvSpPr>
        <p:spPr>
          <a:xfrm>
            <a:off x="5757332" y="4479551"/>
            <a:ext cx="2763519" cy="684107"/>
          </a:xfrm>
          <a:prstGeom prst="wedgeRoundRectCallout">
            <a:avLst>
              <a:gd name="adj1" fmla="val -145235"/>
              <a:gd name="adj2" fmla="val -2846"/>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dirty="0"/>
              <a:t>C</a:t>
            </a:r>
            <a:r>
              <a:rPr lang="en-AT" sz="1800" dirty="0"/>
              <a:t>onstraint checking and repair [7,      ]</a:t>
            </a:r>
          </a:p>
        </p:txBody>
      </p:sp>
      <p:pic>
        <p:nvPicPr>
          <p:cNvPr id="1026" name="Picture 2" descr="Download Under Construction, Construction, Sign. Royalty-Free Stock  Illustration Image - Pixabay">
            <a:extLst>
              <a:ext uri="{FF2B5EF4-FFF2-40B4-BE49-F238E27FC236}">
                <a16:creationId xmlns:a16="http://schemas.microsoft.com/office/drawing/2014/main" id="{B7EB64B3-59AD-5150-1F6A-5368E5A463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8486" y="4800131"/>
            <a:ext cx="405013" cy="363527"/>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3">
            <a:extLst>
              <a:ext uri="{FF2B5EF4-FFF2-40B4-BE49-F238E27FC236}">
                <a16:creationId xmlns:a16="http://schemas.microsoft.com/office/drawing/2014/main" id="{FA2FF247-7A09-E54C-B7FE-39535AD776FA}"/>
              </a:ext>
            </a:extLst>
          </p:cNvPr>
          <p:cNvSpPr txBox="1">
            <a:spLocks/>
          </p:cNvSpPr>
          <p:nvPr/>
        </p:nvSpPr>
        <p:spPr>
          <a:xfrm>
            <a:off x="162455" y="6447059"/>
            <a:ext cx="3217444" cy="309702"/>
          </a:xfrm>
          <a:prstGeom prst="rect">
            <a:avLst/>
          </a:prstGeom>
        </p:spPr>
        <p:txBody>
          <a:bodyPr vert="horz" lIns="0" tIns="45715" rIns="0" bIns="45715" rtlCol="0" anchor="ctr"/>
          <a:lstStyle>
            <a:defPPr>
              <a:defRPr lang="de-DE"/>
            </a:defPPr>
            <a:lvl1pPr marL="0" algn="l" defTabSz="1097280" rtl="0" eaLnBrk="1" latinLnBrk="0" hangingPunct="1">
              <a:defRPr sz="800" kern="1200" cap="all" baseline="0">
                <a:solidFill>
                  <a:schemeClr val="tx1">
                    <a:tint val="75000"/>
                  </a:schemeClr>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defRPr/>
            </a:pPr>
            <a:fld id="{7577982A-DDFB-4222-B698-AC97F124F091}" type="slidenum">
              <a:rPr lang="de-AT" altLang="de-DE" smtClean="0"/>
              <a:pPr>
                <a:defRPr/>
              </a:pPr>
              <a:t>49</a:t>
            </a:fld>
            <a:endParaRPr lang="de-AT" altLang="de-DE" dirty="0"/>
          </a:p>
        </p:txBody>
      </p:sp>
    </p:spTree>
    <p:extLst>
      <p:ext uri="{BB962C8B-B14F-4D97-AF65-F5344CB8AC3E}">
        <p14:creationId xmlns:p14="http://schemas.microsoft.com/office/powerpoint/2010/main" val="166414783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8DEFD-7B65-0A1A-578A-6DE291A06F1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3BB3E97-A432-192A-AD1E-C5B7C48AA96C}"/>
              </a:ext>
            </a:extLst>
          </p:cNvPr>
          <p:cNvSpPr>
            <a:spLocks noGrp="1"/>
          </p:cNvSpPr>
          <p:nvPr>
            <p:ph type="title"/>
          </p:nvPr>
        </p:nvSpPr>
        <p:spPr>
          <a:xfrm>
            <a:off x="226639" y="194891"/>
            <a:ext cx="7886700" cy="994172"/>
          </a:xfrm>
        </p:spPr>
        <p:txBody>
          <a:bodyPr/>
          <a:lstStyle/>
          <a:p>
            <a:r>
              <a:rPr lang="en-AT" dirty="0"/>
              <a:t>Collaborative, Open Knowledge Graphs:</a:t>
            </a:r>
            <a:br>
              <a:rPr lang="en-AT" dirty="0"/>
            </a:br>
            <a:r>
              <a:rPr lang="en-AT" dirty="0"/>
              <a:t>Wikidata</a:t>
            </a:r>
          </a:p>
        </p:txBody>
      </p:sp>
      <p:pic>
        <p:nvPicPr>
          <p:cNvPr id="5" name="Picture 4">
            <a:extLst>
              <a:ext uri="{FF2B5EF4-FFF2-40B4-BE49-F238E27FC236}">
                <a16:creationId xmlns:a16="http://schemas.microsoft.com/office/drawing/2014/main" id="{A4FE4BBB-96AD-049B-E71A-3120427D98C5}"/>
              </a:ext>
            </a:extLst>
          </p:cNvPr>
          <p:cNvPicPr>
            <a:picLocks noChangeAspect="1"/>
          </p:cNvPicPr>
          <p:nvPr/>
        </p:nvPicPr>
        <p:blipFill>
          <a:blip r:embed="rId2"/>
          <a:stretch>
            <a:fillRect/>
          </a:stretch>
        </p:blipFill>
        <p:spPr>
          <a:xfrm>
            <a:off x="963667" y="4527709"/>
            <a:ext cx="4591061" cy="555890"/>
          </a:xfrm>
          <a:prstGeom prst="rect">
            <a:avLst/>
          </a:prstGeom>
        </p:spPr>
      </p:pic>
      <p:pic>
        <p:nvPicPr>
          <p:cNvPr id="6" name="Picture 5">
            <a:extLst>
              <a:ext uri="{FF2B5EF4-FFF2-40B4-BE49-F238E27FC236}">
                <a16:creationId xmlns:a16="http://schemas.microsoft.com/office/drawing/2014/main" id="{25B415EE-2A69-DDC1-1C67-6864AFB1B719}"/>
              </a:ext>
            </a:extLst>
          </p:cNvPr>
          <p:cNvPicPr>
            <a:picLocks noChangeAspect="1"/>
          </p:cNvPicPr>
          <p:nvPr/>
        </p:nvPicPr>
        <p:blipFill>
          <a:blip r:embed="rId3"/>
          <a:stretch>
            <a:fillRect/>
          </a:stretch>
        </p:blipFill>
        <p:spPr>
          <a:xfrm>
            <a:off x="963667" y="4105012"/>
            <a:ext cx="4591061" cy="497406"/>
          </a:xfrm>
          <a:prstGeom prst="rect">
            <a:avLst/>
          </a:prstGeom>
        </p:spPr>
      </p:pic>
      <p:pic>
        <p:nvPicPr>
          <p:cNvPr id="7" name="Picture 6">
            <a:extLst>
              <a:ext uri="{FF2B5EF4-FFF2-40B4-BE49-F238E27FC236}">
                <a16:creationId xmlns:a16="http://schemas.microsoft.com/office/drawing/2014/main" id="{45DDFB32-5D93-56AA-34DB-B7128ACEA4B4}"/>
              </a:ext>
            </a:extLst>
          </p:cNvPr>
          <p:cNvPicPr>
            <a:picLocks noChangeAspect="1"/>
          </p:cNvPicPr>
          <p:nvPr/>
        </p:nvPicPr>
        <p:blipFill>
          <a:blip r:embed="rId4"/>
          <a:stretch>
            <a:fillRect/>
          </a:stretch>
        </p:blipFill>
        <p:spPr>
          <a:xfrm>
            <a:off x="945522" y="2535167"/>
            <a:ext cx="4591061" cy="1569845"/>
          </a:xfrm>
          <a:prstGeom prst="rect">
            <a:avLst/>
          </a:prstGeom>
        </p:spPr>
      </p:pic>
      <p:pic>
        <p:nvPicPr>
          <p:cNvPr id="8" name="Picture 7">
            <a:extLst>
              <a:ext uri="{FF2B5EF4-FFF2-40B4-BE49-F238E27FC236}">
                <a16:creationId xmlns:a16="http://schemas.microsoft.com/office/drawing/2014/main" id="{9BD34A72-9CA3-5779-0C81-B6F08FCEC416}"/>
              </a:ext>
            </a:extLst>
          </p:cNvPr>
          <p:cNvPicPr>
            <a:picLocks noChangeAspect="1"/>
          </p:cNvPicPr>
          <p:nvPr/>
        </p:nvPicPr>
        <p:blipFill>
          <a:blip r:embed="rId5"/>
          <a:stretch>
            <a:fillRect/>
          </a:stretch>
        </p:blipFill>
        <p:spPr>
          <a:xfrm>
            <a:off x="987315" y="5025115"/>
            <a:ext cx="4567413" cy="1220943"/>
          </a:xfrm>
          <a:prstGeom prst="rect">
            <a:avLst/>
          </a:prstGeom>
        </p:spPr>
      </p:pic>
      <p:pic>
        <p:nvPicPr>
          <p:cNvPr id="2" name="Picture 4">
            <a:extLst>
              <a:ext uri="{FF2B5EF4-FFF2-40B4-BE49-F238E27FC236}">
                <a16:creationId xmlns:a16="http://schemas.microsoft.com/office/drawing/2014/main" id="{9046F151-DE77-FC52-C9A7-1364CE4311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971" y="2125266"/>
            <a:ext cx="778397" cy="5503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262F2FB-537F-BE24-3BFA-CE1B446F525E}"/>
              </a:ext>
            </a:extLst>
          </p:cNvPr>
          <p:cNvPicPr>
            <a:picLocks noChangeAspect="1"/>
          </p:cNvPicPr>
          <p:nvPr/>
        </p:nvPicPr>
        <p:blipFill>
          <a:blip r:embed="rId7"/>
          <a:stretch>
            <a:fillRect/>
          </a:stretch>
        </p:blipFill>
        <p:spPr>
          <a:xfrm>
            <a:off x="922288" y="1953885"/>
            <a:ext cx="1726319" cy="594077"/>
          </a:xfrm>
          <a:prstGeom prst="rect">
            <a:avLst/>
          </a:prstGeom>
        </p:spPr>
      </p:pic>
      <p:pic>
        <p:nvPicPr>
          <p:cNvPr id="9" name="Picture 8">
            <a:extLst>
              <a:ext uri="{FF2B5EF4-FFF2-40B4-BE49-F238E27FC236}">
                <a16:creationId xmlns:a16="http://schemas.microsoft.com/office/drawing/2014/main" id="{4A4CEF16-9E2E-DD46-58A8-652AA75B3D0D}"/>
              </a:ext>
            </a:extLst>
          </p:cNvPr>
          <p:cNvPicPr>
            <a:picLocks noChangeAspect="1"/>
          </p:cNvPicPr>
          <p:nvPr/>
        </p:nvPicPr>
        <p:blipFill>
          <a:blip r:embed="rId8"/>
          <a:stretch>
            <a:fillRect/>
          </a:stretch>
        </p:blipFill>
        <p:spPr>
          <a:xfrm>
            <a:off x="4991589" y="1999695"/>
            <a:ext cx="3817399" cy="2858610"/>
          </a:xfrm>
          <a:prstGeom prst="rect">
            <a:avLst/>
          </a:prstGeom>
        </p:spPr>
      </p:pic>
      <p:sp>
        <p:nvSpPr>
          <p:cNvPr id="10" name="Slide Number Placeholder 3">
            <a:extLst>
              <a:ext uri="{FF2B5EF4-FFF2-40B4-BE49-F238E27FC236}">
                <a16:creationId xmlns:a16="http://schemas.microsoft.com/office/drawing/2014/main" id="{4DB33230-A7F0-9F6B-1318-0DAAA9E23AF4}"/>
              </a:ext>
            </a:extLst>
          </p:cNvPr>
          <p:cNvSpPr txBox="1">
            <a:spLocks/>
          </p:cNvSpPr>
          <p:nvPr/>
        </p:nvSpPr>
        <p:spPr>
          <a:xfrm>
            <a:off x="162455" y="6447059"/>
            <a:ext cx="3217444" cy="309702"/>
          </a:xfrm>
          <a:prstGeom prst="rect">
            <a:avLst/>
          </a:prstGeom>
        </p:spPr>
        <p:txBody>
          <a:bodyPr vert="horz" lIns="0" tIns="45715" rIns="0" bIns="45715" rtlCol="0" anchor="ctr"/>
          <a:lstStyle>
            <a:defPPr>
              <a:defRPr lang="de-DE"/>
            </a:defPPr>
            <a:lvl1pPr marL="0" algn="l" defTabSz="1097280" rtl="0" eaLnBrk="1" latinLnBrk="0" hangingPunct="1">
              <a:defRPr sz="800" kern="1200" cap="all" baseline="0">
                <a:solidFill>
                  <a:schemeClr val="tx1">
                    <a:tint val="75000"/>
                  </a:schemeClr>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defRPr/>
            </a:pPr>
            <a:fld id="{7577982A-DDFB-4222-B698-AC97F124F091}" type="slidenum">
              <a:rPr lang="de-AT" altLang="de-DE" smtClean="0"/>
              <a:pPr>
                <a:defRPr/>
              </a:pPr>
              <a:t>5</a:t>
            </a:fld>
            <a:endParaRPr lang="de-AT" altLang="de-DE" dirty="0"/>
          </a:p>
        </p:txBody>
      </p:sp>
    </p:spTree>
    <p:extLst>
      <p:ext uri="{BB962C8B-B14F-4D97-AF65-F5344CB8AC3E}">
        <p14:creationId xmlns:p14="http://schemas.microsoft.com/office/powerpoint/2010/main" val="3257696171"/>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38232-79D2-1D59-598C-28F8ED3E307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4E60F1-4AD5-7EAB-1934-7738E58DB820}"/>
              </a:ext>
            </a:extLst>
          </p:cNvPr>
          <p:cNvSpPr>
            <a:spLocks noGrp="1"/>
          </p:cNvSpPr>
          <p:nvPr>
            <p:ph type="title"/>
          </p:nvPr>
        </p:nvSpPr>
        <p:spPr>
          <a:xfrm>
            <a:off x="462019" y="77485"/>
            <a:ext cx="6646730" cy="1084586"/>
          </a:xfrm>
        </p:spPr>
        <p:txBody>
          <a:bodyPr/>
          <a:lstStyle/>
          <a:p>
            <a:r>
              <a:rPr lang="en-AT" dirty="0"/>
              <a:t>References:</a:t>
            </a:r>
          </a:p>
        </p:txBody>
      </p:sp>
      <p:sp>
        <p:nvSpPr>
          <p:cNvPr id="6" name="Content Placeholder 5">
            <a:extLst>
              <a:ext uri="{FF2B5EF4-FFF2-40B4-BE49-F238E27FC236}">
                <a16:creationId xmlns:a16="http://schemas.microsoft.com/office/drawing/2014/main" id="{61221755-2E83-98C3-C0DB-C16DA4C7D7D6}"/>
              </a:ext>
            </a:extLst>
          </p:cNvPr>
          <p:cNvSpPr>
            <a:spLocks noGrp="1"/>
          </p:cNvSpPr>
          <p:nvPr>
            <p:ph idx="1"/>
          </p:nvPr>
        </p:nvSpPr>
        <p:spPr/>
        <p:txBody>
          <a:bodyPr>
            <a:normAutofit fontScale="92500" lnSpcReduction="10000"/>
          </a:bodyPr>
          <a:lstStyle/>
          <a:p>
            <a:pPr marL="342900" indent="-342900">
              <a:buAutoNum type="arabicPeriod"/>
            </a:pPr>
            <a:r>
              <a:rPr lang="en-GB" sz="1200" dirty="0"/>
              <a:t>Javier D. Fernández, Miguel A. Martinez-Prieto, Claudio Gutiérrez, Axel Polleres, and Mario Arias. Binary RDF Representation for Publication and Exchange (HDT). Journal of Web Semantics (JWS), 19(2), 2013 https://</a:t>
            </a:r>
            <a:r>
              <a:rPr lang="en-GB" sz="1200" dirty="0" err="1"/>
              <a:t>dl.acm.org</a:t>
            </a:r>
            <a:r>
              <a:rPr lang="en-GB" sz="1200" dirty="0"/>
              <a:t>/</a:t>
            </a:r>
            <a:r>
              <a:rPr lang="en-GB" sz="1200" dirty="0" err="1"/>
              <a:t>doi</a:t>
            </a:r>
            <a:r>
              <a:rPr lang="en-GB" sz="1200" dirty="0"/>
              <a:t>/10.1016/j.websem.2013.01.002</a:t>
            </a:r>
          </a:p>
          <a:p>
            <a:pPr marL="342900" indent="-342900">
              <a:buAutoNum type="arabicPeriod"/>
            </a:pPr>
            <a:r>
              <a:rPr lang="en-GB" sz="1200" dirty="0"/>
              <a:t>Amr Azzam, Axel Polleres, Javier D. Fernandez, and Maribel Acosta. smart-KG: Partition-based linked data fragments for querying knowledge graphs. Semantic Web -- Interoperability, Usability, Applicability (SWJ), 15(5):1791--1835, 2024. http://</a:t>
            </a:r>
            <a:r>
              <a:rPr lang="en-GB" sz="1200" dirty="0" err="1"/>
              <a:t>dx.doi.org</a:t>
            </a:r>
            <a:r>
              <a:rPr lang="en-GB" sz="1200" dirty="0"/>
              <a:t>/10.3233/SW-243571</a:t>
            </a:r>
          </a:p>
          <a:p>
            <a:pPr marL="342900" indent="-342900">
              <a:buAutoNum type="arabicPeriod"/>
            </a:pPr>
            <a:r>
              <a:rPr lang="en-GB" sz="1200" dirty="0"/>
              <a:t>Amr Azzam, Christian Aebeloe, Gabriela Montoya, Ilkcan Keles, Axel Polleres, and Katja Hose. </a:t>
            </a:r>
            <a:r>
              <a:rPr lang="en-GB" sz="1200" dirty="0" err="1"/>
              <a:t>WiseKG</a:t>
            </a:r>
            <a:r>
              <a:rPr lang="en-GB" sz="1200" dirty="0"/>
              <a:t>: Balanced Access to Web Knowledge Graphs. In Proceedings of the Web Conference 2021, pages 1422–--1434, Ljubljana, Slovenia, 2021. ACM / IW3C2. https://</a:t>
            </a:r>
            <a:r>
              <a:rPr lang="en-GB" sz="1200" dirty="0" err="1"/>
              <a:t>doi.org</a:t>
            </a:r>
            <a:r>
              <a:rPr lang="en-GB" sz="1200" dirty="0"/>
              <a:t>/10.1145/3442381.3449911</a:t>
            </a:r>
          </a:p>
          <a:p>
            <a:pPr marL="342900" indent="-342900">
              <a:buAutoNum type="arabicPeriod"/>
            </a:pPr>
            <a:r>
              <a:rPr lang="en-GB" sz="1200" dirty="0"/>
              <a:t>Svitlana </a:t>
            </a:r>
            <a:r>
              <a:rPr lang="en-GB" sz="1200" dirty="0" err="1"/>
              <a:t>Vakulenko</a:t>
            </a:r>
            <a:r>
              <a:rPr lang="en-GB" sz="1200" dirty="0"/>
              <a:t>, Javier Fernández, Axel Polleres, Maarten de Rijke, and Michael </a:t>
            </a:r>
            <a:r>
              <a:rPr lang="en-GB" sz="1200" dirty="0" err="1"/>
              <a:t>Cochez</a:t>
            </a:r>
            <a:r>
              <a:rPr lang="en-GB" sz="1200" dirty="0"/>
              <a:t>. Message passing for complex question answering over knowledge graphs. In Proceedings of the 28th ACM International Conference on Information and Knowledge Management (CIKM2019, pages 1431--1440, Beijing, China, November 2019. ACM. http://</a:t>
            </a:r>
            <a:r>
              <a:rPr lang="en-GB" sz="1200" dirty="0" err="1"/>
              <a:t>dx.doi.org</a:t>
            </a:r>
            <a:r>
              <a:rPr lang="en-GB" sz="1200" dirty="0"/>
              <a:t>/10.1145/3357384.3358026</a:t>
            </a:r>
          </a:p>
          <a:p>
            <a:pPr marL="342900" indent="-342900">
              <a:buAutoNum type="arabicPeriod"/>
            </a:pPr>
            <a:r>
              <a:rPr lang="en-GB" sz="1200" dirty="0"/>
              <a:t>Armin Haller, Javier D. Fernández, Maulik R. Kamdar, and Axel Polleres. What are links in linked open data? a characterization and evaluation of links between knowledge graphs on the web. </a:t>
            </a:r>
            <a:r>
              <a:rPr lang="en-GB" sz="1200" i="1" dirty="0"/>
              <a:t>ACM Journal of Data and Information Quality (JDIQ)</a:t>
            </a:r>
            <a:r>
              <a:rPr lang="en-GB" sz="1200" dirty="0"/>
              <a:t>, 2(2):1–--34, May 2020. http://</a:t>
            </a:r>
            <a:r>
              <a:rPr lang="en-GB" sz="1200" dirty="0" err="1"/>
              <a:t>dx.doi.org</a:t>
            </a:r>
            <a:r>
              <a:rPr lang="en-GB" sz="1200" dirty="0"/>
              <a:t>/10.1145/3369875</a:t>
            </a:r>
          </a:p>
          <a:p>
            <a:pPr marL="342900" indent="-342900">
              <a:buFont typeface="Wingdings" charset="2"/>
              <a:buAutoNum type="arabicPeriod"/>
            </a:pPr>
            <a:r>
              <a:rPr lang="en-GB" sz="1200" dirty="0"/>
              <a:t>Romana Pernisch, Daniil </a:t>
            </a:r>
            <a:r>
              <a:rPr lang="en-GB" sz="1200" dirty="0" err="1"/>
              <a:t>Dobriy</a:t>
            </a:r>
            <a:r>
              <a:rPr lang="en-GB" sz="1200" dirty="0"/>
              <a:t>, and Axel Polleres. The massive problem of remote changes in ontology reuse. In </a:t>
            </a:r>
            <a:r>
              <a:rPr lang="en-GB" sz="1200" i="1" dirty="0"/>
              <a:t>The Web Conference 2025</a:t>
            </a:r>
            <a:r>
              <a:rPr lang="en-GB" sz="1200" dirty="0"/>
              <a:t>, Sydney, Australia, 2025. WWW25 Companion Proceedings, to appear (short paper)</a:t>
            </a:r>
          </a:p>
          <a:p>
            <a:pPr marL="342900" indent="-342900">
              <a:buFont typeface="Wingdings" charset="2"/>
              <a:buAutoNum type="arabicPeriod"/>
            </a:pPr>
            <a:r>
              <a:rPr lang="en-GB" sz="1200" dirty="0"/>
              <a:t>Nicolas Ferranti, Jairo Francisco de Souza, Shqiponja Ahmetaj, and Axel Polleres. Formalizing and validating </a:t>
            </a:r>
            <a:r>
              <a:rPr lang="en-GB" sz="1200" dirty="0" err="1"/>
              <a:t>Wikidata's</a:t>
            </a:r>
            <a:r>
              <a:rPr lang="en-GB" sz="1200" dirty="0"/>
              <a:t> property constraints using SHACL and SPARQL. </a:t>
            </a:r>
            <a:r>
              <a:rPr lang="en-GB" sz="1200" i="1" dirty="0"/>
              <a:t>Semantic Web -- Interoperability, Usability, Applicability (SWJ)</a:t>
            </a:r>
            <a:r>
              <a:rPr lang="en-GB" sz="1200" dirty="0"/>
              <a:t>, 2024. </a:t>
            </a:r>
            <a:r>
              <a:rPr lang="en-GB" sz="1200" dirty="0">
                <a:hlinkClick r:id="rId2"/>
              </a:rPr>
              <a:t>https://journals.sagepub.com/doi/epub/10.3233/SW-243611</a:t>
            </a:r>
            <a:endParaRPr lang="en-GB" sz="1200" dirty="0"/>
          </a:p>
          <a:p>
            <a:pPr marL="342900" indent="-342900">
              <a:buFont typeface="Wingdings" charset="2"/>
              <a:buAutoNum type="arabicPeriod"/>
            </a:pPr>
            <a:r>
              <a:rPr lang="en-GB" sz="1200" dirty="0"/>
              <a:t>Shqiponja Ahmetaj, </a:t>
            </a:r>
            <a:r>
              <a:rPr lang="en-GB" sz="1200" dirty="0" err="1"/>
              <a:t>Iovka</a:t>
            </a:r>
            <a:r>
              <a:rPr lang="en-GB" sz="1200" dirty="0"/>
              <a:t> Boneva, Jan </a:t>
            </a:r>
            <a:r>
              <a:rPr lang="en-GB" sz="1200" dirty="0" err="1"/>
              <a:t>Hidders</a:t>
            </a:r>
            <a:r>
              <a:rPr lang="en-GB" sz="1200" dirty="0"/>
              <a:t>, Katja Hose, Maxime Jakubowski, Jose-Emilio Labra-Gayo, Wim Martens, Filip </a:t>
            </a:r>
            <a:r>
              <a:rPr lang="en-GB" sz="1200" dirty="0" err="1"/>
              <a:t>Murlak</a:t>
            </a:r>
            <a:r>
              <a:rPr lang="en-GB" sz="1200" dirty="0"/>
              <a:t>, Cem </a:t>
            </a:r>
            <a:r>
              <a:rPr lang="en-GB" sz="1200" dirty="0" err="1"/>
              <a:t>Okulmus</a:t>
            </a:r>
            <a:r>
              <a:rPr lang="en-GB" sz="1200" dirty="0"/>
              <a:t>, Axel Polleres, Ognjen </a:t>
            </a:r>
            <a:r>
              <a:rPr lang="en-GB" sz="1200" dirty="0" err="1"/>
              <a:t>Savković</a:t>
            </a:r>
            <a:r>
              <a:rPr lang="en-GB" sz="1200" dirty="0"/>
              <a:t>, and Mantas Simkus </a:t>
            </a:r>
            <a:r>
              <a:rPr lang="en-GB" sz="1200" dirty="0" err="1"/>
              <a:t>ans</a:t>
            </a:r>
            <a:r>
              <a:rPr lang="en-GB" sz="1200" dirty="0"/>
              <a:t> Dominik </a:t>
            </a:r>
            <a:r>
              <a:rPr lang="en-GB" sz="1200" dirty="0" err="1"/>
              <a:t>Tomaszuk</a:t>
            </a:r>
            <a:r>
              <a:rPr lang="en-GB" sz="1200" dirty="0"/>
              <a:t>. Common foundations for SHACL, </a:t>
            </a:r>
            <a:r>
              <a:rPr lang="en-GB" sz="1200" dirty="0" err="1"/>
              <a:t>PShEx</a:t>
            </a:r>
            <a:r>
              <a:rPr lang="en-GB" sz="1200" dirty="0"/>
              <a:t>, and PG-Schema. In </a:t>
            </a:r>
            <a:r>
              <a:rPr lang="en-GB" sz="1200" i="1" dirty="0"/>
              <a:t>The Web Conference 2025</a:t>
            </a:r>
            <a:r>
              <a:rPr lang="en-GB" sz="1200" dirty="0"/>
              <a:t>, Sydney, Australia, 2025. </a:t>
            </a:r>
            <a:r>
              <a:rPr lang="en-GB" sz="1200" dirty="0">
                <a:hlinkClick r:id="rId3"/>
              </a:rPr>
              <a:t>http://dx.doi.org/10.1145/3696410.3714694</a:t>
            </a:r>
            <a:r>
              <a:rPr lang="en-GB" sz="1200" dirty="0"/>
              <a:t> </a:t>
            </a:r>
          </a:p>
          <a:p>
            <a:pPr marL="342900" indent="-342900">
              <a:buFont typeface="Wingdings" charset="2"/>
              <a:buAutoNum type="arabicPeriod"/>
            </a:pPr>
            <a:endParaRPr lang="en-AT" sz="1200" dirty="0"/>
          </a:p>
        </p:txBody>
      </p:sp>
      <p:sp>
        <p:nvSpPr>
          <p:cNvPr id="2" name="Slide Number Placeholder 3">
            <a:extLst>
              <a:ext uri="{FF2B5EF4-FFF2-40B4-BE49-F238E27FC236}">
                <a16:creationId xmlns:a16="http://schemas.microsoft.com/office/drawing/2014/main" id="{36741DE6-8290-1487-5AA3-085665BFA5A8}"/>
              </a:ext>
            </a:extLst>
          </p:cNvPr>
          <p:cNvSpPr txBox="1">
            <a:spLocks/>
          </p:cNvSpPr>
          <p:nvPr/>
        </p:nvSpPr>
        <p:spPr>
          <a:xfrm>
            <a:off x="162455" y="6447059"/>
            <a:ext cx="3217444" cy="309702"/>
          </a:xfrm>
          <a:prstGeom prst="rect">
            <a:avLst/>
          </a:prstGeom>
        </p:spPr>
        <p:txBody>
          <a:bodyPr vert="horz" lIns="0" tIns="45715" rIns="0" bIns="45715" rtlCol="0" anchor="ctr"/>
          <a:lstStyle>
            <a:defPPr>
              <a:defRPr lang="de-DE"/>
            </a:defPPr>
            <a:lvl1pPr marL="0" algn="l" defTabSz="1097280" rtl="0" eaLnBrk="1" latinLnBrk="0" hangingPunct="1">
              <a:defRPr sz="800" kern="1200" cap="all" baseline="0">
                <a:solidFill>
                  <a:schemeClr val="tx1">
                    <a:tint val="75000"/>
                  </a:schemeClr>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defRPr/>
            </a:pPr>
            <a:fld id="{7577982A-DDFB-4222-B698-AC97F124F091}" type="slidenum">
              <a:rPr lang="de-AT" altLang="de-DE" smtClean="0"/>
              <a:pPr>
                <a:defRPr/>
              </a:pPr>
              <a:t>50</a:t>
            </a:fld>
            <a:endParaRPr lang="de-AT" altLang="de-DE" dirty="0"/>
          </a:p>
        </p:txBody>
      </p:sp>
    </p:spTree>
    <p:extLst>
      <p:ext uri="{BB962C8B-B14F-4D97-AF65-F5344CB8AC3E}">
        <p14:creationId xmlns:p14="http://schemas.microsoft.com/office/powerpoint/2010/main" val="277197182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99F7D6-9482-EC17-AD53-8E88C6AD9484}"/>
              </a:ext>
            </a:extLst>
          </p:cNvPr>
          <p:cNvSpPr>
            <a:spLocks noGrp="1"/>
          </p:cNvSpPr>
          <p:nvPr>
            <p:ph idx="1"/>
          </p:nvPr>
        </p:nvSpPr>
        <p:spPr/>
        <p:txBody>
          <a:bodyPr/>
          <a:lstStyle/>
          <a:p>
            <a:r>
              <a:rPr lang="en-AT" dirty="0"/>
              <a:t>Wikidata’s internal Data Model, which consits of claims with additional context indormation is fitted into a “flat” RDF (directed labelled graph/triples) model:</a:t>
            </a:r>
          </a:p>
          <a:p>
            <a:endParaRPr lang="en-AT" dirty="0"/>
          </a:p>
          <a:p>
            <a:endParaRPr lang="en-AT" dirty="0"/>
          </a:p>
        </p:txBody>
      </p:sp>
      <p:sp>
        <p:nvSpPr>
          <p:cNvPr id="3" name="Title 2">
            <a:extLst>
              <a:ext uri="{FF2B5EF4-FFF2-40B4-BE49-F238E27FC236}">
                <a16:creationId xmlns:a16="http://schemas.microsoft.com/office/drawing/2014/main" id="{9D9D4E07-3186-23E3-362F-1CE5648688D7}"/>
              </a:ext>
            </a:extLst>
          </p:cNvPr>
          <p:cNvSpPr>
            <a:spLocks noGrp="1"/>
          </p:cNvSpPr>
          <p:nvPr>
            <p:ph type="title"/>
          </p:nvPr>
        </p:nvSpPr>
        <p:spPr>
          <a:xfrm>
            <a:off x="195157" y="268297"/>
            <a:ext cx="8160626" cy="994172"/>
          </a:xfrm>
        </p:spPr>
        <p:txBody>
          <a:bodyPr/>
          <a:lstStyle/>
          <a:p>
            <a:r>
              <a:rPr lang="en-US" b="1" dirty="0"/>
              <a:t>Expressing </a:t>
            </a:r>
            <a:r>
              <a:rPr lang="en-US" b="1" dirty="0" err="1"/>
              <a:t>everthing</a:t>
            </a:r>
            <a:r>
              <a:rPr lang="en-US" b="1" dirty="0"/>
              <a:t> as a labelled graph</a:t>
            </a:r>
            <a:br>
              <a:rPr lang="en-US" b="1" dirty="0"/>
            </a:br>
            <a:r>
              <a:rPr lang="en-US" b="1" dirty="0" err="1"/>
              <a:t>Wikidata’s</a:t>
            </a:r>
            <a:r>
              <a:rPr lang="en-US" b="1" dirty="0"/>
              <a:t> proprietary reification model</a:t>
            </a:r>
            <a:endParaRPr lang="en-AT" dirty="0"/>
          </a:p>
        </p:txBody>
      </p:sp>
      <p:pic>
        <p:nvPicPr>
          <p:cNvPr id="2050" name="Picture 2">
            <a:extLst>
              <a:ext uri="{FF2B5EF4-FFF2-40B4-BE49-F238E27FC236}">
                <a16:creationId xmlns:a16="http://schemas.microsoft.com/office/drawing/2014/main" id="{9CFE482F-F5D4-0B12-1C64-ACA6D81763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36" r="5094"/>
          <a:stretch>
            <a:fillRect/>
          </a:stretch>
        </p:blipFill>
        <p:spPr bwMode="auto">
          <a:xfrm>
            <a:off x="-1" y="2413765"/>
            <a:ext cx="5589413" cy="24977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03DC185-4321-5BDC-A134-C8B5EBD079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6654"/>
          <a:stretch/>
        </p:blipFill>
        <p:spPr bwMode="auto">
          <a:xfrm>
            <a:off x="5589412" y="2604936"/>
            <a:ext cx="3456221" cy="33705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D708B26-0839-1250-26E7-60AEF1EFE92E}"/>
              </a:ext>
            </a:extLst>
          </p:cNvPr>
          <p:cNvSpPr txBox="1"/>
          <p:nvPr/>
        </p:nvSpPr>
        <p:spPr>
          <a:xfrm>
            <a:off x="0" y="5501686"/>
            <a:ext cx="4987637" cy="590931"/>
          </a:xfrm>
          <a:prstGeom prst="rect">
            <a:avLst/>
          </a:prstGeom>
          <a:noFill/>
        </p:spPr>
        <p:txBody>
          <a:bodyPr wrap="square">
            <a:spAutoFit/>
          </a:bodyPr>
          <a:lstStyle/>
          <a:p>
            <a:pPr marL="342900" lvl="1"/>
            <a:r>
              <a:rPr lang="en-US" sz="1620" dirty="0"/>
              <a:t>See our recent ISWC2024 tutorial: </a:t>
            </a:r>
            <a:r>
              <a:rPr lang="en-US" sz="1620" dirty="0">
                <a:hlinkClick r:id="rId4"/>
              </a:rPr>
              <a:t>https://ww101.ai.wu.ac.at/</a:t>
            </a:r>
            <a:r>
              <a:rPr lang="en-US" sz="1620" dirty="0"/>
              <a:t> </a:t>
            </a:r>
          </a:p>
        </p:txBody>
      </p:sp>
      <p:sp>
        <p:nvSpPr>
          <p:cNvPr id="4" name="Slide Number Placeholder 3">
            <a:extLst>
              <a:ext uri="{FF2B5EF4-FFF2-40B4-BE49-F238E27FC236}">
                <a16:creationId xmlns:a16="http://schemas.microsoft.com/office/drawing/2014/main" id="{08C32493-7ACD-FDB0-B0DB-F0DE86F7C318}"/>
              </a:ext>
            </a:extLst>
          </p:cNvPr>
          <p:cNvSpPr txBox="1">
            <a:spLocks/>
          </p:cNvSpPr>
          <p:nvPr/>
        </p:nvSpPr>
        <p:spPr>
          <a:xfrm>
            <a:off x="162455" y="6447059"/>
            <a:ext cx="3217444" cy="309702"/>
          </a:xfrm>
          <a:prstGeom prst="rect">
            <a:avLst/>
          </a:prstGeom>
        </p:spPr>
        <p:txBody>
          <a:bodyPr vert="horz" lIns="0" tIns="45715" rIns="0" bIns="45715" rtlCol="0" anchor="ctr"/>
          <a:lstStyle>
            <a:defPPr>
              <a:defRPr lang="de-DE"/>
            </a:defPPr>
            <a:lvl1pPr marL="0" algn="l" defTabSz="1097280" rtl="0" eaLnBrk="1" latinLnBrk="0" hangingPunct="1">
              <a:defRPr sz="800" kern="1200" cap="all" baseline="0">
                <a:solidFill>
                  <a:schemeClr val="tx1">
                    <a:tint val="75000"/>
                  </a:schemeClr>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defRPr/>
            </a:pPr>
            <a:fld id="{7577982A-DDFB-4222-B698-AC97F124F091}" type="slidenum">
              <a:rPr lang="de-AT" altLang="de-DE" smtClean="0"/>
              <a:pPr>
                <a:defRPr/>
              </a:pPr>
              <a:t>6</a:t>
            </a:fld>
            <a:endParaRPr lang="de-AT" altLang="de-DE" dirty="0"/>
          </a:p>
        </p:txBody>
      </p:sp>
    </p:spTree>
    <p:extLst>
      <p:ext uri="{BB962C8B-B14F-4D97-AF65-F5344CB8AC3E}">
        <p14:creationId xmlns:p14="http://schemas.microsoft.com/office/powerpoint/2010/main" val="67535995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939709-B230-E577-4044-BB700EC701FF}"/>
              </a:ext>
            </a:extLst>
          </p:cNvPr>
          <p:cNvSpPr>
            <a:spLocks noGrp="1"/>
          </p:cNvSpPr>
          <p:nvPr>
            <p:ph idx="1"/>
          </p:nvPr>
        </p:nvSpPr>
        <p:spPr>
          <a:xfrm>
            <a:off x="462019" y="1620309"/>
            <a:ext cx="7759644" cy="4624686"/>
          </a:xfrm>
        </p:spPr>
        <p:txBody>
          <a:bodyPr/>
          <a:lstStyle/>
          <a:p>
            <a:r>
              <a:rPr lang="en-AT" dirty="0"/>
              <a:t>i.e. this is just an ugly “reified” form  in RDF…</a:t>
            </a:r>
          </a:p>
        </p:txBody>
      </p:sp>
      <p:sp>
        <p:nvSpPr>
          <p:cNvPr id="5" name="Title 4">
            <a:extLst>
              <a:ext uri="{FF2B5EF4-FFF2-40B4-BE49-F238E27FC236}">
                <a16:creationId xmlns:a16="http://schemas.microsoft.com/office/drawing/2014/main" id="{873ED1ED-9FEB-4B42-B189-45795C66D1BB}"/>
              </a:ext>
            </a:extLst>
          </p:cNvPr>
          <p:cNvSpPr>
            <a:spLocks noGrp="1"/>
          </p:cNvSpPr>
          <p:nvPr>
            <p:ph type="title"/>
          </p:nvPr>
        </p:nvSpPr>
        <p:spPr/>
        <p:txBody>
          <a:bodyPr/>
          <a:lstStyle/>
          <a:p>
            <a:r>
              <a:rPr lang="en-AT" dirty="0"/>
              <a:t>Not all Graphs are equal: Reification</a:t>
            </a:r>
          </a:p>
        </p:txBody>
      </p:sp>
      <p:pic>
        <p:nvPicPr>
          <p:cNvPr id="6" name="Picture 2">
            <a:extLst>
              <a:ext uri="{FF2B5EF4-FFF2-40B4-BE49-F238E27FC236}">
                <a16:creationId xmlns:a16="http://schemas.microsoft.com/office/drawing/2014/main" id="{4C757C0D-ED8D-1DE6-1FFE-DC725DCB60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426" y="2063068"/>
            <a:ext cx="5284136" cy="219058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1">
            <a:extLst>
              <a:ext uri="{FF2B5EF4-FFF2-40B4-BE49-F238E27FC236}">
                <a16:creationId xmlns:a16="http://schemas.microsoft.com/office/drawing/2014/main" id="{25307794-03E7-A023-4649-64EFA164F0DA}"/>
              </a:ext>
            </a:extLst>
          </p:cNvPr>
          <p:cNvSpPr txBox="1">
            <a:spLocks/>
          </p:cNvSpPr>
          <p:nvPr/>
        </p:nvSpPr>
        <p:spPr>
          <a:xfrm>
            <a:off x="2018453" y="4316810"/>
            <a:ext cx="6861387" cy="2114506"/>
          </a:xfrm>
          <a:prstGeom prst="rect">
            <a:avLst/>
          </a:prstGeom>
        </p:spPr>
        <p:txBody>
          <a:bodyPr vert="horz" lIns="0" tIns="45715" rIns="0" bIns="45715" rtlCol="0">
            <a:normAutofit/>
          </a:bodyPr>
          <a:lstStyle>
            <a:lvl1pPr marL="266689" indent="-266689" algn="l" defTabSz="914269" rtl="0" eaLnBrk="1" latinLnBrk="0" hangingPunct="1">
              <a:lnSpc>
                <a:spcPct val="100000"/>
              </a:lnSpc>
              <a:spcBef>
                <a:spcPts val="0"/>
              </a:spcBef>
              <a:spcAft>
                <a:spcPts val="600"/>
              </a:spcAft>
              <a:buClr>
                <a:schemeClr val="accent1"/>
              </a:buClr>
              <a:buFont typeface="Wingdings" charset="2"/>
              <a:buChar char="§"/>
              <a:defRPr sz="1600" kern="1200">
                <a:solidFill>
                  <a:schemeClr val="tx1"/>
                </a:solidFill>
                <a:latin typeface="+mn-lt"/>
                <a:ea typeface="+mn-ea"/>
                <a:cs typeface="+mn-cs"/>
              </a:defRPr>
            </a:lvl1pPr>
            <a:lvl2pPr marL="539729" indent="-273040" algn="l" defTabSz="914269" rtl="0" eaLnBrk="1" latinLnBrk="0" hangingPunct="1">
              <a:lnSpc>
                <a:spcPct val="100000"/>
              </a:lnSpc>
              <a:spcBef>
                <a:spcPts val="0"/>
              </a:spcBef>
              <a:spcAft>
                <a:spcPts val="400"/>
              </a:spcAft>
              <a:buClr>
                <a:schemeClr val="accent1"/>
              </a:buClr>
              <a:buSzPct val="100000"/>
              <a:buFont typeface="Wingdings" charset="2"/>
              <a:buChar char="§"/>
              <a:defRPr sz="1500" kern="1200">
                <a:solidFill>
                  <a:schemeClr val="tx1"/>
                </a:solidFill>
                <a:latin typeface="+mn-lt"/>
                <a:ea typeface="+mn-ea"/>
                <a:cs typeface="+mn-cs"/>
              </a:defRPr>
            </a:lvl2pPr>
            <a:lvl3pPr marL="814356" indent="-273040" algn="l" defTabSz="914269" rtl="0" eaLnBrk="1" latinLnBrk="0" hangingPunct="1">
              <a:lnSpc>
                <a:spcPct val="100000"/>
              </a:lnSpc>
              <a:spcBef>
                <a:spcPts val="0"/>
              </a:spcBef>
              <a:spcAft>
                <a:spcPts val="400"/>
              </a:spcAft>
              <a:buClr>
                <a:schemeClr val="accent1"/>
              </a:buClr>
              <a:buFont typeface="Wingdings" charset="2"/>
              <a:buChar char="§"/>
              <a:defRPr sz="1400" kern="1200">
                <a:solidFill>
                  <a:schemeClr val="tx1"/>
                </a:solidFill>
                <a:latin typeface="+mn-lt"/>
                <a:ea typeface="+mn-ea"/>
                <a:cs typeface="+mn-cs"/>
              </a:defRPr>
            </a:lvl3pPr>
            <a:lvl4pPr marL="1074695" indent="-266689" algn="l" defTabSz="914269" rtl="0" eaLnBrk="1" latinLnBrk="0" hangingPunct="1">
              <a:lnSpc>
                <a:spcPct val="100000"/>
              </a:lnSpc>
              <a:spcBef>
                <a:spcPts val="0"/>
              </a:spcBef>
              <a:spcAft>
                <a:spcPts val="400"/>
              </a:spcAft>
              <a:buClr>
                <a:schemeClr val="accent1"/>
              </a:buClr>
              <a:buFont typeface="Wingdings" charset="2"/>
              <a:buChar char="§"/>
              <a:defRPr sz="1200" kern="1200">
                <a:solidFill>
                  <a:schemeClr val="tx1"/>
                </a:solidFill>
                <a:latin typeface="+mn-lt"/>
                <a:ea typeface="+mn-ea"/>
                <a:cs typeface="+mn-cs"/>
              </a:defRPr>
            </a:lvl4pPr>
            <a:lvl5pPr marL="1341384" indent="-263514" algn="l" defTabSz="914269" rtl="0" eaLnBrk="1" latinLnBrk="0" hangingPunct="1">
              <a:lnSpc>
                <a:spcPct val="100000"/>
              </a:lnSpc>
              <a:spcBef>
                <a:spcPts val="0"/>
              </a:spcBef>
              <a:spcAft>
                <a:spcPts val="400"/>
              </a:spcAft>
              <a:buClr>
                <a:schemeClr val="accent1"/>
              </a:buClr>
              <a:buFont typeface="Wingdings" charset="2"/>
              <a:buChar char="§"/>
              <a:defRPr sz="1200" kern="1200">
                <a:solidFill>
                  <a:schemeClr val="tx1"/>
                </a:solidFill>
                <a:latin typeface="+mn-lt"/>
                <a:ea typeface="+mn-ea"/>
                <a:cs typeface="+mn-cs"/>
              </a:defRPr>
            </a:lvl5pPr>
            <a:lvl6pPr marL="2514242" indent="-228568" algn="l" defTabSz="91426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78" indent="-228568" algn="l" defTabSz="91426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13" indent="-228568" algn="l" defTabSz="91426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48" indent="-228568" algn="l" defTabSz="91426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T" dirty="0"/>
              <a:t>… of what people often call a Labelled Property Graph (LPG)*:</a:t>
            </a:r>
          </a:p>
          <a:p>
            <a:endParaRPr lang="en-AT" dirty="0"/>
          </a:p>
          <a:p>
            <a:endParaRPr lang="en-AT" dirty="0"/>
          </a:p>
        </p:txBody>
      </p:sp>
      <p:pic>
        <p:nvPicPr>
          <p:cNvPr id="9" name="Picture 8" descr="A close-up of a label&#10;&#10;AI-generated content may be incorrect.">
            <a:extLst>
              <a:ext uri="{FF2B5EF4-FFF2-40B4-BE49-F238E27FC236}">
                <a16:creationId xmlns:a16="http://schemas.microsoft.com/office/drawing/2014/main" id="{EE676567-5512-8D65-70EA-38CDC7B67A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9258" y="4856480"/>
            <a:ext cx="6140582" cy="1312341"/>
          </a:xfrm>
          <a:prstGeom prst="rect">
            <a:avLst/>
          </a:prstGeom>
        </p:spPr>
      </p:pic>
      <p:sp>
        <p:nvSpPr>
          <p:cNvPr id="10" name="Slide Number Placeholder 3">
            <a:extLst>
              <a:ext uri="{FF2B5EF4-FFF2-40B4-BE49-F238E27FC236}">
                <a16:creationId xmlns:a16="http://schemas.microsoft.com/office/drawing/2014/main" id="{521DB9DC-54B4-8A52-4DE8-B0EE08E433F5}"/>
              </a:ext>
            </a:extLst>
          </p:cNvPr>
          <p:cNvSpPr txBox="1">
            <a:spLocks/>
          </p:cNvSpPr>
          <p:nvPr/>
        </p:nvSpPr>
        <p:spPr>
          <a:xfrm>
            <a:off x="162455" y="6447059"/>
            <a:ext cx="3217444" cy="309702"/>
          </a:xfrm>
          <a:prstGeom prst="rect">
            <a:avLst/>
          </a:prstGeom>
        </p:spPr>
        <p:txBody>
          <a:bodyPr vert="horz" lIns="0" tIns="45715" rIns="0" bIns="45715" rtlCol="0" anchor="ctr"/>
          <a:lstStyle>
            <a:defPPr>
              <a:defRPr lang="de-DE"/>
            </a:defPPr>
            <a:lvl1pPr marL="0" algn="l" defTabSz="1097280" rtl="0" eaLnBrk="1" latinLnBrk="0" hangingPunct="1">
              <a:defRPr sz="800" kern="1200" cap="all" baseline="0">
                <a:solidFill>
                  <a:schemeClr val="tx1">
                    <a:tint val="75000"/>
                  </a:schemeClr>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defRPr/>
            </a:pPr>
            <a:fld id="{7577982A-DDFB-4222-B698-AC97F124F091}" type="slidenum">
              <a:rPr lang="de-AT" altLang="de-DE" smtClean="0"/>
              <a:pPr>
                <a:defRPr/>
              </a:pPr>
              <a:t>7</a:t>
            </a:fld>
            <a:endParaRPr lang="de-AT" altLang="de-DE" dirty="0"/>
          </a:p>
        </p:txBody>
      </p:sp>
      <p:sp>
        <p:nvSpPr>
          <p:cNvPr id="3" name="TextBox 2">
            <a:extLst>
              <a:ext uri="{FF2B5EF4-FFF2-40B4-BE49-F238E27FC236}">
                <a16:creationId xmlns:a16="http://schemas.microsoft.com/office/drawing/2014/main" id="{2FED1CFB-89F7-5F54-E200-7E1D204BE8C5}"/>
              </a:ext>
            </a:extLst>
          </p:cNvPr>
          <p:cNvSpPr txBox="1"/>
          <p:nvPr/>
        </p:nvSpPr>
        <p:spPr>
          <a:xfrm>
            <a:off x="0" y="6265421"/>
            <a:ext cx="7202613" cy="246221"/>
          </a:xfrm>
          <a:prstGeom prst="rect">
            <a:avLst/>
          </a:prstGeom>
          <a:noFill/>
        </p:spPr>
        <p:txBody>
          <a:bodyPr wrap="none" rtlCol="0">
            <a:spAutoFit/>
          </a:bodyPr>
          <a:lstStyle/>
          <a:p>
            <a:r>
              <a:rPr lang="en-US" sz="1000" i="1" dirty="0"/>
              <a:t>* Side note: For more details on </a:t>
            </a:r>
            <a:r>
              <a:rPr lang="en-AT" sz="1000" i="1" dirty="0"/>
              <a:t>different (Knowledge) Graph data models and constraint languages see [8]</a:t>
            </a:r>
          </a:p>
        </p:txBody>
      </p:sp>
    </p:spTree>
    <p:extLst>
      <p:ext uri="{BB962C8B-B14F-4D97-AF65-F5344CB8AC3E}">
        <p14:creationId xmlns:p14="http://schemas.microsoft.com/office/powerpoint/2010/main" val="7279954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E82730-1BB0-7B40-016C-357AD04FCE0F}"/>
              </a:ext>
            </a:extLst>
          </p:cNvPr>
          <p:cNvSpPr>
            <a:spLocks noGrp="1"/>
          </p:cNvSpPr>
          <p:nvPr>
            <p:ph idx="1"/>
          </p:nvPr>
        </p:nvSpPr>
        <p:spPr>
          <a:xfrm>
            <a:off x="552640" y="1560897"/>
            <a:ext cx="7759644" cy="3228346"/>
          </a:xfrm>
        </p:spPr>
        <p:txBody>
          <a:bodyPr/>
          <a:lstStyle/>
          <a:p>
            <a:r>
              <a:rPr lang="en-AT" dirty="0"/>
              <a:t>DBPedia (since 2007) 		vs. 		Wikidata (since 2012)</a:t>
            </a:r>
          </a:p>
        </p:txBody>
      </p:sp>
      <p:sp>
        <p:nvSpPr>
          <p:cNvPr id="3" name="Title 2">
            <a:extLst>
              <a:ext uri="{FF2B5EF4-FFF2-40B4-BE49-F238E27FC236}">
                <a16:creationId xmlns:a16="http://schemas.microsoft.com/office/drawing/2014/main" id="{A7E0920F-25BB-F325-C4EB-7013BB2E8761}"/>
              </a:ext>
            </a:extLst>
          </p:cNvPr>
          <p:cNvSpPr>
            <a:spLocks noGrp="1"/>
          </p:cNvSpPr>
          <p:nvPr>
            <p:ph type="title"/>
          </p:nvPr>
        </p:nvSpPr>
        <p:spPr>
          <a:xfrm>
            <a:off x="62534" y="228702"/>
            <a:ext cx="7886700" cy="994172"/>
          </a:xfrm>
        </p:spPr>
        <p:txBody>
          <a:bodyPr/>
          <a:lstStyle/>
          <a:p>
            <a:r>
              <a:rPr lang="en-AT" dirty="0"/>
              <a:t>Scale: </a:t>
            </a:r>
            <a:r>
              <a:rPr lang="en-AT" sz="2000" dirty="0"/>
              <a:t>L</a:t>
            </a:r>
            <a:r>
              <a:rPr lang="en-GB" sz="2000" dirty="0"/>
              <a:t>e</a:t>
            </a:r>
            <a:r>
              <a:rPr lang="en-AT" sz="2000" dirty="0"/>
              <a:t>t’s have a look at practical examples of such collaboratively curated Knowledge Graphs:</a:t>
            </a:r>
            <a:endParaRPr lang="en-AT" dirty="0"/>
          </a:p>
        </p:txBody>
      </p:sp>
      <p:pic>
        <p:nvPicPr>
          <p:cNvPr id="4" name="Picture 3">
            <a:extLst>
              <a:ext uri="{FF2B5EF4-FFF2-40B4-BE49-F238E27FC236}">
                <a16:creationId xmlns:a16="http://schemas.microsoft.com/office/drawing/2014/main" id="{C186F282-98CE-8C62-10D9-2D5DCB2B1607}"/>
              </a:ext>
            </a:extLst>
          </p:cNvPr>
          <p:cNvPicPr>
            <a:picLocks noChangeAspect="1"/>
          </p:cNvPicPr>
          <p:nvPr/>
        </p:nvPicPr>
        <p:blipFill>
          <a:blip r:embed="rId2"/>
          <a:stretch>
            <a:fillRect/>
          </a:stretch>
        </p:blipFill>
        <p:spPr>
          <a:xfrm>
            <a:off x="207764" y="1888389"/>
            <a:ext cx="2291195" cy="2687748"/>
          </a:xfrm>
          <a:prstGeom prst="rect">
            <a:avLst/>
          </a:prstGeom>
        </p:spPr>
      </p:pic>
      <p:pic>
        <p:nvPicPr>
          <p:cNvPr id="5" name="Picture 4">
            <a:extLst>
              <a:ext uri="{FF2B5EF4-FFF2-40B4-BE49-F238E27FC236}">
                <a16:creationId xmlns:a16="http://schemas.microsoft.com/office/drawing/2014/main" id="{B538D1FF-286E-0E06-646D-E2A1088EDC5C}"/>
              </a:ext>
            </a:extLst>
          </p:cNvPr>
          <p:cNvPicPr>
            <a:picLocks noChangeAspect="1"/>
          </p:cNvPicPr>
          <p:nvPr/>
        </p:nvPicPr>
        <p:blipFill>
          <a:blip r:embed="rId3"/>
          <a:stretch>
            <a:fillRect/>
          </a:stretch>
        </p:blipFill>
        <p:spPr>
          <a:xfrm>
            <a:off x="6769740" y="1841794"/>
            <a:ext cx="2113395" cy="3150154"/>
          </a:xfrm>
          <a:prstGeom prst="rect">
            <a:avLst/>
          </a:prstGeom>
        </p:spPr>
      </p:pic>
      <p:sp>
        <p:nvSpPr>
          <p:cNvPr id="6" name="TextBox 5">
            <a:extLst>
              <a:ext uri="{FF2B5EF4-FFF2-40B4-BE49-F238E27FC236}">
                <a16:creationId xmlns:a16="http://schemas.microsoft.com/office/drawing/2014/main" id="{3C8A1AD0-643A-91C9-3226-9168BD3C577C}"/>
              </a:ext>
            </a:extLst>
          </p:cNvPr>
          <p:cNvSpPr txBox="1"/>
          <p:nvPr/>
        </p:nvSpPr>
        <p:spPr>
          <a:xfrm>
            <a:off x="2723293" y="2803032"/>
            <a:ext cx="3679533" cy="1169551"/>
          </a:xfrm>
          <a:prstGeom prst="rect">
            <a:avLst/>
          </a:prstGeom>
          <a:noFill/>
        </p:spPr>
        <p:txBody>
          <a:bodyPr wrap="none" rtlCol="0">
            <a:spAutoFit/>
          </a:bodyPr>
          <a:lstStyle/>
          <a:p>
            <a:pPr marL="214313" indent="-214313">
              <a:buFont typeface="Arial" panose="020B0604020202020204" pitchFamily="34" charset="0"/>
              <a:buChar char="•"/>
            </a:pPr>
            <a:r>
              <a:rPr lang="en-US" sz="1400" dirty="0"/>
              <a:t>RDF</a:t>
            </a:r>
          </a:p>
          <a:p>
            <a:pPr marL="214313" indent="-214313">
              <a:buFont typeface="Arial" panose="020B0604020202020204" pitchFamily="34" charset="0"/>
              <a:buChar char="•"/>
            </a:pPr>
            <a:r>
              <a:rPr lang="en-US" sz="1400" dirty="0"/>
              <a:t>SPARQL </a:t>
            </a:r>
            <a:r>
              <a:rPr lang="en-US" sz="1200" dirty="0"/>
              <a:t>(standard QL for RDF) endpoint</a:t>
            </a:r>
            <a:endParaRPr lang="en-US" sz="1400" dirty="0"/>
          </a:p>
          <a:p>
            <a:pPr marL="214313" indent="-214313">
              <a:buFont typeface="Arial" panose="020B0604020202020204" pitchFamily="34" charset="0"/>
              <a:buChar char="•"/>
            </a:pPr>
            <a:r>
              <a:rPr lang="en-US" sz="1400" dirty="0"/>
              <a:t>Standard Ontology Language (OWL)</a:t>
            </a:r>
          </a:p>
          <a:p>
            <a:pPr marL="214313" indent="-214313">
              <a:buFont typeface="Arial" panose="020B0604020202020204" pitchFamily="34" charset="0"/>
              <a:buChar char="•"/>
            </a:pPr>
            <a:r>
              <a:rPr lang="en-US" sz="1400" dirty="0"/>
              <a:t>Consistent</a:t>
            </a:r>
          </a:p>
          <a:p>
            <a:pPr marL="214313" indent="-214313">
              <a:buFont typeface="Arial" panose="020B0604020202020204" pitchFamily="34" charset="0"/>
              <a:buChar char="•"/>
            </a:pPr>
            <a:r>
              <a:rPr lang="en-US" sz="1400" dirty="0"/>
              <a:t>Context</a:t>
            </a:r>
          </a:p>
        </p:txBody>
      </p:sp>
      <p:pic>
        <p:nvPicPr>
          <p:cNvPr id="1026" name="Picture 2">
            <a:extLst>
              <a:ext uri="{FF2B5EF4-FFF2-40B4-BE49-F238E27FC236}">
                <a16:creationId xmlns:a16="http://schemas.microsoft.com/office/drawing/2014/main" id="{BBB4EC75-096C-4C19-48B4-84E3E691BF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3956" y="2869126"/>
            <a:ext cx="172980" cy="1729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C6F58F7C-7B07-5F2A-036E-934CBC13C2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1929" y="3080391"/>
            <a:ext cx="172980" cy="1729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45E94684-3F67-BB1C-46AA-A2B5F23DFA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1929" y="3301318"/>
            <a:ext cx="172980" cy="1729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 red circle with a x in the middle | Premium AI-generated vector">
            <a:extLst>
              <a:ext uri="{FF2B5EF4-FFF2-40B4-BE49-F238E27FC236}">
                <a16:creationId xmlns:a16="http://schemas.microsoft.com/office/drawing/2014/main" id="{80301EC7-E3DA-1BFA-100F-65D2B09B8B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6851" y="3757745"/>
            <a:ext cx="178059" cy="1780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A red circle with a x in the middle | Premium AI-generated vector">
            <a:extLst>
              <a:ext uri="{FF2B5EF4-FFF2-40B4-BE49-F238E27FC236}">
                <a16:creationId xmlns:a16="http://schemas.microsoft.com/office/drawing/2014/main" id="{23495E93-963D-7018-F36D-31196E6207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6851" y="3542609"/>
            <a:ext cx="178059" cy="17805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69AE1D73-B7E8-4849-BBE7-6963D7DFEB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5573" y="2848018"/>
            <a:ext cx="172980" cy="1729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8A52485C-1C03-1045-A481-8727EECE3E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3546" y="3059283"/>
            <a:ext cx="172980" cy="1729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6123D0AD-D8D3-6EB1-56D8-DFD4FCB1AB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8468" y="3731978"/>
            <a:ext cx="183507" cy="18350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A red circle with a x in the middle | Premium AI-generated vector">
            <a:extLst>
              <a:ext uri="{FF2B5EF4-FFF2-40B4-BE49-F238E27FC236}">
                <a16:creationId xmlns:a16="http://schemas.microsoft.com/office/drawing/2014/main" id="{5DCF4F65-8A7A-C36E-4134-A3ECB05C12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8468" y="3521501"/>
            <a:ext cx="178059" cy="1780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6830025-C4FE-893D-9DB1-1E67A40E4E55}"/>
              </a:ext>
            </a:extLst>
          </p:cNvPr>
          <p:cNvSpPr txBox="1"/>
          <p:nvPr/>
        </p:nvSpPr>
        <p:spPr>
          <a:xfrm>
            <a:off x="207764" y="5031795"/>
            <a:ext cx="2903359" cy="738664"/>
          </a:xfrm>
          <a:prstGeom prst="rect">
            <a:avLst/>
          </a:prstGeom>
          <a:noFill/>
        </p:spPr>
        <p:txBody>
          <a:bodyPr wrap="none" rtlCol="0">
            <a:spAutoFit/>
          </a:bodyPr>
          <a:lstStyle/>
          <a:p>
            <a:r>
              <a:rPr lang="en-AT" sz="1400" dirty="0"/>
              <a:t>58.167.851 #subjects/nodes</a:t>
            </a:r>
            <a:endParaRPr lang="en-AT" sz="1000" dirty="0"/>
          </a:p>
          <a:p>
            <a:r>
              <a:rPr lang="en-AT" sz="1400" b="1" dirty="0"/>
              <a:t>68.687</a:t>
            </a:r>
            <a:r>
              <a:rPr lang="en-AT" sz="1400" dirty="0"/>
              <a:t> #properties</a:t>
            </a:r>
          </a:p>
          <a:p>
            <a:r>
              <a:rPr lang="en-AT" sz="1400" dirty="0"/>
              <a:t>1.040.358.853 #triples/edges</a:t>
            </a:r>
          </a:p>
        </p:txBody>
      </p:sp>
      <p:pic>
        <p:nvPicPr>
          <p:cNvPr id="21" name="Picture 10" descr="A red circle with a x in the middle | Premium AI-generated vector">
            <a:extLst>
              <a:ext uri="{FF2B5EF4-FFF2-40B4-BE49-F238E27FC236}">
                <a16:creationId xmlns:a16="http://schemas.microsoft.com/office/drawing/2014/main" id="{E3BC29E8-90C3-9A19-FA47-A86ED38047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8468" y="3310235"/>
            <a:ext cx="178059" cy="17805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F184E4F-8407-ACA7-F1C1-3B86332FBF10}"/>
              </a:ext>
            </a:extLst>
          </p:cNvPr>
          <p:cNvSpPr txBox="1"/>
          <p:nvPr/>
        </p:nvSpPr>
        <p:spPr>
          <a:xfrm>
            <a:off x="5897120" y="5078480"/>
            <a:ext cx="3039116" cy="1169551"/>
          </a:xfrm>
          <a:prstGeom prst="rect">
            <a:avLst/>
          </a:prstGeom>
          <a:noFill/>
        </p:spPr>
        <p:txBody>
          <a:bodyPr wrap="square">
            <a:spAutoFit/>
          </a:bodyPr>
          <a:lstStyle/>
          <a:p>
            <a:r>
              <a:rPr lang="en-AT" sz="1400" b="1" dirty="0"/>
              <a:t>1.790.689.565</a:t>
            </a:r>
            <a:r>
              <a:rPr lang="en-AT" sz="1400" dirty="0"/>
              <a:t> #subject</a:t>
            </a:r>
          </a:p>
          <a:p>
            <a:r>
              <a:rPr lang="en-AT" sz="1400" b="1" dirty="0">
                <a:hlinkClick r:id="rId6" tooltip="Special:Statistics"/>
              </a:rPr>
              <a:t>(</a:t>
            </a:r>
            <a:r>
              <a:rPr lang="en-AT" sz="1400" dirty="0">
                <a:hlinkClick r:id="rId6" tooltip="Special:Statistics"/>
              </a:rPr>
              <a:t>117,467,468</a:t>
            </a:r>
            <a:r>
              <a:rPr lang="en-AT" sz="1400" dirty="0"/>
              <a:t> #nodes)</a:t>
            </a:r>
            <a:endParaRPr lang="en-AT" sz="1400" b="1" dirty="0"/>
          </a:p>
          <a:p>
            <a:r>
              <a:rPr lang="en-AT" sz="1400" b="1" dirty="0"/>
              <a:t>60.099 </a:t>
            </a:r>
            <a:r>
              <a:rPr lang="en-AT" sz="1400" dirty="0"/>
              <a:t>#</a:t>
            </a:r>
            <a:r>
              <a:rPr lang="en-AT" sz="1400" dirty="0">
                <a:hlinkClick r:id="rId7"/>
              </a:rPr>
              <a:t>properties</a:t>
            </a:r>
            <a:endParaRPr lang="en-AT" sz="1400" dirty="0"/>
          </a:p>
          <a:p>
            <a:r>
              <a:rPr lang="en-AT" sz="1400" dirty="0"/>
              <a:t>106.962 #</a:t>
            </a:r>
            <a:r>
              <a:rPr lang="en-AT" sz="1400" dirty="0">
                <a:hlinkClick r:id="rId8"/>
              </a:rPr>
              <a:t>classes</a:t>
            </a:r>
            <a:endParaRPr lang="en-AT" sz="1400" dirty="0"/>
          </a:p>
          <a:p>
            <a:r>
              <a:rPr lang="en-AT" sz="1400" b="1" dirty="0"/>
              <a:t>8.348.213.968</a:t>
            </a:r>
            <a:r>
              <a:rPr lang="en-AT" sz="1400" dirty="0"/>
              <a:t> #</a:t>
            </a:r>
            <a:r>
              <a:rPr lang="en-AT" sz="1400" dirty="0">
                <a:hlinkClick r:id="rId9"/>
              </a:rPr>
              <a:t>triples</a:t>
            </a:r>
            <a:r>
              <a:rPr lang="en-AT" sz="1400" dirty="0"/>
              <a:t>/edges</a:t>
            </a:r>
          </a:p>
        </p:txBody>
      </p:sp>
      <p:pic>
        <p:nvPicPr>
          <p:cNvPr id="12" name="Picture 2" descr="1,700+ Attention Warning Yellow Triangle Sign Exclamation ...">
            <a:extLst>
              <a:ext uri="{FF2B5EF4-FFF2-40B4-BE49-F238E27FC236}">
                <a16:creationId xmlns:a16="http://schemas.microsoft.com/office/drawing/2014/main" id="{58A5CA0E-7EF6-0D64-0E2B-A7A248145AD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7764" y="5862792"/>
            <a:ext cx="465611" cy="462486"/>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3">
            <a:extLst>
              <a:ext uri="{FF2B5EF4-FFF2-40B4-BE49-F238E27FC236}">
                <a16:creationId xmlns:a16="http://schemas.microsoft.com/office/drawing/2014/main" id="{3102A153-94A9-B096-B9C4-D574BBA4B39D}"/>
              </a:ext>
            </a:extLst>
          </p:cNvPr>
          <p:cNvSpPr txBox="1">
            <a:spLocks/>
          </p:cNvSpPr>
          <p:nvPr/>
        </p:nvSpPr>
        <p:spPr>
          <a:xfrm>
            <a:off x="162455" y="6447059"/>
            <a:ext cx="3217444" cy="309702"/>
          </a:xfrm>
          <a:prstGeom prst="rect">
            <a:avLst/>
          </a:prstGeom>
        </p:spPr>
        <p:txBody>
          <a:bodyPr vert="horz" lIns="0" tIns="45715" rIns="0" bIns="45715" rtlCol="0" anchor="ctr"/>
          <a:lstStyle>
            <a:defPPr>
              <a:defRPr lang="de-DE"/>
            </a:defPPr>
            <a:lvl1pPr marL="0" algn="l" defTabSz="1097280" rtl="0" eaLnBrk="1" latinLnBrk="0" hangingPunct="1">
              <a:defRPr sz="800" kern="1200" cap="all" baseline="0">
                <a:solidFill>
                  <a:schemeClr val="tx1">
                    <a:tint val="75000"/>
                  </a:schemeClr>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defRPr/>
            </a:pPr>
            <a:fld id="{7577982A-DDFB-4222-B698-AC97F124F091}" type="slidenum">
              <a:rPr lang="de-AT" altLang="de-DE" smtClean="0"/>
              <a:pPr>
                <a:defRPr/>
              </a:pPr>
              <a:t>8</a:t>
            </a:fld>
            <a:endParaRPr lang="de-AT" altLang="de-DE" dirty="0"/>
          </a:p>
        </p:txBody>
      </p:sp>
    </p:spTree>
    <p:extLst>
      <p:ext uri="{BB962C8B-B14F-4D97-AF65-F5344CB8AC3E}">
        <p14:creationId xmlns:p14="http://schemas.microsoft.com/office/powerpoint/2010/main" val="1644352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622A30-B507-D0DA-D9A1-72240BC40156}"/>
              </a:ext>
            </a:extLst>
          </p:cNvPr>
          <p:cNvSpPr>
            <a:spLocks noGrp="1"/>
          </p:cNvSpPr>
          <p:nvPr>
            <p:ph type="title"/>
          </p:nvPr>
        </p:nvSpPr>
        <p:spPr/>
        <p:txBody>
          <a:bodyPr/>
          <a:lstStyle/>
          <a:p>
            <a:r>
              <a:rPr lang="en-GB" dirty="0"/>
              <a:t>v</a:t>
            </a:r>
            <a:r>
              <a:rPr lang="en-AT" dirty="0"/>
              <a:t>s. Status of G</a:t>
            </a:r>
            <a:r>
              <a:rPr lang="en-GB" dirty="0"/>
              <a:t>r</a:t>
            </a:r>
            <a:r>
              <a:rPr lang="en-AT" dirty="0"/>
              <a:t>aph learning?</a:t>
            </a:r>
          </a:p>
        </p:txBody>
      </p:sp>
      <p:sp>
        <p:nvSpPr>
          <p:cNvPr id="8" name="TextBox 7">
            <a:extLst>
              <a:ext uri="{FF2B5EF4-FFF2-40B4-BE49-F238E27FC236}">
                <a16:creationId xmlns:a16="http://schemas.microsoft.com/office/drawing/2014/main" id="{191E6D31-62F1-D387-3DAE-2D5154EBB0A9}"/>
              </a:ext>
            </a:extLst>
          </p:cNvPr>
          <p:cNvSpPr txBox="1"/>
          <p:nvPr/>
        </p:nvSpPr>
        <p:spPr>
          <a:xfrm>
            <a:off x="623089" y="4656449"/>
            <a:ext cx="8520911" cy="1015663"/>
          </a:xfrm>
          <a:prstGeom prst="rect">
            <a:avLst/>
          </a:prstGeom>
          <a:noFill/>
        </p:spPr>
        <p:txBody>
          <a:bodyPr wrap="square">
            <a:spAutoFit/>
          </a:bodyPr>
          <a:lstStyle/>
          <a:p>
            <a:r>
              <a:rPr lang="en-GB" sz="1200" i="1" dirty="0"/>
              <a:t>Large Language Models on Graphs: A Comprehensive Survey (Jin et al. 2023)</a:t>
            </a:r>
            <a:r>
              <a:rPr lang="en-GB" sz="1000" i="1" dirty="0"/>
              <a:t> </a:t>
            </a:r>
            <a:r>
              <a:rPr lang="en-GB" sz="1200" i="1" dirty="0">
                <a:hlinkClick r:id="rId2"/>
              </a:rPr>
              <a:t>https://arxiv.org/abs/2312.02783</a:t>
            </a:r>
            <a:endParaRPr lang="en-GB" sz="1200" i="1" dirty="0"/>
          </a:p>
          <a:p>
            <a:endParaRPr lang="en-GB" sz="1200" i="1" dirty="0"/>
          </a:p>
          <a:p>
            <a:r>
              <a:rPr lang="en-GB" sz="1200" i="1" dirty="0"/>
              <a:t>Open Graph Benchmark: Datasets for Machine Learning on Graphs (Hu et al. 2020)</a:t>
            </a:r>
            <a:r>
              <a:rPr lang="en-AT" sz="1200" i="1" dirty="0"/>
              <a:t> </a:t>
            </a:r>
            <a:r>
              <a:rPr lang="en-AT" sz="1200" i="1" dirty="0">
                <a:hlinkClick r:id="rId3"/>
              </a:rPr>
              <a:t>https://arxiv.org/abs/2005.00687</a:t>
            </a:r>
            <a:endParaRPr lang="en-AT" sz="1200" i="1" dirty="0"/>
          </a:p>
        </p:txBody>
      </p:sp>
      <p:pic>
        <p:nvPicPr>
          <p:cNvPr id="9" name="Picture 8">
            <a:extLst>
              <a:ext uri="{FF2B5EF4-FFF2-40B4-BE49-F238E27FC236}">
                <a16:creationId xmlns:a16="http://schemas.microsoft.com/office/drawing/2014/main" id="{F424794D-8EA9-4D62-E114-DFFB7C4E9741}"/>
              </a:ext>
            </a:extLst>
          </p:cNvPr>
          <p:cNvPicPr>
            <a:picLocks noChangeAspect="1"/>
          </p:cNvPicPr>
          <p:nvPr/>
        </p:nvPicPr>
        <p:blipFill>
          <a:blip r:embed="rId4"/>
          <a:srcRect t="3151"/>
          <a:stretch>
            <a:fillRect/>
          </a:stretch>
        </p:blipFill>
        <p:spPr>
          <a:xfrm>
            <a:off x="462407" y="1727200"/>
            <a:ext cx="7826218" cy="2844800"/>
          </a:xfrm>
          <a:prstGeom prst="rect">
            <a:avLst/>
          </a:prstGeom>
        </p:spPr>
      </p:pic>
      <p:sp>
        <p:nvSpPr>
          <p:cNvPr id="2" name="Slide Number Placeholder 3">
            <a:extLst>
              <a:ext uri="{FF2B5EF4-FFF2-40B4-BE49-F238E27FC236}">
                <a16:creationId xmlns:a16="http://schemas.microsoft.com/office/drawing/2014/main" id="{30AA2452-6120-5FF8-98EF-3D3BDBFCE55D}"/>
              </a:ext>
            </a:extLst>
          </p:cNvPr>
          <p:cNvSpPr txBox="1">
            <a:spLocks/>
          </p:cNvSpPr>
          <p:nvPr/>
        </p:nvSpPr>
        <p:spPr>
          <a:xfrm>
            <a:off x="162455" y="6447059"/>
            <a:ext cx="3217444" cy="309702"/>
          </a:xfrm>
          <a:prstGeom prst="rect">
            <a:avLst/>
          </a:prstGeom>
        </p:spPr>
        <p:txBody>
          <a:bodyPr vert="horz" lIns="0" tIns="45715" rIns="0" bIns="45715" rtlCol="0" anchor="ctr"/>
          <a:lstStyle>
            <a:defPPr>
              <a:defRPr lang="de-DE"/>
            </a:defPPr>
            <a:lvl1pPr marL="0" algn="l" defTabSz="1097280" rtl="0" eaLnBrk="1" latinLnBrk="0" hangingPunct="1">
              <a:defRPr sz="800" kern="1200" cap="all" baseline="0">
                <a:solidFill>
                  <a:schemeClr val="tx1">
                    <a:tint val="75000"/>
                  </a:schemeClr>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defRPr/>
            </a:pPr>
            <a:fld id="{7577982A-DDFB-4222-B698-AC97F124F091}" type="slidenum">
              <a:rPr lang="de-AT" altLang="de-DE" smtClean="0"/>
              <a:pPr>
                <a:defRPr/>
              </a:pPr>
              <a:t>9</a:t>
            </a:fld>
            <a:endParaRPr lang="de-AT" altLang="de-DE" dirty="0"/>
          </a:p>
        </p:txBody>
      </p:sp>
      <p:sp>
        <p:nvSpPr>
          <p:cNvPr id="4" name="TextBox 3">
            <a:extLst>
              <a:ext uri="{FF2B5EF4-FFF2-40B4-BE49-F238E27FC236}">
                <a16:creationId xmlns:a16="http://schemas.microsoft.com/office/drawing/2014/main" id="{3B27731B-710C-CF32-E8A5-46683105FB0B}"/>
              </a:ext>
            </a:extLst>
          </p:cNvPr>
          <p:cNvSpPr txBox="1"/>
          <p:nvPr/>
        </p:nvSpPr>
        <p:spPr>
          <a:xfrm>
            <a:off x="947057" y="5844780"/>
            <a:ext cx="7900060" cy="757130"/>
          </a:xfrm>
          <a:prstGeom prst="rect">
            <a:avLst/>
          </a:prstGeom>
          <a:noFill/>
        </p:spPr>
        <p:txBody>
          <a:bodyPr wrap="square">
            <a:spAutoFit/>
          </a:bodyPr>
          <a:lstStyle/>
          <a:p>
            <a:r>
              <a:rPr lang="en-AT" dirty="0">
                <a:hlinkClick r:id="rId5"/>
              </a:rPr>
              <a:t>https://ogb.stanford.edu/docs/linkprop/#ogbl-wikikg2</a:t>
            </a:r>
            <a:endParaRPr lang="en-AT" dirty="0"/>
          </a:p>
          <a:p>
            <a:r>
              <a:rPr lang="en-AT" dirty="0"/>
              <a:t>Wikidata extract with 539 relation types… </a:t>
            </a:r>
          </a:p>
        </p:txBody>
      </p:sp>
    </p:spTree>
    <p:extLst>
      <p:ext uri="{BB962C8B-B14F-4D97-AF65-F5344CB8AC3E}">
        <p14:creationId xmlns:p14="http://schemas.microsoft.com/office/powerpoint/2010/main" val="4173725942"/>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SELECTEDLANGUAGE" val="German Austria"/>
</p:tagLst>
</file>

<file path=ppt/theme/theme1.xml><?xml version="1.0" encoding="utf-8"?>
<a:theme xmlns:a="http://schemas.openxmlformats.org/drawingml/2006/main" name="WU 4:3">
  <a:themeElements>
    <a:clrScheme name="WU">
      <a:dk1>
        <a:srgbClr val="000000"/>
      </a:dk1>
      <a:lt1>
        <a:srgbClr val="FFFFFF"/>
      </a:lt1>
      <a:dk2>
        <a:srgbClr val="002350"/>
      </a:dk2>
      <a:lt2>
        <a:srgbClr val="E5F5FA"/>
      </a:lt2>
      <a:accent1>
        <a:srgbClr val="0096D3"/>
      </a:accent1>
      <a:accent2>
        <a:srgbClr val="002350"/>
      </a:accent2>
      <a:accent3>
        <a:srgbClr val="4B2582"/>
      </a:accent3>
      <a:accent4>
        <a:srgbClr val="457AA0"/>
      </a:accent4>
      <a:accent5>
        <a:srgbClr val="A592C0"/>
      </a:accent5>
      <a:accent6>
        <a:srgbClr val="80CFE9"/>
      </a:accent6>
      <a:hlink>
        <a:srgbClr val="405A7C"/>
      </a:hlink>
      <a:folHlink>
        <a:srgbClr val="0082AA"/>
      </a:folHlink>
    </a:clrScheme>
    <a:fontScheme name="WU neu">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U Farbschema neu">
        <a:dk1>
          <a:srgbClr val="000000"/>
        </a:dk1>
        <a:lt1>
          <a:sysClr val="window" lastClr="FFFFFF"/>
        </a:lt1>
        <a:dk2>
          <a:srgbClr val="002E60"/>
        </a:dk2>
        <a:lt2>
          <a:srgbClr val="E5F5FA"/>
        </a:lt2>
        <a:accent1>
          <a:srgbClr val="0096D3"/>
        </a:accent1>
        <a:accent2>
          <a:srgbClr val="002E60"/>
        </a:accent2>
        <a:accent3>
          <a:srgbClr val="532481"/>
        </a:accent3>
        <a:accent4>
          <a:srgbClr val="457AA0"/>
        </a:accent4>
        <a:accent5>
          <a:srgbClr val="A991C0"/>
        </a:accent5>
        <a:accent6>
          <a:srgbClr val="7FCAE9"/>
        </a:accent6>
        <a:hlink>
          <a:srgbClr val="406288"/>
        </a:hlink>
        <a:folHlink>
          <a:srgbClr val="008FA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WU Musterpräsentation 4x3 V1.1.potx" id="{12B037A8-F364-4044-85A7-E4ED59DA0BBA}" vid="{DB8FCA3B-4E9B-45B7-84A3-04CA99A87F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CF651A35DF3154DB01328AF51148DAE" ma:contentTypeVersion="1" ma:contentTypeDescription="Ein neues Dokument erstellen." ma:contentTypeScope="" ma:versionID="458c1b80f8d593bdc96b60ff34dd40b4">
  <xsd:schema xmlns:xsd="http://www.w3.org/2001/XMLSchema" xmlns:xs="http://www.w3.org/2001/XMLSchema" xmlns:p="http://schemas.microsoft.com/office/2006/metadata/properties" xmlns:ns2="1a8d9a65-8471-4209-a900-f8e11db75e0a" xmlns:ns3="08b0a3ee-3d2a-451c-9a1a-7e5d5b0c9c77" xmlns:ns4="dde413db-0745-4f3a-8dca-564dc7ff6f7d" targetNamespace="http://schemas.microsoft.com/office/2006/metadata/properties" ma:root="true" ma:fieldsID="2d31116d1a6b5af1b4a8b1ba7152d57a" ns2:_="" ns3:_="" ns4:_="">
    <xsd:import namespace="1a8d9a65-8471-4209-a900-f8e11db75e0a"/>
    <xsd:import namespace="08b0a3ee-3d2a-451c-9a1a-7e5d5b0c9c77"/>
    <xsd:import namespace="dde413db-0745-4f3a-8dca-564dc7ff6f7d"/>
    <xsd:element name="properties">
      <xsd:complexType>
        <xsd:sequence>
          <xsd:element name="documentManagement">
            <xsd:complexType>
              <xsd:all>
                <xsd:element ref="ns2:WU_x0020_ThemaTaxHTField0" minOccurs="0"/>
                <xsd:element ref="ns3:TaxCatchAll" minOccurs="0"/>
                <xsd:element ref="ns2:DokumentenartTaxHTField0" minOccurs="0"/>
                <xsd:element ref="ns4:Beschreibung" minOccurs="0"/>
                <xsd:element ref="ns4:Format" minOccurs="0"/>
                <xsd:element ref="ns4:Kategorie"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8d9a65-8471-4209-a900-f8e11db75e0a" elementFormDefault="qualified">
    <xsd:import namespace="http://schemas.microsoft.com/office/2006/documentManagement/types"/>
    <xsd:import namespace="http://schemas.microsoft.com/office/infopath/2007/PartnerControls"/>
    <xsd:element name="WU_x0020_ThemaTaxHTField0" ma:index="9" nillable="true" ma:taxonomy="true" ma:internalName="WU_x0020_ThemaTaxHTField0" ma:taxonomyFieldName="WU_x0020_Thema" ma:displayName="Schlagwort" ma:default="" ma:fieldId="{a2eb3201-e251-4055-97e9-466604fc777f}" ma:taxonomyMulti="true" ma:sspId="59da4ae5-1217-4de6-bd64-b7a740f353bb" ma:termSetId="c1edca97-812b-4584-b6b5-1e5cade81cae" ma:anchorId="00000000-0000-0000-0000-000000000000" ma:open="true" ma:isKeyword="false">
      <xsd:complexType>
        <xsd:sequence>
          <xsd:element ref="pc:Terms" minOccurs="0" maxOccurs="1"/>
        </xsd:sequence>
      </xsd:complexType>
    </xsd:element>
    <xsd:element name="DokumentenartTaxHTField0" ma:index="12" nillable="true" ma:taxonomy="true" ma:internalName="DokumentenartTaxHTField0" ma:taxonomyFieldName="Dokumentenart" ma:displayName="Dokumentenart" ma:default="" ma:fieldId="{0f2e647f-32b7-4850-b6be-ae358ed71e70}" ma:taxonomyMulti="true" ma:sspId="59da4ae5-1217-4de6-bd64-b7a740f353bb" ma:termSetId="325756d7-e24e-4b6f-ba71-3f779d34c1ea"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8b0a3ee-3d2a-451c-9a1a-7e5d5b0c9c77" elementFormDefault="qualified">
    <xsd:import namespace="http://schemas.microsoft.com/office/2006/documentManagement/types"/>
    <xsd:import namespace="http://schemas.microsoft.com/office/infopath/2007/PartnerControls"/>
    <xsd:element name="TaxCatchAll" ma:index="10" nillable="true" ma:displayName="Taxonomy Catch All Column" ma:description="" ma:hidden="true" ma:list="{6a103bb8-3913-4e3b-a229-080a76572464}" ma:internalName="TaxCatchAll" ma:showField="CatchAllData" ma:web="08b0a3ee-3d2a-451c-9a1a-7e5d5b0c9c77">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Freigegeben für"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de413db-0745-4f3a-8dca-564dc7ff6f7d" elementFormDefault="qualified">
    <xsd:import namespace="http://schemas.microsoft.com/office/2006/documentManagement/types"/>
    <xsd:import namespace="http://schemas.microsoft.com/office/infopath/2007/PartnerControls"/>
    <xsd:element name="Beschreibung" ma:index="13" nillable="true" ma:displayName="Beschreibung" ma:internalName="Beschreibung">
      <xsd:simpleType>
        <xsd:restriction base="dms:Note">
          <xsd:maxLength value="255"/>
        </xsd:restriction>
      </xsd:simpleType>
    </xsd:element>
    <xsd:element name="Format" ma:index="14" nillable="true" ma:displayName="Format" ma:format="Dropdown" ma:internalName="Format">
      <xsd:simpleType>
        <xsd:union memberTypes="dms:Text">
          <xsd:simpleType>
            <xsd:restriction base="dms:Choice">
              <xsd:enumeration value="LaTeX"/>
              <xsd:enumeration value="Microsoft Office 2003"/>
              <xsd:enumeration value="Microsoft Office 2007-2013"/>
              <xsd:enumeration value="Microsoft Office 2013/2016"/>
              <xsd:enumeration value="OpenOffice 3.0"/>
            </xsd:restriction>
          </xsd:simpleType>
        </xsd:union>
      </xsd:simpleType>
    </xsd:element>
    <xsd:element name="Kategorie" ma:index="15" nillable="true" ma:displayName="Kategorie" ma:default="Anleitungen" ma:format="Dropdown" ma:internalName="Kategorie">
      <xsd:simpleType>
        <xsd:union memberTypes="dms:Text">
          <xsd:simpleType>
            <xsd:restriction base="dms:Choice">
              <xsd:enumeration value="Anleitungen"/>
              <xsd:enumeration value="Aushänge für Lift und Tür"/>
              <xsd:enumeration value="Basisvorlagen"/>
              <xsd:enumeration value="Brief-/Faxvorlagen"/>
              <xsd:enumeration value="Einladungen"/>
              <xsd:enumeration value="Etiketten"/>
              <xsd:enumeration value="Musterdateien"/>
              <xsd:enumeration value="Namensschilder"/>
              <xsd:enumeration value="Präsentationen"/>
              <xsd:enumeration value="Skripten-Cover"/>
            </xsd:restriction>
          </xsd:simpleType>
        </xsd:un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Kategorie xmlns="dde413db-0745-4f3a-8dca-564dc7ff6f7d">Präsentationen</Kategorie>
    <Beschreibung xmlns="dde413db-0745-4f3a-8dca-564dc7ff6f7d">Musterpräsentation im Format 4:3</Beschreibung>
    <TaxCatchAll xmlns="08b0a3ee-3d2a-451c-9a1a-7e5d5b0c9c77">
      <Value>266</Value>
      <Value>403</Value>
    </TaxCatchAll>
    <DokumentenartTaxHTField0 xmlns="1a8d9a65-8471-4209-a900-f8e11db75e0a">
      <Terms xmlns="http://schemas.microsoft.com/office/infopath/2007/PartnerControls">
        <TermInfo xmlns="http://schemas.microsoft.com/office/infopath/2007/PartnerControls">
          <TermName xmlns="http://schemas.microsoft.com/office/infopath/2007/PartnerControls">Vorlagen</TermName>
          <TermId xmlns="http://schemas.microsoft.com/office/infopath/2007/PartnerControls">17fc50ed-8ad1-47be-ab12-04243fd74ddb</TermId>
        </TermInfo>
      </Terms>
    </DokumentenartTaxHTField0>
    <WU_x0020_ThemaTaxHTField0 xmlns="1a8d9a65-8471-4209-a900-f8e11db75e0a">
      <Terms xmlns="http://schemas.microsoft.com/office/infopath/2007/PartnerControls">
        <TermInfo xmlns="http://schemas.microsoft.com/office/infopath/2007/PartnerControls">
          <TermName xmlns="http://schemas.microsoft.com/office/infopath/2007/PartnerControls">Corporate Design</TermName>
          <TermId xmlns="http://schemas.microsoft.com/office/infopath/2007/PartnerControls">19895bcd-b158-45ae-ab7b-f5ca217dfcec</TermId>
        </TermInfo>
      </Terms>
    </WU_x0020_ThemaTaxHTField0>
    <Format xmlns="dde413db-0745-4f3a-8dca-564dc7ff6f7d">Microsoft Office 2013/2016</Format>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1A55E1-CBDB-4240-BA15-C352899040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8d9a65-8471-4209-a900-f8e11db75e0a"/>
    <ds:schemaRef ds:uri="08b0a3ee-3d2a-451c-9a1a-7e5d5b0c9c77"/>
    <ds:schemaRef ds:uri="dde413db-0745-4f3a-8dca-564dc7ff6f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F7D6B3F-5577-476F-86B7-640F22A7303E}">
  <ds:schemaRefs>
    <ds:schemaRef ds:uri="http://purl.org/dc/dcmitype/"/>
    <ds:schemaRef ds:uri="http://schemas.microsoft.com/office/2006/documentManagement/types"/>
    <ds:schemaRef ds:uri="http://www.w3.org/XML/1998/namespace"/>
    <ds:schemaRef ds:uri="1a8d9a65-8471-4209-a900-f8e11db75e0a"/>
    <ds:schemaRef ds:uri="http://purl.org/dc/elements/1.1/"/>
    <ds:schemaRef ds:uri="http://schemas.microsoft.com/office/2006/metadata/properties"/>
    <ds:schemaRef ds:uri="dde413db-0745-4f3a-8dca-564dc7ff6f7d"/>
    <ds:schemaRef ds:uri="http://schemas.openxmlformats.org/package/2006/metadata/core-properties"/>
    <ds:schemaRef ds:uri="http://schemas.microsoft.com/office/infopath/2007/PartnerControls"/>
    <ds:schemaRef ds:uri="08b0a3ee-3d2a-451c-9a1a-7e5d5b0c9c77"/>
    <ds:schemaRef ds:uri="http://purl.org/dc/terms/"/>
  </ds:schemaRefs>
</ds:datastoreItem>
</file>

<file path=customXml/itemProps3.xml><?xml version="1.0" encoding="utf-8"?>
<ds:datastoreItem xmlns:ds="http://schemas.openxmlformats.org/officeDocument/2006/customXml" ds:itemID="{98CB9B64-E4F9-4EC0-BA15-F56C2B27300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2018001_DataScience-SBWL-Messe_WU_New</Template>
  <TotalTime>0</TotalTime>
  <Words>5696</Words>
  <Application>Microsoft Macintosh PowerPoint</Application>
  <PresentationFormat>On-screen Show (4:3)</PresentationFormat>
  <Paragraphs>908</Paragraphs>
  <Slides>50</Slides>
  <Notes>22</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50</vt:i4>
      </vt:variant>
    </vt:vector>
  </HeadingPairs>
  <TitlesOfParts>
    <vt:vector size="64" baseType="lpstr">
      <vt:lpstr>Arial</vt:lpstr>
      <vt:lpstr>Arial Black</vt:lpstr>
      <vt:lpstr>Calibri</vt:lpstr>
      <vt:lpstr>Calibri Light</vt:lpstr>
      <vt:lpstr>Courier</vt:lpstr>
      <vt:lpstr>Courier New</vt:lpstr>
      <vt:lpstr>Georgia</vt:lpstr>
      <vt:lpstr>Helvetica Neue</vt:lpstr>
      <vt:lpstr>Noto Sans Symbols</vt:lpstr>
      <vt:lpstr>Times New Roman</vt:lpstr>
      <vt:lpstr>Verdana</vt:lpstr>
      <vt:lpstr>Wingdings</vt:lpstr>
      <vt:lpstr>WU 4:3</vt:lpstr>
      <vt:lpstr>Office Theme</vt:lpstr>
      <vt:lpstr>Querying (Knowledge) Graphs  (vs. Graph Learning and LLMs?)  Recap of some past work and how it could connect to the present</vt:lpstr>
      <vt:lpstr>Outline</vt:lpstr>
      <vt:lpstr>Motivation</vt:lpstr>
      <vt:lpstr>Collaborative, Open Knowledge Graphs: DBpedia</vt:lpstr>
      <vt:lpstr>Collaborative, Open Knowledge Graphs: Wikidata</vt:lpstr>
      <vt:lpstr>Expressing everthing as a labelled graph Wikidata’s proprietary reification model</vt:lpstr>
      <vt:lpstr>Not all Graphs are equal: Reification</vt:lpstr>
      <vt:lpstr>Scale: Let’s have a look at practical examples of such collaboratively curated Knowledge Graphs:</vt:lpstr>
      <vt:lpstr>vs. Status of Graph learning?</vt:lpstr>
      <vt:lpstr>So, for what are these KGs actually good for in the age of LLMs and AI? </vt:lpstr>
      <vt:lpstr>SPARQL: Using KGs to answer questions:</vt:lpstr>
      <vt:lpstr>The same question as before in Wikidata:</vt:lpstr>
      <vt:lpstr>The same question as before in Wikidata:</vt:lpstr>
      <vt:lpstr>The same question as before in Wikidata:</vt:lpstr>
      <vt:lpstr>Admittedly, Denny didn’t talk about this…</vt:lpstr>
      <vt:lpstr>Challenges:</vt:lpstr>
      <vt:lpstr>HDT - a “Knowledge Graph” hacker toolkit</vt:lpstr>
      <vt:lpstr>HDT (Header-Dictionary-Triples) Overview</vt:lpstr>
      <vt:lpstr>HDT – Header information:</vt:lpstr>
      <vt:lpstr>Dictionary+Triples partition</vt:lpstr>
      <vt:lpstr>Dictionary+Triples partition</vt:lpstr>
      <vt:lpstr>Dictionary (in practice)</vt:lpstr>
      <vt:lpstr>Dictionary compression: Plain Front Coding (PFC)</vt:lpstr>
      <vt:lpstr>Bitmap Triples Encoding</vt:lpstr>
      <vt:lpstr>Bitmap Triples Encoding</vt:lpstr>
      <vt:lpstr>On-the-fly indexes:  HDT-FoQ (Focus-on-Querying indexes)</vt:lpstr>
      <vt:lpstr>rdfhdt.org</vt:lpstr>
      <vt:lpstr>Outlook/Summary: HDT</vt:lpstr>
      <vt:lpstr>Challenges:</vt:lpstr>
      <vt:lpstr>Server Solution: SPARQL Endpoint</vt:lpstr>
      <vt:lpstr>Client Solution: Data Dump</vt:lpstr>
      <vt:lpstr>Client Solution: Compressed Dumps</vt:lpstr>
      <vt:lpstr>Triple Pattern Fragments (TPF):</vt:lpstr>
      <vt:lpstr>Refinement: Binding-restricted Triple Pattern Fragments (br-TPF):</vt:lpstr>
      <vt:lpstr>Can we do better? Remaining Problems:</vt:lpstr>
      <vt:lpstr> smart-KG server: "Family" Partitions </vt:lpstr>
      <vt:lpstr> smart-KG server: Predicate "Family" Generator </vt:lpstr>
      <vt:lpstr>Smart-KG query Processing:</vt:lpstr>
      <vt:lpstr>Smart-KG:</vt:lpstr>
      <vt:lpstr>Can we do (even) better? Refinements:</vt:lpstr>
      <vt:lpstr>Possible Discussion/Further ideas:</vt:lpstr>
      <vt:lpstr>PowerPoint Presentation</vt:lpstr>
      <vt:lpstr>Another application of HDT:  “Message-passing based” KGQA</vt:lpstr>
      <vt:lpstr>Another application of HDT:  “Message-passing based” KGQA</vt:lpstr>
      <vt:lpstr>Better approach:</vt:lpstr>
      <vt:lpstr>Better approach:</vt:lpstr>
      <vt:lpstr>Better approach:</vt:lpstr>
      <vt:lpstr>Bottomline:</vt:lpstr>
      <vt:lpstr>Motivation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CRISP: Crisis Response and Intervention Supported by Semantic Data Pooling </dc:title>
  <dc:creator>Microsoft Office User</dc:creator>
  <cp:lastModifiedBy/>
  <cp:revision>4</cp:revision>
  <cp:lastPrinted>2025-05-20T16:38:48Z</cp:lastPrinted>
  <dcterms:created xsi:type="dcterms:W3CDTF">2018-01-16T07:23:44Z</dcterms:created>
  <dcterms:modified xsi:type="dcterms:W3CDTF">2025-05-22T10:25:19Z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U Thema">
    <vt:lpwstr>403;#Corporate Design|19895bcd-b158-45ae-ab7b-f5ca217dfcec</vt:lpwstr>
  </property>
  <property fmtid="{D5CDD505-2E9C-101B-9397-08002B2CF9AE}" pid="3" name="Dokumentenart">
    <vt:lpwstr>266;#Vorlagen|17fc50ed-8ad1-47be-ab12-04243fd74ddb</vt:lpwstr>
  </property>
  <property fmtid="{D5CDD505-2E9C-101B-9397-08002B2CF9AE}" pid="4" name="ContentTypeId">
    <vt:lpwstr>0x010100BCF651A35DF3154DB01328AF51148DAE</vt:lpwstr>
  </property>
</Properties>
</file>