
<file path=[Content_Types].xml><?xml version="1.0" encoding="utf-8"?>
<Types xmlns="http://schemas.openxmlformats.org/package/2006/content-types">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703" r:id="rId1"/>
    <p:sldMasterId id="2147483704" r:id="rId2"/>
    <p:sldMasterId id="2147483706" r:id="rId3"/>
  </p:sldMasterIdLst>
  <p:notesMasterIdLst>
    <p:notesMasterId r:id="rId14"/>
  </p:notesMasterIdLst>
  <p:sldIdLst>
    <p:sldId id="268" r:id="rId4"/>
    <p:sldId id="319" r:id="rId5"/>
    <p:sldId id="258" r:id="rId6"/>
    <p:sldId id="320" r:id="rId7"/>
    <p:sldId id="321" r:id="rId8"/>
    <p:sldId id="322" r:id="rId9"/>
    <p:sldId id="332" r:id="rId10"/>
    <p:sldId id="323" r:id="rId11"/>
    <p:sldId id="324" r:id="rId12"/>
    <p:sldId id="325" r:id="rId13"/>
  </p:sldIdLst>
  <p:sldSz cx="12192000" cy="6858000"/>
  <p:notesSz cx="6858000" cy="9144000"/>
  <p:embeddedFontLst>
    <p:embeddedFont>
      <p:font typeface="Arial Black" panose="020B0604020202020204" pitchFamily="34" charset="0"/>
      <p:bold r:id="rId15"/>
    </p:embeddedFont>
    <p:embeddedFont>
      <p:font typeface="Cambria Math" panose="02040503050406030204" pitchFamily="18" charset="0"/>
      <p:regular r:id="rId16"/>
    </p:embeddedFont>
    <p:embeddedFont>
      <p:font typeface="Play" pitchFamily="2" charset="0"/>
      <p:regular r:id="rId17"/>
      <p:bold r:id="rId1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3840">
          <p15:clr>
            <a:srgbClr val="A4A3A4"/>
          </p15:clr>
        </p15:guide>
        <p15:guide id="2"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834"/>
    <p:restoredTop sz="94728"/>
  </p:normalViewPr>
  <p:slideViewPr>
    <p:cSldViewPr snapToGrid="0">
      <p:cViewPr varScale="1">
        <p:scale>
          <a:sx n="95" d="100"/>
          <a:sy n="95" d="100"/>
        </p:scale>
        <p:origin x="1040" y="184"/>
      </p:cViewPr>
      <p:guideLst>
        <p:guide pos="3840"/>
        <p:guide orient="horz"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font" Target="fonts/font4.fntdata"/><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font" Target="fonts/font3.fntdata"/><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font" Target="fonts/font1.fntdata"/><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notesMaster" Target="notesMasters/notesMaster1.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de-DE"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1"/>
        <p:cNvGrpSpPr/>
        <p:nvPr/>
      </p:nvGrpSpPr>
      <p:grpSpPr>
        <a:xfrm>
          <a:off x="0" y="0"/>
          <a:ext cx="0" cy="0"/>
          <a:chOff x="0" y="0"/>
          <a:chExt cx="0" cy="0"/>
        </a:xfrm>
      </p:grpSpPr>
      <p:sp>
        <p:nvSpPr>
          <p:cNvPr id="1402" name="Google Shape;1402;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3" name="Google Shape;1403;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de-AT" dirty="0"/>
              <a:t>Test</a:t>
            </a:r>
            <a:endParaRPr dirty="0"/>
          </a:p>
        </p:txBody>
      </p:sp>
      <p:sp>
        <p:nvSpPr>
          <p:cNvPr id="1404" name="Google Shape;1404;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D16A0406-6113-5E49-93AA-1FD965220A70}" type="slidenum">
              <a:rPr lang="de-DE"/>
              <a:t>10</a:t>
            </a:fld>
            <a:endParaRPr lang="de-DE"/>
          </a:p>
        </p:txBody>
      </p:sp>
    </p:spTree>
    <p:extLst>
      <p:ext uri="{BB962C8B-B14F-4D97-AF65-F5344CB8AC3E}">
        <p14:creationId xmlns:p14="http://schemas.microsoft.com/office/powerpoint/2010/main" val="403014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4"/>
        <p:cNvGrpSpPr/>
        <p:nvPr/>
      </p:nvGrpSpPr>
      <p:grpSpPr>
        <a:xfrm>
          <a:off x="0" y="0"/>
          <a:ext cx="0" cy="0"/>
          <a:chOff x="0" y="0"/>
          <a:chExt cx="0" cy="0"/>
        </a:xfrm>
      </p:grpSpPr>
      <p:sp>
        <p:nvSpPr>
          <p:cNvPr id="1075" name="Google Shape;1075;g3392d5d97e9_1_1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de-AT" dirty="0"/>
              <a:t>Aristotelische Metaphysik </a:t>
            </a:r>
          </a:p>
          <a:p>
            <a:pPr marL="0" lvl="0" indent="0" algn="l" rtl="0">
              <a:spcBef>
                <a:spcPts val="0"/>
              </a:spcBef>
              <a:spcAft>
                <a:spcPts val="0"/>
              </a:spcAft>
              <a:buNone/>
            </a:pPr>
            <a:r>
              <a:rPr lang="de-AT" dirty="0"/>
              <a:t>- Beschaffenheit der Dinge</a:t>
            </a:r>
          </a:p>
          <a:p>
            <a:pPr marL="0" lvl="0" indent="0" algn="l" rtl="0">
              <a:spcBef>
                <a:spcPts val="0"/>
              </a:spcBef>
              <a:spcAft>
                <a:spcPts val="0"/>
              </a:spcAft>
              <a:buNone/>
            </a:pPr>
            <a:r>
              <a:rPr lang="de-AT" dirty="0"/>
              <a:t>- Menschliche Erfahrung der Dinge</a:t>
            </a:r>
          </a:p>
          <a:p>
            <a:pPr marL="0" lvl="0" indent="0" algn="l" rtl="0">
              <a:spcBef>
                <a:spcPts val="0"/>
              </a:spcBef>
              <a:spcAft>
                <a:spcPts val="0"/>
              </a:spcAft>
              <a:buNone/>
            </a:pPr>
            <a:r>
              <a:rPr lang="de-AT" dirty="0"/>
              <a:t>- Kategorien -&gt; Wissensrepräsentation</a:t>
            </a:r>
          </a:p>
          <a:p>
            <a:pPr marL="0" lvl="0" indent="0" algn="l" rtl="0">
              <a:spcBef>
                <a:spcPts val="0"/>
              </a:spcBef>
              <a:spcAft>
                <a:spcPts val="0"/>
              </a:spcAft>
              <a:buNone/>
            </a:pPr>
            <a:r>
              <a:rPr lang="de-AT" dirty="0"/>
              <a:t>- Kant</a:t>
            </a:r>
          </a:p>
          <a:p>
            <a:pPr marL="0" lvl="0" indent="0" algn="l" rtl="0">
              <a:spcBef>
                <a:spcPts val="0"/>
              </a:spcBef>
              <a:spcAft>
                <a:spcPts val="0"/>
              </a:spcAft>
              <a:buNone/>
            </a:pPr>
            <a:r>
              <a:rPr lang="de-AT" dirty="0"/>
              <a:t>Aristotelische Logik </a:t>
            </a:r>
          </a:p>
          <a:p>
            <a:pPr marL="0" lvl="0" indent="0" algn="l" rtl="0">
              <a:spcBef>
                <a:spcPts val="0"/>
              </a:spcBef>
              <a:spcAft>
                <a:spcPts val="0"/>
              </a:spcAft>
              <a:buNone/>
            </a:pPr>
            <a:endParaRPr lang="de-AT" dirty="0"/>
          </a:p>
          <a:p>
            <a:pPr marL="0" lvl="0" indent="0" algn="l" rtl="0">
              <a:spcBef>
                <a:spcPts val="0"/>
              </a:spcBef>
              <a:spcAft>
                <a:spcPts val="0"/>
              </a:spcAft>
              <a:buNone/>
            </a:pPr>
            <a:r>
              <a:rPr lang="de-AT" dirty="0"/>
              <a:t>Geist als durchstrukturierte Maschine</a:t>
            </a:r>
          </a:p>
          <a:p>
            <a:pPr marL="0" lvl="0" indent="0" algn="l" rtl="0">
              <a:spcBef>
                <a:spcPts val="0"/>
              </a:spcBef>
              <a:spcAft>
                <a:spcPts val="0"/>
              </a:spcAft>
              <a:buNone/>
            </a:pPr>
            <a:r>
              <a:rPr lang="de-AT" dirty="0"/>
              <a:t>- kognitionstheoretische Ansätze</a:t>
            </a:r>
            <a:endParaRPr dirty="0"/>
          </a:p>
        </p:txBody>
      </p:sp>
      <p:sp>
        <p:nvSpPr>
          <p:cNvPr id="1076" name="Google Shape;1076;g3392d5d97e9_1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48608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Google Shape;861;g3384ab8b660_1_2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2" name="Google Shape;862;g3384ab8b660_1_2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3" name="Google Shape;863;g3384ab8b660_1_2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4"/>
        <p:cNvGrpSpPr/>
        <p:nvPr/>
      </p:nvGrpSpPr>
      <p:grpSpPr>
        <a:xfrm>
          <a:off x="0" y="0"/>
          <a:ext cx="0" cy="0"/>
          <a:chOff x="0" y="0"/>
          <a:chExt cx="0" cy="0"/>
        </a:xfrm>
      </p:grpSpPr>
      <p:sp>
        <p:nvSpPr>
          <p:cNvPr id="1075" name="Google Shape;1075;g3392d5d97e9_1_1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6" name="Google Shape;1076;g3392d5d97e9_1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429466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D16A0406-6113-5E49-93AA-1FD965220A70}" type="slidenum">
              <a:rPr lang="de-DE"/>
              <a:t>5</a:t>
            </a:fld>
            <a:endParaRPr lang="de-DE"/>
          </a:p>
        </p:txBody>
      </p:sp>
    </p:spTree>
    <p:extLst>
      <p:ext uri="{BB962C8B-B14F-4D97-AF65-F5344CB8AC3E}">
        <p14:creationId xmlns:p14="http://schemas.microsoft.com/office/powerpoint/2010/main" val="37742961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D16A0406-6113-5E49-93AA-1FD965220A70}" type="slidenum">
              <a:rPr lang="de-DE"/>
              <a:t>6</a:t>
            </a:fld>
            <a:endParaRPr lang="de-DE"/>
          </a:p>
        </p:txBody>
      </p:sp>
    </p:spTree>
    <p:extLst>
      <p:ext uri="{BB962C8B-B14F-4D97-AF65-F5344CB8AC3E}">
        <p14:creationId xmlns:p14="http://schemas.microsoft.com/office/powerpoint/2010/main" val="7040639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r>
              <a:rPr lang="de-DE" dirty="0"/>
              <a:t>Methods: </a:t>
            </a:r>
          </a:p>
          <a:p>
            <a:pPr>
              <a:defRPr/>
            </a:pPr>
            <a:r>
              <a:rPr lang="de-DE" dirty="0"/>
              <a:t> </a:t>
            </a:r>
            <a:r>
              <a:rPr lang="de-DE" dirty="0" err="1"/>
              <a:t>Foundation</a:t>
            </a:r>
            <a:r>
              <a:rPr lang="de-DE" dirty="0"/>
              <a:t> Models (e.g. </a:t>
            </a:r>
            <a:r>
              <a:rPr lang="de-DE" dirty="0" err="1"/>
              <a:t>xLSTMS</a:t>
            </a:r>
            <a:r>
              <a:rPr lang="de-DE" dirty="0"/>
              <a:t>)</a:t>
            </a:r>
          </a:p>
          <a:p>
            <a:pPr>
              <a:defRPr/>
            </a:pPr>
            <a:r>
              <a:rPr lang="de-DE" dirty="0"/>
              <a:t> </a:t>
            </a:r>
            <a:r>
              <a:rPr lang="de-DE" dirty="0" err="1"/>
              <a:t>Knowledfe</a:t>
            </a:r>
            <a:r>
              <a:rPr lang="de-DE" dirty="0"/>
              <a:t> Graphs</a:t>
            </a:r>
          </a:p>
          <a:p>
            <a:pPr>
              <a:defRPr/>
            </a:pPr>
            <a:r>
              <a:rPr lang="de-DE" dirty="0"/>
              <a:t> </a:t>
            </a:r>
            <a:r>
              <a:rPr lang="de-DE" dirty="0" err="1"/>
              <a:t>Advanced</a:t>
            </a:r>
            <a:r>
              <a:rPr lang="de-DE" dirty="0"/>
              <a:t> </a:t>
            </a:r>
            <a:r>
              <a:rPr lang="de-DE" dirty="0" err="1"/>
              <a:t>lofical</a:t>
            </a:r>
            <a:r>
              <a:rPr lang="de-DE" dirty="0"/>
              <a:t> </a:t>
            </a:r>
            <a:r>
              <a:rPr lang="de-DE" dirty="0" err="1"/>
              <a:t>Reasoning</a:t>
            </a:r>
            <a:r>
              <a:rPr lang="de-DE" dirty="0"/>
              <a:t>, incl. E.g. </a:t>
            </a:r>
            <a:r>
              <a:rPr lang="de-DE" dirty="0" err="1"/>
              <a:t>Deontic</a:t>
            </a:r>
            <a:r>
              <a:rPr lang="de-DE" dirty="0"/>
              <a:t> </a:t>
            </a:r>
            <a:r>
              <a:rPr lang="de-DE" dirty="0" err="1"/>
              <a:t>Reasoning</a:t>
            </a:r>
            <a:r>
              <a:rPr lang="de-DE" dirty="0"/>
              <a:t>, </a:t>
            </a:r>
            <a:r>
              <a:rPr lang="de-DE" dirty="0" err="1"/>
              <a:t>Norms</a:t>
            </a:r>
            <a:endParaRPr lang="de-DE" dirty="0"/>
          </a:p>
          <a:p>
            <a:pPr>
              <a:defRPr/>
            </a:pPr>
            <a:r>
              <a:rPr lang="de-DE" dirty="0"/>
              <a:t> </a:t>
            </a:r>
            <a:r>
              <a:rPr lang="de-DE" dirty="0" err="1"/>
              <a:t>Automata</a:t>
            </a:r>
            <a:r>
              <a:rPr lang="de-DE" dirty="0"/>
              <a:t> &amp; </a:t>
            </a:r>
            <a:r>
              <a:rPr lang="de-DE" dirty="0" err="1"/>
              <a:t>Architectures</a:t>
            </a:r>
            <a:endParaRPr lang="de-DE" dirty="0"/>
          </a:p>
          <a:p>
            <a:pPr>
              <a:defRPr/>
            </a:pPr>
            <a:r>
              <a:rPr lang="de-DE" dirty="0"/>
              <a:t> </a:t>
            </a:r>
            <a:r>
              <a:rPr lang="de-DE" dirty="0" err="1"/>
              <a:t>Causality</a:t>
            </a:r>
            <a:r>
              <a:rPr lang="de-DE" dirty="0"/>
              <a:t> and Simulation</a:t>
            </a:r>
          </a:p>
          <a:p>
            <a:pPr>
              <a:defRPr/>
            </a:pPr>
            <a:endParaRPr lang="de-DE" dirty="0"/>
          </a:p>
          <a:p>
            <a:pPr>
              <a:defRPr/>
            </a:pPr>
            <a:r>
              <a:rPr lang="de-DE" dirty="0"/>
              <a:t>Industry Board:</a:t>
            </a:r>
          </a:p>
          <a:p>
            <a:pPr>
              <a:defRPr/>
            </a:pPr>
            <a:r>
              <a:rPr lang="de-DE" dirty="0"/>
              <a:t> </a:t>
            </a:r>
          </a:p>
          <a:p>
            <a:pPr>
              <a:defRPr/>
            </a:pPr>
            <a:r>
              <a:rPr lang="de-DE" dirty="0"/>
              <a:t> </a:t>
            </a:r>
          </a:p>
        </p:txBody>
      </p:sp>
      <p:sp>
        <p:nvSpPr>
          <p:cNvPr id="4" name="Foliennummernplatzhalter 3"/>
          <p:cNvSpPr>
            <a:spLocks noGrp="1"/>
          </p:cNvSpPr>
          <p:nvPr>
            <p:ph type="sldNum" sz="quarter" idx="5"/>
          </p:nvPr>
        </p:nvSpPr>
        <p:spPr bwMode="auto"/>
        <p:txBody>
          <a:bodyPr/>
          <a:lstStyle/>
          <a:p>
            <a:pPr>
              <a:defRPr/>
            </a:pPr>
            <a:fld id="{D16A0406-6113-5E49-93AA-1FD965220A70}" type="slidenum">
              <a:rPr lang="de-DE"/>
              <a:t>7</a:t>
            </a:fld>
            <a:endParaRPr lang="de-DE"/>
          </a:p>
        </p:txBody>
      </p:sp>
    </p:spTree>
    <p:extLst>
      <p:ext uri="{BB962C8B-B14F-4D97-AF65-F5344CB8AC3E}">
        <p14:creationId xmlns:p14="http://schemas.microsoft.com/office/powerpoint/2010/main" val="36499897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r>
              <a:rPr lang="de-DE" b="0" dirty="0">
                <a:solidFill>
                  <a:schemeClr val="dk2"/>
                </a:solidFill>
                <a:latin typeface="Play"/>
                <a:ea typeface="Play"/>
                <a:cs typeface="Play"/>
                <a:sym typeface="Play"/>
              </a:rPr>
              <a:t>Lampert, </a:t>
            </a:r>
            <a:r>
              <a:rPr lang="de-DE" b="0" dirty="0" err="1">
                <a:solidFill>
                  <a:schemeClr val="dk2"/>
                </a:solidFill>
                <a:latin typeface="Play"/>
                <a:ea typeface="Play"/>
                <a:cs typeface="Play"/>
                <a:sym typeface="Play"/>
              </a:rPr>
              <a:t>Alistar</a:t>
            </a:r>
            <a:r>
              <a:rPr lang="de-DE" b="0" dirty="0">
                <a:solidFill>
                  <a:schemeClr val="dk2"/>
                </a:solidFill>
                <a:latin typeface="Play"/>
                <a:ea typeface="Play"/>
                <a:cs typeface="Play"/>
                <a:sym typeface="Play"/>
              </a:rPr>
              <a:t>, </a:t>
            </a:r>
            <a:r>
              <a:rPr lang="en-GB" dirty="0"/>
              <a:t>Chatterjeex2, Gottlobx2, Oswald, Pock, Szeider, Widmer</a:t>
            </a:r>
            <a:endParaRPr lang="de-DE" dirty="0"/>
          </a:p>
        </p:txBody>
      </p:sp>
      <p:sp>
        <p:nvSpPr>
          <p:cNvPr id="4" name="Foliennummernplatzhalter 3"/>
          <p:cNvSpPr>
            <a:spLocks noGrp="1"/>
          </p:cNvSpPr>
          <p:nvPr>
            <p:ph type="sldNum" sz="quarter" idx="5"/>
          </p:nvPr>
        </p:nvSpPr>
        <p:spPr bwMode="auto"/>
        <p:txBody>
          <a:bodyPr/>
          <a:lstStyle/>
          <a:p>
            <a:pPr>
              <a:defRPr/>
            </a:pPr>
            <a:fld id="{D16A0406-6113-5E49-93AA-1FD965220A70}" type="slidenum">
              <a:rPr lang="de-DE"/>
              <a:t>8</a:t>
            </a:fld>
            <a:endParaRPr lang="de-DE"/>
          </a:p>
        </p:txBody>
      </p:sp>
    </p:spTree>
    <p:extLst>
      <p:ext uri="{BB962C8B-B14F-4D97-AF65-F5344CB8AC3E}">
        <p14:creationId xmlns:p14="http://schemas.microsoft.com/office/powerpoint/2010/main" val="29321461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D16A0406-6113-5E49-93AA-1FD965220A70}" type="slidenum">
              <a:rPr lang="de-DE"/>
              <a:t>9</a:t>
            </a:fld>
            <a:endParaRPr lang="de-DE"/>
          </a:p>
        </p:txBody>
      </p:sp>
    </p:spTree>
    <p:extLst>
      <p:ext uri="{BB962C8B-B14F-4D97-AF65-F5344CB8AC3E}">
        <p14:creationId xmlns:p14="http://schemas.microsoft.com/office/powerpoint/2010/main" val="36123294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jpg"/><Relationship Id="rId1" Type="http://schemas.openxmlformats.org/officeDocument/2006/relationships/slideMaster" Target="../slideMasters/slideMaster2.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jpg"/><Relationship Id="rId1" Type="http://schemas.openxmlformats.org/officeDocument/2006/relationships/slideMaster" Target="../slideMasters/slideMaster2.xml"/><Relationship Id="rId5" Type="http://schemas.openxmlformats.org/officeDocument/2006/relationships/image" Target="../media/image19.png"/><Relationship Id="rId4" Type="http://schemas.openxmlformats.org/officeDocument/2006/relationships/image" Target="../media/image18.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9.jp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g"/><Relationship Id="rId1" Type="http://schemas.openxmlformats.org/officeDocument/2006/relationships/slideMaster" Target="../slideMasters/slideMaster1.xml"/><Relationship Id="rId6" Type="http://schemas.openxmlformats.org/officeDocument/2006/relationships/image" Target="../media/image9.jp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elfolie" type="title">
  <p:cSld name="TITLE">
    <p:spTree>
      <p:nvGrpSpPr>
        <p:cNvPr id="1" name="Shape 45"/>
        <p:cNvGrpSpPr/>
        <p:nvPr/>
      </p:nvGrpSpPr>
      <p:grpSpPr>
        <a:xfrm>
          <a:off x="0" y="0"/>
          <a:ext cx="0" cy="0"/>
          <a:chOff x="0" y="0"/>
          <a:chExt cx="0" cy="0"/>
        </a:xfrm>
      </p:grpSpPr>
      <p:sp>
        <p:nvSpPr>
          <p:cNvPr id="46" name="Google Shape;46;p3"/>
          <p:cNvSpPr/>
          <p:nvPr/>
        </p:nvSpPr>
        <p:spPr>
          <a:xfrm rot="10800000">
            <a:off x="8611" y="5240"/>
            <a:ext cx="12192000" cy="6900362"/>
          </a:xfrm>
          <a:prstGeom prst="rect">
            <a:avLst/>
          </a:prstGeom>
          <a:gradFill>
            <a:gsLst>
              <a:gs pos="0">
                <a:srgbClr val="CFC700"/>
              </a:gs>
              <a:gs pos="73000">
                <a:srgbClr val="8F8A06"/>
              </a:gs>
              <a:gs pos="100000">
                <a:srgbClr val="8F8A06"/>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47" name="Google Shape;47;p3"/>
          <p:cNvSpPr/>
          <p:nvPr/>
        </p:nvSpPr>
        <p:spPr>
          <a:xfrm>
            <a:off x="-2513" y="-388"/>
            <a:ext cx="7788695" cy="6900365"/>
          </a:xfrm>
          <a:custGeom>
            <a:avLst/>
            <a:gdLst/>
            <a:ahLst/>
            <a:cxnLst/>
            <a:rect l="l" t="t" r="r" b="b"/>
            <a:pathLst>
              <a:path w="7788695" h="6900365" extrusionOk="0">
                <a:moveTo>
                  <a:pt x="0" y="0"/>
                </a:moveTo>
                <a:lnTo>
                  <a:pt x="6383271" y="0"/>
                </a:lnTo>
                <a:lnTo>
                  <a:pt x="6410182" y="28227"/>
                </a:lnTo>
                <a:cubicBezTo>
                  <a:pt x="7266676" y="970579"/>
                  <a:pt x="7788695" y="2222400"/>
                  <a:pt x="7788695" y="3596144"/>
                </a:cubicBezTo>
                <a:cubicBezTo>
                  <a:pt x="7788695" y="4786722"/>
                  <a:pt x="7396601" y="5885722"/>
                  <a:pt x="6734497" y="6771060"/>
                </a:cubicBezTo>
                <a:lnTo>
                  <a:pt x="6632883" y="6900365"/>
                </a:lnTo>
                <a:lnTo>
                  <a:pt x="0" y="6900365"/>
                </a:lnTo>
                <a:lnTo>
                  <a:pt x="0" y="0"/>
                </a:lnTo>
                <a:close/>
              </a:path>
            </a:pathLst>
          </a:custGeom>
          <a:solidFill>
            <a:srgbClr val="3841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48" name="Google Shape;48;p3"/>
          <p:cNvSpPr txBox="1">
            <a:spLocks noGrp="1"/>
          </p:cNvSpPr>
          <p:nvPr>
            <p:ph type="ctrTitle"/>
          </p:nvPr>
        </p:nvSpPr>
        <p:spPr>
          <a:xfrm>
            <a:off x="1012798" y="943640"/>
            <a:ext cx="5758233" cy="268062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600"/>
              <a:buFont typeface="Play"/>
              <a:buNone/>
              <a:defRPr sz="4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3"/>
          <p:cNvSpPr txBox="1">
            <a:spLocks noGrp="1"/>
          </p:cNvSpPr>
          <p:nvPr>
            <p:ph type="subTitle" idx="1"/>
          </p:nvPr>
        </p:nvSpPr>
        <p:spPr>
          <a:xfrm>
            <a:off x="1012798" y="3891764"/>
            <a:ext cx="5758233" cy="2133599"/>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10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grpSp>
        <p:nvGrpSpPr>
          <p:cNvPr id="50" name="Google Shape;50;p3"/>
          <p:cNvGrpSpPr/>
          <p:nvPr/>
        </p:nvGrpSpPr>
        <p:grpSpPr>
          <a:xfrm>
            <a:off x="6818243" y="526847"/>
            <a:ext cx="4874476" cy="3115844"/>
            <a:chOff x="6513074" y="825017"/>
            <a:chExt cx="5139889" cy="3285500"/>
          </a:xfrm>
        </p:grpSpPr>
        <p:grpSp>
          <p:nvGrpSpPr>
            <p:cNvPr id="51" name="Google Shape;51;p3"/>
            <p:cNvGrpSpPr/>
            <p:nvPr/>
          </p:nvGrpSpPr>
          <p:grpSpPr>
            <a:xfrm>
              <a:off x="8367461" y="825017"/>
              <a:ext cx="3285502" cy="3285500"/>
              <a:chOff x="492253" y="543708"/>
              <a:chExt cx="4280054" cy="4280052"/>
            </a:xfrm>
          </p:grpSpPr>
          <p:sp>
            <p:nvSpPr>
              <p:cNvPr id="52" name="Google Shape;52;p3"/>
              <p:cNvSpPr/>
              <p:nvPr/>
            </p:nvSpPr>
            <p:spPr>
              <a:xfrm>
                <a:off x="492253" y="543708"/>
                <a:ext cx="4280054" cy="4280052"/>
              </a:xfrm>
              <a:prstGeom prst="ellipse">
                <a:avLst/>
              </a:prstGeom>
              <a:solidFill>
                <a:srgbClr val="3841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53" name="Google Shape;53;p3"/>
              <p:cNvPicPr preferRelativeResize="0"/>
              <p:nvPr/>
            </p:nvPicPr>
            <p:blipFill rotWithShape="1">
              <a:blip r:embed="rId2">
                <a:alphaModFix/>
              </a:blip>
              <a:srcRect b="11224"/>
              <a:stretch/>
            </p:blipFill>
            <p:spPr>
              <a:xfrm>
                <a:off x="1578379" y="1619608"/>
                <a:ext cx="2107801" cy="2197481"/>
              </a:xfrm>
              <a:prstGeom prst="rect">
                <a:avLst/>
              </a:prstGeom>
              <a:noFill/>
              <a:ln>
                <a:noFill/>
              </a:ln>
            </p:spPr>
          </p:pic>
        </p:grpSp>
        <p:cxnSp>
          <p:nvCxnSpPr>
            <p:cNvPr id="54" name="Google Shape;54;p3"/>
            <p:cNvCxnSpPr/>
            <p:nvPr/>
          </p:nvCxnSpPr>
          <p:spPr>
            <a:xfrm>
              <a:off x="7583499" y="2324284"/>
              <a:ext cx="1642751" cy="0"/>
            </a:xfrm>
            <a:prstGeom prst="straightConnector1">
              <a:avLst/>
            </a:prstGeom>
            <a:noFill/>
            <a:ln w="19050" cap="flat" cmpd="sng">
              <a:solidFill>
                <a:srgbClr val="384147"/>
              </a:solidFill>
              <a:prstDash val="solid"/>
              <a:miter lim="800000"/>
              <a:headEnd type="none" w="sm" len="sm"/>
              <a:tailEnd type="none" w="sm" len="sm"/>
            </a:ln>
            <a:effectLst>
              <a:outerShdw blurRad="40000" dist="20000" dir="5400000" rotWithShape="0">
                <a:srgbClr val="000000">
                  <a:alpha val="37647"/>
                </a:srgbClr>
              </a:outerShdw>
            </a:effectLst>
          </p:spPr>
        </p:cxnSp>
        <p:pic>
          <p:nvPicPr>
            <p:cNvPr id="55" name="Google Shape;55;p3"/>
            <p:cNvPicPr preferRelativeResize="0"/>
            <p:nvPr/>
          </p:nvPicPr>
          <p:blipFill rotWithShape="1">
            <a:blip r:embed="rId3">
              <a:alphaModFix/>
            </a:blip>
            <a:srcRect/>
            <a:stretch/>
          </p:blipFill>
          <p:spPr>
            <a:xfrm>
              <a:off x="6513074" y="1615471"/>
              <a:ext cx="1315350" cy="1315350"/>
            </a:xfrm>
            <a:prstGeom prst="rect">
              <a:avLst/>
            </a:prstGeom>
            <a:noFill/>
            <a:ln>
              <a:noFill/>
            </a:ln>
          </p:spPr>
        </p:pic>
      </p:grpSp>
      <p:pic>
        <p:nvPicPr>
          <p:cNvPr id="56" name="Google Shape;56;p3" descr="Ein Bild, das Logo, Symbol, Schrift, Grafiken enthält.&#10;&#10;Automatisch generierte Beschreibung"/>
          <p:cNvPicPr preferRelativeResize="0"/>
          <p:nvPr/>
        </p:nvPicPr>
        <p:blipFill rotWithShape="1">
          <a:blip r:embed="rId4">
            <a:alphaModFix/>
          </a:blip>
          <a:srcRect/>
          <a:stretch/>
        </p:blipFill>
        <p:spPr>
          <a:xfrm>
            <a:off x="7609148" y="5767153"/>
            <a:ext cx="1432005" cy="902497"/>
          </a:xfrm>
          <a:prstGeom prst="rect">
            <a:avLst/>
          </a:prstGeom>
          <a:noFill/>
          <a:ln>
            <a:noFill/>
          </a:ln>
        </p:spPr>
      </p:pic>
      <p:sp>
        <p:nvSpPr>
          <p:cNvPr id="57" name="Google Shape;57;p3"/>
          <p:cNvSpPr txBox="1"/>
          <p:nvPr/>
        </p:nvSpPr>
        <p:spPr>
          <a:xfrm>
            <a:off x="9206338" y="6095453"/>
            <a:ext cx="1716940" cy="250903"/>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384147"/>
              </a:buClr>
              <a:buSzPts val="1800"/>
              <a:buFont typeface="Arial"/>
              <a:buNone/>
            </a:pPr>
            <a:r>
              <a:rPr lang="de-DE" sz="1800" b="0" i="0" u="none" strike="noStrike" cap="none">
                <a:solidFill>
                  <a:srgbClr val="384147"/>
                </a:solidFill>
                <a:latin typeface="Arial"/>
                <a:ea typeface="Arial"/>
                <a:cs typeface="Arial"/>
                <a:sym typeface="Arial"/>
              </a:rPr>
              <a:t>bilateral-ai.net</a:t>
            </a:r>
            <a:endParaRPr/>
          </a:p>
        </p:txBody>
      </p:sp>
      <p:grpSp>
        <p:nvGrpSpPr>
          <p:cNvPr id="58" name="Google Shape;58;p3"/>
          <p:cNvGrpSpPr/>
          <p:nvPr/>
        </p:nvGrpSpPr>
        <p:grpSpPr>
          <a:xfrm rot="10800000">
            <a:off x="10780707" y="6127064"/>
            <a:ext cx="557594" cy="162884"/>
            <a:chOff x="7921933" y="6295685"/>
            <a:chExt cx="557594" cy="162884"/>
          </a:xfrm>
        </p:grpSpPr>
        <p:cxnSp>
          <p:nvCxnSpPr>
            <p:cNvPr id="59" name="Google Shape;59;p3"/>
            <p:cNvCxnSpPr/>
            <p:nvPr/>
          </p:nvCxnSpPr>
          <p:spPr>
            <a:xfrm>
              <a:off x="7921933" y="6377127"/>
              <a:ext cx="481837" cy="0"/>
            </a:xfrm>
            <a:prstGeom prst="straightConnector1">
              <a:avLst/>
            </a:prstGeom>
            <a:noFill/>
            <a:ln w="19050" cap="flat" cmpd="sng">
              <a:solidFill>
                <a:srgbClr val="384147"/>
              </a:solidFill>
              <a:prstDash val="solid"/>
              <a:miter lim="800000"/>
              <a:headEnd type="none" w="sm" len="sm"/>
              <a:tailEnd type="none" w="sm" len="sm"/>
            </a:ln>
            <a:effectLst>
              <a:outerShdw blurRad="40000" dist="20000" dir="5400000" rotWithShape="0">
                <a:srgbClr val="000000">
                  <a:alpha val="37647"/>
                </a:srgbClr>
              </a:outerShdw>
            </a:effectLst>
          </p:spPr>
        </p:cxnSp>
        <p:sp>
          <p:nvSpPr>
            <p:cNvPr id="60" name="Google Shape;60;p3"/>
            <p:cNvSpPr/>
            <p:nvPr/>
          </p:nvSpPr>
          <p:spPr>
            <a:xfrm>
              <a:off x="8316642" y="6295685"/>
              <a:ext cx="162885" cy="162884"/>
            </a:xfrm>
            <a:prstGeom prst="ellipse">
              <a:avLst/>
            </a:prstGeom>
            <a:solidFill>
              <a:srgbClr val="3841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pic>
        <p:nvPicPr>
          <p:cNvPr id="61" name="Google Shape;61;p3"/>
          <p:cNvPicPr preferRelativeResize="0"/>
          <p:nvPr/>
        </p:nvPicPr>
        <p:blipFill rotWithShape="1">
          <a:blip r:embed="rId5">
            <a:alphaModFix amt="60000"/>
          </a:blip>
          <a:srcRect/>
          <a:stretch/>
        </p:blipFill>
        <p:spPr>
          <a:xfrm>
            <a:off x="426864" y="6051646"/>
            <a:ext cx="6125164" cy="300253"/>
          </a:xfrm>
          <a:prstGeom prst="rect">
            <a:avLst/>
          </a:prstGeom>
          <a:noFill/>
          <a:ln>
            <a:noFill/>
          </a:ln>
        </p:spPr>
      </p:pic>
      <p:sp>
        <p:nvSpPr>
          <p:cNvPr id="62" name="Google Shape;62;p3"/>
          <p:cNvSpPr txBox="1"/>
          <p:nvPr/>
        </p:nvSpPr>
        <p:spPr>
          <a:xfrm>
            <a:off x="5460507" y="5975813"/>
            <a:ext cx="888784" cy="20005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700" b="0" i="0" u="none" strike="noStrike" cap="none">
                <a:solidFill>
                  <a:srgbClr val="A5A5A5"/>
                </a:solidFill>
                <a:latin typeface="Arial"/>
                <a:ea typeface="Arial"/>
                <a:cs typeface="Arial"/>
                <a:sym typeface="Arial"/>
              </a:rPr>
              <a:t>Funded by:</a:t>
            </a:r>
            <a:endParaRPr sz="1800" b="0" i="0" u="none" strike="noStrike" cap="none">
              <a:solidFill>
                <a:schemeClr val="dk1"/>
              </a:solidFill>
              <a:latin typeface="Arial"/>
              <a:ea typeface="Arial"/>
              <a:cs typeface="Arial"/>
              <a:sym typeface="Arial"/>
            </a:endParaRPr>
          </a:p>
        </p:txBody>
      </p:sp>
      <p:pic>
        <p:nvPicPr>
          <p:cNvPr id="63" name="Google Shape;63;p3"/>
          <p:cNvPicPr preferRelativeResize="0"/>
          <p:nvPr/>
        </p:nvPicPr>
        <p:blipFill rotWithShape="1">
          <a:blip r:embed="rId6">
            <a:alphaModFix/>
          </a:blip>
          <a:srcRect l="-10423"/>
          <a:stretch/>
        </p:blipFill>
        <p:spPr>
          <a:xfrm>
            <a:off x="11056496" y="5872808"/>
            <a:ext cx="708640" cy="756001"/>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8_Abschnitts-&#10;überschrift">
  <p:cSld name="8_Abschnitts-&#10;überschrift">
    <p:bg>
      <p:bgPr>
        <a:solidFill>
          <a:schemeClr val="lt1"/>
        </a:solidFill>
        <a:effectLst/>
      </p:bgPr>
    </p:bg>
    <p:spTree>
      <p:nvGrpSpPr>
        <p:cNvPr id="1" name="Shape 202"/>
        <p:cNvGrpSpPr/>
        <p:nvPr/>
      </p:nvGrpSpPr>
      <p:grpSpPr>
        <a:xfrm>
          <a:off x="0" y="0"/>
          <a:ext cx="0" cy="0"/>
          <a:chOff x="0" y="0"/>
          <a:chExt cx="0" cy="0"/>
        </a:xfrm>
      </p:grpSpPr>
      <p:sp>
        <p:nvSpPr>
          <p:cNvPr id="203" name="Google Shape;203;p12"/>
          <p:cNvSpPr/>
          <p:nvPr/>
        </p:nvSpPr>
        <p:spPr>
          <a:xfrm>
            <a:off x="0" y="780"/>
            <a:ext cx="12192000" cy="685722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nvGrpSpPr>
          <p:cNvPr id="204" name="Google Shape;204;p12"/>
          <p:cNvGrpSpPr/>
          <p:nvPr/>
        </p:nvGrpSpPr>
        <p:grpSpPr>
          <a:xfrm rot="-5400001">
            <a:off x="2804187" y="-117228"/>
            <a:ext cx="5122823" cy="6624109"/>
            <a:chOff x="447266" y="924755"/>
            <a:chExt cx="547797" cy="708334"/>
          </a:xfrm>
        </p:grpSpPr>
        <p:cxnSp>
          <p:nvCxnSpPr>
            <p:cNvPr id="205" name="Google Shape;205;p12"/>
            <p:cNvCxnSpPr/>
            <p:nvPr/>
          </p:nvCxnSpPr>
          <p:spPr>
            <a:xfrm rot="-5400000">
              <a:off x="592490" y="1070865"/>
              <a:ext cx="257349" cy="0"/>
            </a:xfrm>
            <a:prstGeom prst="straightConnector1">
              <a:avLst/>
            </a:prstGeom>
            <a:noFill/>
            <a:ln w="22225" cap="flat" cmpd="sng">
              <a:solidFill>
                <a:srgbClr val="CFC700"/>
              </a:solidFill>
              <a:prstDash val="solid"/>
              <a:miter lim="800000"/>
              <a:headEnd type="none" w="sm" len="sm"/>
              <a:tailEnd type="none" w="sm" len="sm"/>
            </a:ln>
            <a:effectLst>
              <a:outerShdw blurRad="40000" dist="20000" dir="5400000" rotWithShape="0">
                <a:srgbClr val="000000">
                  <a:alpha val="37647"/>
                </a:srgbClr>
              </a:outerShdw>
            </a:effectLst>
          </p:spPr>
        </p:cxnSp>
        <p:sp>
          <p:nvSpPr>
            <p:cNvPr id="206" name="Google Shape;206;p12"/>
            <p:cNvSpPr/>
            <p:nvPr/>
          </p:nvSpPr>
          <p:spPr>
            <a:xfrm rot="-5400001">
              <a:off x="666870" y="924755"/>
              <a:ext cx="108589" cy="108589"/>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200" b="1" i="0" u="none" strike="noStrike" cap="none">
                <a:solidFill>
                  <a:schemeClr val="lt1"/>
                </a:solidFill>
                <a:latin typeface="Arial"/>
                <a:ea typeface="Arial"/>
                <a:cs typeface="Arial"/>
                <a:sym typeface="Arial"/>
              </a:endParaRPr>
            </a:p>
          </p:txBody>
        </p:sp>
        <p:sp>
          <p:nvSpPr>
            <p:cNvPr id="207" name="Google Shape;207;p12"/>
            <p:cNvSpPr/>
            <p:nvPr/>
          </p:nvSpPr>
          <p:spPr>
            <a:xfrm rot="-5400001">
              <a:off x="447267" y="1085292"/>
              <a:ext cx="547796" cy="547797"/>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000" b="0" i="0" u="none" strike="noStrike" cap="none">
                <a:solidFill>
                  <a:schemeClr val="lt1"/>
                </a:solidFill>
                <a:latin typeface="Arial"/>
                <a:ea typeface="Arial"/>
                <a:cs typeface="Arial"/>
                <a:sym typeface="Arial"/>
              </a:endParaRPr>
            </a:p>
          </p:txBody>
        </p:sp>
      </p:grpSp>
      <p:sp>
        <p:nvSpPr>
          <p:cNvPr id="208" name="Google Shape;208;p12"/>
          <p:cNvSpPr txBox="1">
            <a:spLocks noGrp="1"/>
          </p:cNvSpPr>
          <p:nvPr>
            <p:ph type="body" idx="1"/>
          </p:nvPr>
        </p:nvSpPr>
        <p:spPr>
          <a:xfrm>
            <a:off x="1911064" y="2664191"/>
            <a:ext cx="1300485" cy="1038388"/>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dk2"/>
              </a:buClr>
              <a:buSzPts val="2400"/>
              <a:buNone/>
              <a:defRPr sz="2400" b="0"/>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209" name="Google Shape;209;p12"/>
          <p:cNvGrpSpPr/>
          <p:nvPr/>
        </p:nvGrpSpPr>
        <p:grpSpPr>
          <a:xfrm rot="10800000">
            <a:off x="229332" y="222662"/>
            <a:ext cx="468140" cy="911285"/>
            <a:chOff x="487095" y="681975"/>
            <a:chExt cx="468140" cy="911285"/>
          </a:xfrm>
        </p:grpSpPr>
        <p:sp>
          <p:nvSpPr>
            <p:cNvPr id="210" name="Google Shape;210;p12"/>
            <p:cNvSpPr/>
            <p:nvPr/>
          </p:nvSpPr>
          <p:spPr>
            <a:xfrm>
              <a:off x="637470" y="681975"/>
              <a:ext cx="167390" cy="16739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CFC700"/>
                </a:solidFill>
                <a:latin typeface="Arial"/>
                <a:ea typeface="Arial"/>
                <a:cs typeface="Arial"/>
                <a:sym typeface="Arial"/>
              </a:endParaRPr>
            </a:p>
          </p:txBody>
        </p:sp>
        <p:sp>
          <p:nvSpPr>
            <p:cNvPr id="211" name="Google Shape;211;p12"/>
            <p:cNvSpPr/>
            <p:nvPr/>
          </p:nvSpPr>
          <p:spPr>
            <a:xfrm>
              <a:off x="487095" y="1125120"/>
              <a:ext cx="468140" cy="46814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cxnSp>
          <p:nvCxnSpPr>
            <p:cNvPr id="212" name="Google Shape;212;p12"/>
            <p:cNvCxnSpPr/>
            <p:nvPr/>
          </p:nvCxnSpPr>
          <p:spPr>
            <a:xfrm rot="10800000">
              <a:off x="721165" y="779868"/>
              <a:ext cx="0" cy="419671"/>
            </a:xfrm>
            <a:prstGeom prst="straightConnector1">
              <a:avLst/>
            </a:prstGeom>
            <a:noFill/>
            <a:ln w="19050" cap="flat" cmpd="sng">
              <a:solidFill>
                <a:srgbClr val="CFC700"/>
              </a:solidFill>
              <a:prstDash val="solid"/>
              <a:miter lim="800000"/>
              <a:headEnd type="none" w="sm" len="sm"/>
              <a:tailEnd type="none" w="sm" len="sm"/>
            </a:ln>
            <a:effectLst>
              <a:outerShdw blurRad="40000" dist="20000" dir="5400000" rotWithShape="0">
                <a:srgbClr val="000000">
                  <a:alpha val="37647"/>
                </a:srgbClr>
              </a:outerShdw>
            </a:effectLst>
          </p:spPr>
        </p:cxnSp>
      </p:grpSp>
      <p:sp>
        <p:nvSpPr>
          <p:cNvPr id="213" name="Google Shape;213;p12"/>
          <p:cNvSpPr txBox="1">
            <a:spLocks noGrp="1"/>
          </p:cNvSpPr>
          <p:nvPr>
            <p:ph type="sldNum" idx="12"/>
          </p:nvPr>
        </p:nvSpPr>
        <p:spPr>
          <a:xfrm>
            <a:off x="203200" y="268293"/>
            <a:ext cx="523876"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de-DE"/>
              <a:t>‹#›</a:t>
            </a:fld>
            <a:endParaRPr/>
          </a:p>
        </p:txBody>
      </p:sp>
      <p:sp>
        <p:nvSpPr>
          <p:cNvPr id="214" name="Google Shape;214;p12"/>
          <p:cNvSpPr txBox="1">
            <a:spLocks noGrp="1"/>
          </p:cNvSpPr>
          <p:nvPr>
            <p:ph type="title"/>
          </p:nvPr>
        </p:nvSpPr>
        <p:spPr>
          <a:xfrm>
            <a:off x="3701807" y="1033588"/>
            <a:ext cx="4828871" cy="435018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2"/>
              </a:buClr>
              <a:buSzPts val="4400"/>
              <a:buFont typeface="Play"/>
              <a:buNone/>
              <a:defRPr sz="44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15" name="Google Shape;215;p12"/>
          <p:cNvPicPr preferRelativeResize="0"/>
          <p:nvPr/>
        </p:nvPicPr>
        <p:blipFill rotWithShape="1">
          <a:blip r:embed="rId2">
            <a:alphaModFix/>
          </a:blip>
          <a:srcRect/>
          <a:stretch/>
        </p:blipFill>
        <p:spPr>
          <a:xfrm>
            <a:off x="10681511" y="232005"/>
            <a:ext cx="1106383" cy="507770"/>
          </a:xfrm>
          <a:prstGeom prst="rect">
            <a:avLst/>
          </a:prstGeom>
          <a:noFill/>
          <a:ln>
            <a:noFill/>
          </a:ln>
        </p:spPr>
      </p:pic>
      <p:sp>
        <p:nvSpPr>
          <p:cNvPr id="216" name="Google Shape;216;p12"/>
          <p:cNvSpPr txBox="1">
            <a:spLocks noGrp="1"/>
          </p:cNvSpPr>
          <p:nvPr>
            <p:ph type="dt" idx="10"/>
          </p:nvPr>
        </p:nvSpPr>
        <p:spPr>
          <a:xfrm>
            <a:off x="0" y="6356350"/>
            <a:ext cx="105690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7" name="Google Shape;217;p12"/>
          <p:cNvSpPr txBox="1">
            <a:spLocks noGrp="1"/>
          </p:cNvSpPr>
          <p:nvPr>
            <p:ph type="ftr" idx="11"/>
          </p:nvPr>
        </p:nvSpPr>
        <p:spPr>
          <a:xfrm>
            <a:off x="1380353" y="6356350"/>
            <a:ext cx="1039778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218" name="Google Shape;218;p12"/>
          <p:cNvPicPr preferRelativeResize="0"/>
          <p:nvPr/>
        </p:nvPicPr>
        <p:blipFill rotWithShape="1">
          <a:blip r:embed="rId3">
            <a:alphaModFix amt="60000"/>
          </a:blip>
          <a:srcRect/>
          <a:stretch/>
        </p:blipFill>
        <p:spPr>
          <a:xfrm>
            <a:off x="6337299" y="6383305"/>
            <a:ext cx="5556250" cy="272365"/>
          </a:xfrm>
          <a:prstGeom prst="rect">
            <a:avLst/>
          </a:prstGeom>
          <a:noFill/>
          <a:ln>
            <a:noFill/>
          </a:ln>
        </p:spPr>
      </p:pic>
      <p:sp>
        <p:nvSpPr>
          <p:cNvPr id="219" name="Google Shape;219;p12"/>
          <p:cNvSpPr txBox="1"/>
          <p:nvPr/>
        </p:nvSpPr>
        <p:spPr>
          <a:xfrm>
            <a:off x="10899614" y="6315981"/>
            <a:ext cx="836195" cy="20005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700" b="0" i="0" u="none" strike="noStrike" cap="none">
                <a:solidFill>
                  <a:srgbClr val="A5A5A5"/>
                </a:solidFill>
                <a:latin typeface="Arial"/>
                <a:ea typeface="Arial"/>
                <a:cs typeface="Arial"/>
                <a:sym typeface="Arial"/>
              </a:rPr>
              <a:t>Funded by:</a:t>
            </a:r>
            <a:endParaRPr sz="1800" b="0" i="0" u="none" strike="noStrike" cap="none">
              <a:solidFill>
                <a:schemeClr val="dk1"/>
              </a:solidFill>
              <a:latin typeface="Arial"/>
              <a:ea typeface="Arial"/>
              <a:cs typeface="Arial"/>
              <a:sym typeface="Arial"/>
            </a:endParaRPr>
          </a:p>
        </p:txBody>
      </p:sp>
      <p:grpSp>
        <p:nvGrpSpPr>
          <p:cNvPr id="220" name="Google Shape;220;p12"/>
          <p:cNvGrpSpPr/>
          <p:nvPr/>
        </p:nvGrpSpPr>
        <p:grpSpPr>
          <a:xfrm rot="5400000">
            <a:off x="1131859" y="6377188"/>
            <a:ext cx="175689" cy="325599"/>
            <a:chOff x="487095" y="725670"/>
            <a:chExt cx="468140" cy="867590"/>
          </a:xfrm>
        </p:grpSpPr>
        <p:cxnSp>
          <p:nvCxnSpPr>
            <p:cNvPr id="221" name="Google Shape;221;p12"/>
            <p:cNvCxnSpPr/>
            <p:nvPr/>
          </p:nvCxnSpPr>
          <p:spPr>
            <a:xfrm rot="10800000">
              <a:off x="721165" y="779868"/>
              <a:ext cx="0" cy="419671"/>
            </a:xfrm>
            <a:prstGeom prst="straightConnector1">
              <a:avLst/>
            </a:prstGeom>
            <a:noFill/>
            <a:ln w="9525" cap="flat" cmpd="sng">
              <a:solidFill>
                <a:schemeClr val="lt1"/>
              </a:solidFill>
              <a:prstDash val="solid"/>
              <a:miter lim="800000"/>
              <a:headEnd type="none" w="sm" len="sm"/>
              <a:tailEnd type="none" w="sm" len="sm"/>
            </a:ln>
            <a:effectLst>
              <a:outerShdw blurRad="40000" dist="20000" dir="5400000" rotWithShape="0">
                <a:srgbClr val="000000">
                  <a:alpha val="37647"/>
                </a:srgbClr>
              </a:outerShdw>
            </a:effectLst>
          </p:spPr>
        </p:cxnSp>
        <p:sp>
          <p:nvSpPr>
            <p:cNvPr id="222" name="Google Shape;222;p12"/>
            <p:cNvSpPr/>
            <p:nvPr/>
          </p:nvSpPr>
          <p:spPr>
            <a:xfrm>
              <a:off x="637470" y="725670"/>
              <a:ext cx="167390" cy="16739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CFC700"/>
                </a:solidFill>
                <a:latin typeface="Arial"/>
                <a:ea typeface="Arial"/>
                <a:cs typeface="Arial"/>
                <a:sym typeface="Arial"/>
              </a:endParaRPr>
            </a:p>
          </p:txBody>
        </p:sp>
        <p:sp>
          <p:nvSpPr>
            <p:cNvPr id="223" name="Google Shape;223;p12"/>
            <p:cNvSpPr/>
            <p:nvPr/>
          </p:nvSpPr>
          <p:spPr>
            <a:xfrm>
              <a:off x="487095" y="1125120"/>
              <a:ext cx="468140" cy="46814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7_Titel und Inhalt">
  <p:cSld name="7_Titel und Inhalt">
    <p:spTree>
      <p:nvGrpSpPr>
        <p:cNvPr id="1" name="Shape 224"/>
        <p:cNvGrpSpPr/>
        <p:nvPr/>
      </p:nvGrpSpPr>
      <p:grpSpPr>
        <a:xfrm>
          <a:off x="0" y="0"/>
          <a:ext cx="0" cy="0"/>
          <a:chOff x="0" y="0"/>
          <a:chExt cx="0" cy="0"/>
        </a:xfrm>
      </p:grpSpPr>
      <p:sp>
        <p:nvSpPr>
          <p:cNvPr id="225" name="Google Shape;225;p13"/>
          <p:cNvSpPr txBox="1">
            <a:spLocks noGrp="1"/>
          </p:cNvSpPr>
          <p:nvPr>
            <p:ph type="dt" idx="10"/>
          </p:nvPr>
        </p:nvSpPr>
        <p:spPr>
          <a:xfrm>
            <a:off x="0" y="6356350"/>
            <a:ext cx="105690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6" name="Google Shape;226;p13"/>
          <p:cNvSpPr txBox="1">
            <a:spLocks noGrp="1"/>
          </p:cNvSpPr>
          <p:nvPr>
            <p:ph type="ftr" idx="11"/>
          </p:nvPr>
        </p:nvSpPr>
        <p:spPr>
          <a:xfrm>
            <a:off x="1380353" y="6356350"/>
            <a:ext cx="471564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227" name="Google Shape;227;p13"/>
          <p:cNvGrpSpPr/>
          <p:nvPr/>
        </p:nvGrpSpPr>
        <p:grpSpPr>
          <a:xfrm rot="10800000">
            <a:off x="229332" y="222662"/>
            <a:ext cx="468140" cy="911285"/>
            <a:chOff x="487095" y="681975"/>
            <a:chExt cx="468140" cy="911285"/>
          </a:xfrm>
        </p:grpSpPr>
        <p:sp>
          <p:nvSpPr>
            <p:cNvPr id="228" name="Google Shape;228;p13"/>
            <p:cNvSpPr/>
            <p:nvPr/>
          </p:nvSpPr>
          <p:spPr>
            <a:xfrm>
              <a:off x="637470" y="681975"/>
              <a:ext cx="167390" cy="16739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CFC700"/>
                </a:solidFill>
                <a:latin typeface="Arial"/>
                <a:ea typeface="Arial"/>
                <a:cs typeface="Arial"/>
                <a:sym typeface="Arial"/>
              </a:endParaRPr>
            </a:p>
          </p:txBody>
        </p:sp>
        <p:sp>
          <p:nvSpPr>
            <p:cNvPr id="229" name="Google Shape;229;p13"/>
            <p:cNvSpPr/>
            <p:nvPr/>
          </p:nvSpPr>
          <p:spPr>
            <a:xfrm>
              <a:off x="487095" y="1125120"/>
              <a:ext cx="468140" cy="46814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cxnSp>
          <p:nvCxnSpPr>
            <p:cNvPr id="230" name="Google Shape;230;p13"/>
            <p:cNvCxnSpPr/>
            <p:nvPr/>
          </p:nvCxnSpPr>
          <p:spPr>
            <a:xfrm rot="10800000">
              <a:off x="721165" y="779868"/>
              <a:ext cx="0" cy="419671"/>
            </a:xfrm>
            <a:prstGeom prst="straightConnector1">
              <a:avLst/>
            </a:prstGeom>
            <a:noFill/>
            <a:ln w="19050" cap="flat" cmpd="sng">
              <a:solidFill>
                <a:srgbClr val="CFC700"/>
              </a:solidFill>
              <a:prstDash val="solid"/>
              <a:miter lim="800000"/>
              <a:headEnd type="none" w="sm" len="sm"/>
              <a:tailEnd type="none" w="sm" len="sm"/>
            </a:ln>
            <a:effectLst>
              <a:outerShdw blurRad="40000" dist="20000" dir="5400000" rotWithShape="0">
                <a:srgbClr val="000000">
                  <a:alpha val="37647"/>
                </a:srgbClr>
              </a:outerShdw>
            </a:effectLst>
          </p:spPr>
        </p:cxnSp>
      </p:grpSp>
      <p:sp>
        <p:nvSpPr>
          <p:cNvPr id="231" name="Google Shape;231;p13"/>
          <p:cNvSpPr txBox="1">
            <a:spLocks noGrp="1"/>
          </p:cNvSpPr>
          <p:nvPr>
            <p:ph type="sldNum" idx="12"/>
          </p:nvPr>
        </p:nvSpPr>
        <p:spPr>
          <a:xfrm>
            <a:off x="203200" y="268293"/>
            <a:ext cx="523876" cy="365125"/>
          </a:xfrm>
          <a:prstGeom prst="rect">
            <a:avLst/>
          </a:prstGeom>
          <a:noFill/>
          <a:ln>
            <a:noFill/>
          </a:ln>
        </p:spPr>
        <p:txBody>
          <a:bodyPr spcFirstLastPara="1" wrap="square" lIns="0" tIns="0" rIns="0" bIns="0" anchor="ctr" anchorCtr="0">
            <a:noAutofit/>
          </a:bodyPr>
          <a:lstStyle>
            <a:lvl1pPr marL="0" marR="0" lvl="0" indent="0" algn="ctr">
              <a:spcBef>
                <a:spcPts val="0"/>
              </a:spcBef>
              <a:buNone/>
              <a:defRPr sz="1400" b="0" i="0" u="none" strike="noStrike" cap="none">
                <a:solidFill>
                  <a:schemeClr val="dk2"/>
                </a:solidFill>
                <a:latin typeface="Arial"/>
                <a:ea typeface="Arial"/>
                <a:cs typeface="Arial"/>
                <a:sym typeface="Arial"/>
              </a:defRPr>
            </a:lvl1pPr>
            <a:lvl2pPr marL="0" marR="0" lvl="1" indent="0" algn="ctr">
              <a:spcBef>
                <a:spcPts val="0"/>
              </a:spcBef>
              <a:buNone/>
              <a:defRPr sz="1400" b="0" i="0" u="none" strike="noStrike" cap="none">
                <a:solidFill>
                  <a:schemeClr val="dk2"/>
                </a:solidFill>
                <a:latin typeface="Arial"/>
                <a:ea typeface="Arial"/>
                <a:cs typeface="Arial"/>
                <a:sym typeface="Arial"/>
              </a:defRPr>
            </a:lvl2pPr>
            <a:lvl3pPr marL="0" marR="0" lvl="2" indent="0" algn="ctr">
              <a:spcBef>
                <a:spcPts val="0"/>
              </a:spcBef>
              <a:buNone/>
              <a:defRPr sz="1400" b="0" i="0" u="none" strike="noStrike" cap="none">
                <a:solidFill>
                  <a:schemeClr val="dk2"/>
                </a:solidFill>
                <a:latin typeface="Arial"/>
                <a:ea typeface="Arial"/>
                <a:cs typeface="Arial"/>
                <a:sym typeface="Arial"/>
              </a:defRPr>
            </a:lvl3pPr>
            <a:lvl4pPr marL="0" marR="0" lvl="3" indent="0" algn="ctr">
              <a:spcBef>
                <a:spcPts val="0"/>
              </a:spcBef>
              <a:buNone/>
              <a:defRPr sz="1400" b="0" i="0" u="none" strike="noStrike" cap="none">
                <a:solidFill>
                  <a:schemeClr val="dk2"/>
                </a:solidFill>
                <a:latin typeface="Arial"/>
                <a:ea typeface="Arial"/>
                <a:cs typeface="Arial"/>
                <a:sym typeface="Arial"/>
              </a:defRPr>
            </a:lvl4pPr>
            <a:lvl5pPr marL="0" marR="0" lvl="4" indent="0" algn="ctr">
              <a:spcBef>
                <a:spcPts val="0"/>
              </a:spcBef>
              <a:buNone/>
              <a:defRPr sz="1400" b="0" i="0" u="none" strike="noStrike" cap="none">
                <a:solidFill>
                  <a:schemeClr val="dk2"/>
                </a:solidFill>
                <a:latin typeface="Arial"/>
                <a:ea typeface="Arial"/>
                <a:cs typeface="Arial"/>
                <a:sym typeface="Arial"/>
              </a:defRPr>
            </a:lvl5pPr>
            <a:lvl6pPr marL="0" marR="0" lvl="5" indent="0" algn="ctr">
              <a:spcBef>
                <a:spcPts val="0"/>
              </a:spcBef>
              <a:buNone/>
              <a:defRPr sz="1400" b="0" i="0" u="none" strike="noStrike" cap="none">
                <a:solidFill>
                  <a:schemeClr val="dk2"/>
                </a:solidFill>
                <a:latin typeface="Arial"/>
                <a:ea typeface="Arial"/>
                <a:cs typeface="Arial"/>
                <a:sym typeface="Arial"/>
              </a:defRPr>
            </a:lvl6pPr>
            <a:lvl7pPr marL="0" marR="0" lvl="6" indent="0" algn="ctr">
              <a:spcBef>
                <a:spcPts val="0"/>
              </a:spcBef>
              <a:buNone/>
              <a:defRPr sz="1400" b="0" i="0" u="none" strike="noStrike" cap="none">
                <a:solidFill>
                  <a:schemeClr val="dk2"/>
                </a:solidFill>
                <a:latin typeface="Arial"/>
                <a:ea typeface="Arial"/>
                <a:cs typeface="Arial"/>
                <a:sym typeface="Arial"/>
              </a:defRPr>
            </a:lvl7pPr>
            <a:lvl8pPr marL="0" marR="0" lvl="7" indent="0" algn="ctr">
              <a:spcBef>
                <a:spcPts val="0"/>
              </a:spcBef>
              <a:buNone/>
              <a:defRPr sz="1400" b="0" i="0" u="none" strike="noStrike" cap="none">
                <a:solidFill>
                  <a:schemeClr val="dk2"/>
                </a:solidFill>
                <a:latin typeface="Arial"/>
                <a:ea typeface="Arial"/>
                <a:cs typeface="Arial"/>
                <a:sym typeface="Arial"/>
              </a:defRPr>
            </a:lvl8pPr>
            <a:lvl9pPr marL="0" marR="0" lvl="8" indent="0" algn="ctr">
              <a:spcBef>
                <a:spcPts val="0"/>
              </a:spcBef>
              <a:buNone/>
              <a:defRPr sz="1400" b="0" i="0" u="none" strike="noStrike" cap="none">
                <a:solidFill>
                  <a:schemeClr val="dk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de-DE"/>
              <a:t>‹#›</a:t>
            </a:fld>
            <a:endParaRPr/>
          </a:p>
        </p:txBody>
      </p:sp>
      <p:grpSp>
        <p:nvGrpSpPr>
          <p:cNvPr id="232" name="Google Shape;232;p13"/>
          <p:cNvGrpSpPr/>
          <p:nvPr/>
        </p:nvGrpSpPr>
        <p:grpSpPr>
          <a:xfrm rot="5400000">
            <a:off x="1131859" y="6377188"/>
            <a:ext cx="175689" cy="325599"/>
            <a:chOff x="487095" y="725670"/>
            <a:chExt cx="468140" cy="867590"/>
          </a:xfrm>
        </p:grpSpPr>
        <p:cxnSp>
          <p:nvCxnSpPr>
            <p:cNvPr id="233" name="Google Shape;233;p13"/>
            <p:cNvCxnSpPr/>
            <p:nvPr/>
          </p:nvCxnSpPr>
          <p:spPr>
            <a:xfrm rot="10800000">
              <a:off x="721165" y="779868"/>
              <a:ext cx="0" cy="419671"/>
            </a:xfrm>
            <a:prstGeom prst="straightConnector1">
              <a:avLst/>
            </a:prstGeom>
            <a:noFill/>
            <a:ln w="9525" cap="flat" cmpd="sng">
              <a:solidFill>
                <a:srgbClr val="384147"/>
              </a:solidFill>
              <a:prstDash val="solid"/>
              <a:miter lim="800000"/>
              <a:headEnd type="none" w="sm" len="sm"/>
              <a:tailEnd type="none" w="sm" len="sm"/>
            </a:ln>
            <a:effectLst>
              <a:outerShdw blurRad="40000" dist="20000" dir="5400000" rotWithShape="0">
                <a:srgbClr val="000000">
                  <a:alpha val="37647"/>
                </a:srgbClr>
              </a:outerShdw>
            </a:effectLst>
          </p:spPr>
        </p:cxnSp>
        <p:sp>
          <p:nvSpPr>
            <p:cNvPr id="234" name="Google Shape;234;p13"/>
            <p:cNvSpPr/>
            <p:nvPr/>
          </p:nvSpPr>
          <p:spPr>
            <a:xfrm>
              <a:off x="637470" y="725670"/>
              <a:ext cx="167390" cy="167390"/>
            </a:xfrm>
            <a:prstGeom prst="ellipse">
              <a:avLst/>
            </a:prstGeom>
            <a:solidFill>
              <a:srgbClr val="3841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CFC700"/>
                </a:solidFill>
                <a:latin typeface="Arial"/>
                <a:ea typeface="Arial"/>
                <a:cs typeface="Arial"/>
                <a:sym typeface="Arial"/>
              </a:endParaRPr>
            </a:p>
          </p:txBody>
        </p:sp>
        <p:sp>
          <p:nvSpPr>
            <p:cNvPr id="235" name="Google Shape;235;p13"/>
            <p:cNvSpPr/>
            <p:nvPr/>
          </p:nvSpPr>
          <p:spPr>
            <a:xfrm>
              <a:off x="487095" y="1125120"/>
              <a:ext cx="468140" cy="468140"/>
            </a:xfrm>
            <a:prstGeom prst="ellipse">
              <a:avLst/>
            </a:prstGeom>
            <a:solidFill>
              <a:srgbClr val="3841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9_Abschnitts-&#10;überschrift">
  <p:cSld name="9_Abschnitts-&#10;überschrift">
    <p:bg>
      <p:bgPr>
        <a:solidFill>
          <a:schemeClr val="lt1"/>
        </a:solidFill>
        <a:effectLst/>
      </p:bgPr>
    </p:bg>
    <p:spTree>
      <p:nvGrpSpPr>
        <p:cNvPr id="1" name="Shape 236"/>
        <p:cNvGrpSpPr/>
        <p:nvPr/>
      </p:nvGrpSpPr>
      <p:grpSpPr>
        <a:xfrm>
          <a:off x="0" y="0"/>
          <a:ext cx="0" cy="0"/>
          <a:chOff x="0" y="0"/>
          <a:chExt cx="0" cy="0"/>
        </a:xfrm>
      </p:grpSpPr>
      <p:sp>
        <p:nvSpPr>
          <p:cNvPr id="237" name="Google Shape;237;p14"/>
          <p:cNvSpPr/>
          <p:nvPr/>
        </p:nvSpPr>
        <p:spPr>
          <a:xfrm>
            <a:off x="0" y="0"/>
            <a:ext cx="1219200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nvGrpSpPr>
          <p:cNvPr id="238" name="Google Shape;238;p14"/>
          <p:cNvGrpSpPr/>
          <p:nvPr/>
        </p:nvGrpSpPr>
        <p:grpSpPr>
          <a:xfrm rot="-5400001">
            <a:off x="2804187" y="-117228"/>
            <a:ext cx="5122823" cy="6624109"/>
            <a:chOff x="447266" y="924755"/>
            <a:chExt cx="547797" cy="708334"/>
          </a:xfrm>
        </p:grpSpPr>
        <p:cxnSp>
          <p:nvCxnSpPr>
            <p:cNvPr id="239" name="Google Shape;239;p14"/>
            <p:cNvCxnSpPr/>
            <p:nvPr/>
          </p:nvCxnSpPr>
          <p:spPr>
            <a:xfrm rot="-5400000">
              <a:off x="592490" y="1070865"/>
              <a:ext cx="257349" cy="0"/>
            </a:xfrm>
            <a:prstGeom prst="straightConnector1">
              <a:avLst/>
            </a:prstGeom>
            <a:noFill/>
            <a:ln w="22225" cap="flat" cmpd="sng">
              <a:solidFill>
                <a:schemeClr val="lt1"/>
              </a:solidFill>
              <a:prstDash val="solid"/>
              <a:miter lim="800000"/>
              <a:headEnd type="none" w="sm" len="sm"/>
              <a:tailEnd type="none" w="sm" len="sm"/>
            </a:ln>
            <a:effectLst>
              <a:outerShdw blurRad="40000" dist="20000" dir="5400000" rotWithShape="0">
                <a:srgbClr val="000000">
                  <a:alpha val="37647"/>
                </a:srgbClr>
              </a:outerShdw>
            </a:effectLst>
          </p:spPr>
        </p:cxnSp>
        <p:sp>
          <p:nvSpPr>
            <p:cNvPr id="240" name="Google Shape;240;p14"/>
            <p:cNvSpPr/>
            <p:nvPr/>
          </p:nvSpPr>
          <p:spPr>
            <a:xfrm rot="-5400001">
              <a:off x="666870" y="924755"/>
              <a:ext cx="108589" cy="1085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200" b="1" i="0" u="none" strike="noStrike" cap="none">
                <a:solidFill>
                  <a:schemeClr val="lt1"/>
                </a:solidFill>
                <a:latin typeface="Arial"/>
                <a:ea typeface="Arial"/>
                <a:cs typeface="Arial"/>
                <a:sym typeface="Arial"/>
              </a:endParaRPr>
            </a:p>
          </p:txBody>
        </p:sp>
        <p:sp>
          <p:nvSpPr>
            <p:cNvPr id="241" name="Google Shape;241;p14"/>
            <p:cNvSpPr/>
            <p:nvPr/>
          </p:nvSpPr>
          <p:spPr>
            <a:xfrm rot="-5400001">
              <a:off x="447267" y="1085292"/>
              <a:ext cx="547796" cy="547797"/>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000" b="0" i="0" u="none" strike="noStrike" cap="none">
                <a:solidFill>
                  <a:schemeClr val="lt1"/>
                </a:solidFill>
                <a:latin typeface="Arial"/>
                <a:ea typeface="Arial"/>
                <a:cs typeface="Arial"/>
                <a:sym typeface="Arial"/>
              </a:endParaRPr>
            </a:p>
          </p:txBody>
        </p:sp>
      </p:grpSp>
      <p:sp>
        <p:nvSpPr>
          <p:cNvPr id="242" name="Google Shape;242;p14"/>
          <p:cNvSpPr txBox="1">
            <a:spLocks noGrp="1"/>
          </p:cNvSpPr>
          <p:nvPr>
            <p:ph type="body" idx="1"/>
          </p:nvPr>
        </p:nvSpPr>
        <p:spPr>
          <a:xfrm>
            <a:off x="1911064" y="2664191"/>
            <a:ext cx="1300485" cy="1038388"/>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dk2"/>
              </a:buClr>
              <a:buSzPts val="2400"/>
              <a:buNone/>
              <a:defRPr sz="2400" b="0"/>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243" name="Google Shape;243;p14"/>
          <p:cNvGrpSpPr/>
          <p:nvPr/>
        </p:nvGrpSpPr>
        <p:grpSpPr>
          <a:xfrm rot="10800000">
            <a:off x="229332" y="222662"/>
            <a:ext cx="468140" cy="911285"/>
            <a:chOff x="487095" y="681975"/>
            <a:chExt cx="468140" cy="911285"/>
          </a:xfrm>
        </p:grpSpPr>
        <p:sp>
          <p:nvSpPr>
            <p:cNvPr id="244" name="Google Shape;244;p14"/>
            <p:cNvSpPr/>
            <p:nvPr/>
          </p:nvSpPr>
          <p:spPr>
            <a:xfrm>
              <a:off x="637470" y="681975"/>
              <a:ext cx="167390" cy="16739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CFC700"/>
                </a:solidFill>
                <a:latin typeface="Arial"/>
                <a:ea typeface="Arial"/>
                <a:cs typeface="Arial"/>
                <a:sym typeface="Arial"/>
              </a:endParaRPr>
            </a:p>
          </p:txBody>
        </p:sp>
        <p:sp>
          <p:nvSpPr>
            <p:cNvPr id="245" name="Google Shape;245;p14"/>
            <p:cNvSpPr/>
            <p:nvPr/>
          </p:nvSpPr>
          <p:spPr>
            <a:xfrm>
              <a:off x="487095" y="1125120"/>
              <a:ext cx="468140" cy="46814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cxnSp>
          <p:nvCxnSpPr>
            <p:cNvPr id="246" name="Google Shape;246;p14"/>
            <p:cNvCxnSpPr/>
            <p:nvPr/>
          </p:nvCxnSpPr>
          <p:spPr>
            <a:xfrm rot="10800000">
              <a:off x="721165" y="779868"/>
              <a:ext cx="0" cy="419671"/>
            </a:xfrm>
            <a:prstGeom prst="straightConnector1">
              <a:avLst/>
            </a:prstGeom>
            <a:noFill/>
            <a:ln w="19050" cap="flat" cmpd="sng">
              <a:solidFill>
                <a:srgbClr val="CFC700"/>
              </a:solidFill>
              <a:prstDash val="solid"/>
              <a:miter lim="800000"/>
              <a:headEnd type="none" w="sm" len="sm"/>
              <a:tailEnd type="none" w="sm" len="sm"/>
            </a:ln>
            <a:effectLst>
              <a:outerShdw blurRad="40000" dist="20000" dir="5400000" rotWithShape="0">
                <a:srgbClr val="000000">
                  <a:alpha val="37647"/>
                </a:srgbClr>
              </a:outerShdw>
            </a:effectLst>
          </p:spPr>
        </p:cxnSp>
      </p:grpSp>
      <p:sp>
        <p:nvSpPr>
          <p:cNvPr id="247" name="Google Shape;247;p14"/>
          <p:cNvSpPr txBox="1">
            <a:spLocks noGrp="1"/>
          </p:cNvSpPr>
          <p:nvPr>
            <p:ph type="sldNum" idx="12"/>
          </p:nvPr>
        </p:nvSpPr>
        <p:spPr>
          <a:xfrm>
            <a:off x="203200" y="268293"/>
            <a:ext cx="523876"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de-DE"/>
              <a:t>‹#›</a:t>
            </a:fld>
            <a:endParaRPr/>
          </a:p>
        </p:txBody>
      </p:sp>
      <p:sp>
        <p:nvSpPr>
          <p:cNvPr id="248" name="Google Shape;248;p14"/>
          <p:cNvSpPr txBox="1">
            <a:spLocks noGrp="1"/>
          </p:cNvSpPr>
          <p:nvPr>
            <p:ph type="title"/>
          </p:nvPr>
        </p:nvSpPr>
        <p:spPr>
          <a:xfrm>
            <a:off x="3701807" y="1033588"/>
            <a:ext cx="4828871" cy="435018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2"/>
              </a:buClr>
              <a:buSzPts val="4400"/>
              <a:buFont typeface="Play"/>
              <a:buNone/>
              <a:defRPr sz="44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49" name="Google Shape;249;p14"/>
          <p:cNvPicPr preferRelativeResize="0"/>
          <p:nvPr/>
        </p:nvPicPr>
        <p:blipFill rotWithShape="1">
          <a:blip r:embed="rId2">
            <a:alphaModFix/>
          </a:blip>
          <a:srcRect/>
          <a:stretch/>
        </p:blipFill>
        <p:spPr>
          <a:xfrm>
            <a:off x="10681511" y="232005"/>
            <a:ext cx="1106383" cy="507770"/>
          </a:xfrm>
          <a:prstGeom prst="rect">
            <a:avLst/>
          </a:prstGeom>
          <a:noFill/>
          <a:ln>
            <a:noFill/>
          </a:ln>
        </p:spPr>
      </p:pic>
      <p:sp>
        <p:nvSpPr>
          <p:cNvPr id="250" name="Google Shape;250;p14"/>
          <p:cNvSpPr txBox="1">
            <a:spLocks noGrp="1"/>
          </p:cNvSpPr>
          <p:nvPr>
            <p:ph type="dt" idx="10"/>
          </p:nvPr>
        </p:nvSpPr>
        <p:spPr>
          <a:xfrm>
            <a:off x="0" y="6356350"/>
            <a:ext cx="105690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1" name="Google Shape;251;p14"/>
          <p:cNvSpPr txBox="1">
            <a:spLocks noGrp="1"/>
          </p:cNvSpPr>
          <p:nvPr>
            <p:ph type="ftr" idx="11"/>
          </p:nvPr>
        </p:nvSpPr>
        <p:spPr>
          <a:xfrm>
            <a:off x="1380353" y="6356350"/>
            <a:ext cx="1039778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252" name="Google Shape;252;p14"/>
          <p:cNvPicPr preferRelativeResize="0"/>
          <p:nvPr/>
        </p:nvPicPr>
        <p:blipFill rotWithShape="1">
          <a:blip r:embed="rId3">
            <a:alphaModFix amt="60000"/>
          </a:blip>
          <a:srcRect/>
          <a:stretch/>
        </p:blipFill>
        <p:spPr>
          <a:xfrm>
            <a:off x="6337299" y="6383305"/>
            <a:ext cx="5556250" cy="272365"/>
          </a:xfrm>
          <a:prstGeom prst="rect">
            <a:avLst/>
          </a:prstGeom>
          <a:noFill/>
          <a:ln>
            <a:noFill/>
          </a:ln>
        </p:spPr>
      </p:pic>
      <p:sp>
        <p:nvSpPr>
          <p:cNvPr id="253" name="Google Shape;253;p14"/>
          <p:cNvSpPr txBox="1"/>
          <p:nvPr/>
        </p:nvSpPr>
        <p:spPr>
          <a:xfrm>
            <a:off x="10899614" y="6315981"/>
            <a:ext cx="836195" cy="20005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700" b="0" i="0" u="none" strike="noStrike" cap="none">
                <a:solidFill>
                  <a:srgbClr val="A5A5A5"/>
                </a:solidFill>
                <a:latin typeface="Arial"/>
                <a:ea typeface="Arial"/>
                <a:cs typeface="Arial"/>
                <a:sym typeface="Arial"/>
              </a:rPr>
              <a:t>Funded by:</a:t>
            </a:r>
            <a:endParaRPr sz="1800" b="0" i="0" u="none" strike="noStrike" cap="none">
              <a:solidFill>
                <a:schemeClr val="dk1"/>
              </a:solidFill>
              <a:latin typeface="Arial"/>
              <a:ea typeface="Arial"/>
              <a:cs typeface="Arial"/>
              <a:sym typeface="Arial"/>
            </a:endParaRPr>
          </a:p>
        </p:txBody>
      </p:sp>
      <p:grpSp>
        <p:nvGrpSpPr>
          <p:cNvPr id="254" name="Google Shape;254;p14"/>
          <p:cNvGrpSpPr/>
          <p:nvPr/>
        </p:nvGrpSpPr>
        <p:grpSpPr>
          <a:xfrm rot="5400000">
            <a:off x="1131859" y="6377188"/>
            <a:ext cx="175689" cy="325599"/>
            <a:chOff x="487095" y="725670"/>
            <a:chExt cx="468140" cy="867590"/>
          </a:xfrm>
        </p:grpSpPr>
        <p:cxnSp>
          <p:nvCxnSpPr>
            <p:cNvPr id="255" name="Google Shape;255;p14"/>
            <p:cNvCxnSpPr/>
            <p:nvPr/>
          </p:nvCxnSpPr>
          <p:spPr>
            <a:xfrm rot="10800000">
              <a:off x="721165" y="779868"/>
              <a:ext cx="0" cy="419671"/>
            </a:xfrm>
            <a:prstGeom prst="straightConnector1">
              <a:avLst/>
            </a:prstGeom>
            <a:noFill/>
            <a:ln w="9525" cap="flat" cmpd="sng">
              <a:solidFill>
                <a:schemeClr val="lt1"/>
              </a:solidFill>
              <a:prstDash val="solid"/>
              <a:miter lim="800000"/>
              <a:headEnd type="none" w="sm" len="sm"/>
              <a:tailEnd type="none" w="sm" len="sm"/>
            </a:ln>
            <a:effectLst>
              <a:outerShdw blurRad="40000" dist="20000" dir="5400000" rotWithShape="0">
                <a:srgbClr val="000000">
                  <a:alpha val="37647"/>
                </a:srgbClr>
              </a:outerShdw>
            </a:effectLst>
          </p:spPr>
        </p:cxnSp>
        <p:sp>
          <p:nvSpPr>
            <p:cNvPr id="256" name="Google Shape;256;p14"/>
            <p:cNvSpPr/>
            <p:nvPr/>
          </p:nvSpPr>
          <p:spPr>
            <a:xfrm>
              <a:off x="637470" y="725670"/>
              <a:ext cx="167390" cy="16739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CFC700"/>
                </a:solidFill>
                <a:latin typeface="Arial"/>
                <a:ea typeface="Arial"/>
                <a:cs typeface="Arial"/>
                <a:sym typeface="Arial"/>
              </a:endParaRPr>
            </a:p>
          </p:txBody>
        </p:sp>
        <p:sp>
          <p:nvSpPr>
            <p:cNvPr id="257" name="Google Shape;257;p14"/>
            <p:cNvSpPr/>
            <p:nvPr/>
          </p:nvSpPr>
          <p:spPr>
            <a:xfrm>
              <a:off x="487095" y="1125120"/>
              <a:ext cx="468140" cy="46814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ext">
  <p:cSld name="Text">
    <p:spTree>
      <p:nvGrpSpPr>
        <p:cNvPr id="1" name="Shape 258"/>
        <p:cNvGrpSpPr/>
        <p:nvPr/>
      </p:nvGrpSpPr>
      <p:grpSpPr>
        <a:xfrm>
          <a:off x="0" y="0"/>
          <a:ext cx="0" cy="0"/>
          <a:chOff x="0" y="0"/>
          <a:chExt cx="0" cy="0"/>
        </a:xfrm>
      </p:grpSpPr>
      <p:sp>
        <p:nvSpPr>
          <p:cNvPr id="259" name="Google Shape;259;p15"/>
          <p:cNvSpPr txBox="1">
            <a:spLocks noGrp="1"/>
          </p:cNvSpPr>
          <p:nvPr>
            <p:ph type="title"/>
          </p:nvPr>
        </p:nvSpPr>
        <p:spPr>
          <a:xfrm>
            <a:off x="486000" y="575999"/>
            <a:ext cx="11124000" cy="990000"/>
          </a:xfrm>
          <a:prstGeom prst="rect">
            <a:avLst/>
          </a:prstGeom>
          <a:noFill/>
          <a:ln>
            <a:noFill/>
          </a:ln>
        </p:spPr>
        <p:txBody>
          <a:bodyPr spcFirstLastPara="1" wrap="square" lIns="121900" tIns="60925" rIns="121900" bIns="60925" anchor="t" anchorCtr="0">
            <a:noAutofit/>
          </a:bodyPr>
          <a:lstStyle>
            <a:lvl1pPr lvl="0" algn="l">
              <a:lnSpc>
                <a:spcPct val="83000"/>
              </a:lnSpc>
              <a:spcBef>
                <a:spcPts val="0"/>
              </a:spcBef>
              <a:spcAft>
                <a:spcPts val="0"/>
              </a:spcAft>
              <a:buClr>
                <a:schemeClr val="dk1"/>
              </a:buClr>
              <a:buSzPts val="4000"/>
              <a:buFont typeface="Arial Black"/>
              <a:buNone/>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260" name="Google Shape;260;p15"/>
          <p:cNvSpPr txBox="1">
            <a:spLocks noGrp="1"/>
          </p:cNvSpPr>
          <p:nvPr>
            <p:ph type="body" idx="1"/>
          </p:nvPr>
        </p:nvSpPr>
        <p:spPr>
          <a:xfrm>
            <a:off x="471600" y="1621584"/>
            <a:ext cx="11138400" cy="4516800"/>
          </a:xfrm>
          <a:prstGeom prst="rect">
            <a:avLst/>
          </a:prstGeom>
          <a:noFill/>
          <a:ln>
            <a:noFill/>
          </a:ln>
        </p:spPr>
        <p:txBody>
          <a:bodyPr spcFirstLastPara="1" wrap="square" lIns="121900" tIns="60925" rIns="121900" bIns="60925" anchor="t" anchorCtr="0">
            <a:noAutofit/>
          </a:bodyPr>
          <a:lstStyle>
            <a:lvl1pPr marL="457200" lvl="0" indent="-431800" algn="l">
              <a:lnSpc>
                <a:spcPct val="105000"/>
              </a:lnSpc>
              <a:spcBef>
                <a:spcPts val="800"/>
              </a:spcBef>
              <a:spcAft>
                <a:spcPts val="0"/>
              </a:spcAft>
              <a:buClr>
                <a:schemeClr val="dk1"/>
              </a:buClr>
              <a:buSzPts val="3200"/>
              <a:buChar char="•"/>
              <a:defRPr/>
            </a:lvl1pPr>
            <a:lvl2pPr marL="914400" lvl="1" indent="-438150" algn="l">
              <a:lnSpc>
                <a:spcPct val="105000"/>
              </a:lnSpc>
              <a:spcBef>
                <a:spcPts val="0"/>
              </a:spcBef>
              <a:spcAft>
                <a:spcPts val="0"/>
              </a:spcAft>
              <a:buClr>
                <a:schemeClr val="dk1"/>
              </a:buClr>
              <a:buSzPts val="3300"/>
              <a:buChar char="◦"/>
              <a:defRPr/>
            </a:lvl2pPr>
            <a:lvl3pPr marL="1371600" lvl="2" indent="-355600" algn="l">
              <a:lnSpc>
                <a:spcPct val="105000"/>
              </a:lnSpc>
              <a:spcBef>
                <a:spcPts val="0"/>
              </a:spcBef>
              <a:spcAft>
                <a:spcPts val="0"/>
              </a:spcAft>
              <a:buClr>
                <a:schemeClr val="dk1"/>
              </a:buClr>
              <a:buSzPts val="2000"/>
              <a:buChar char="▪"/>
              <a:defRPr/>
            </a:lvl3pPr>
            <a:lvl4pPr marL="1828800" lvl="3" indent="-393700" algn="l">
              <a:lnSpc>
                <a:spcPct val="105000"/>
              </a:lnSpc>
              <a:spcBef>
                <a:spcPts val="0"/>
              </a:spcBef>
              <a:spcAft>
                <a:spcPts val="0"/>
              </a:spcAft>
              <a:buClr>
                <a:schemeClr val="dk1"/>
              </a:buClr>
              <a:buSzPts val="2600"/>
              <a:buChar char="-"/>
              <a:defRPr/>
            </a:lvl4pPr>
            <a:lvl5pPr marL="2286000" lvl="4" indent="-330200" algn="l">
              <a:lnSpc>
                <a:spcPct val="105000"/>
              </a:lnSpc>
              <a:spcBef>
                <a:spcPts val="0"/>
              </a:spcBef>
              <a:spcAft>
                <a:spcPts val="0"/>
              </a:spcAft>
              <a:buClr>
                <a:schemeClr val="dk1"/>
              </a:buClr>
              <a:buSzPts val="1600"/>
              <a:buChar char="◆"/>
              <a:defRPr/>
            </a:lvl5pPr>
            <a:lvl6pPr marL="2743200" lvl="5" indent="-381000" algn="l">
              <a:lnSpc>
                <a:spcPct val="90000"/>
              </a:lnSpc>
              <a:spcBef>
                <a:spcPts val="50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261" name="Google Shape;261;p15"/>
          <p:cNvSpPr txBox="1">
            <a:spLocks noGrp="1"/>
          </p:cNvSpPr>
          <p:nvPr>
            <p:ph type="body" idx="2"/>
          </p:nvPr>
        </p:nvSpPr>
        <p:spPr>
          <a:xfrm>
            <a:off x="471600" y="5858821"/>
            <a:ext cx="11138400" cy="278100"/>
          </a:xfrm>
          <a:prstGeom prst="rect">
            <a:avLst/>
          </a:prstGeom>
          <a:noFill/>
          <a:ln>
            <a:noFill/>
          </a:ln>
        </p:spPr>
        <p:txBody>
          <a:bodyPr spcFirstLastPara="1" wrap="square" lIns="121900" tIns="60925" rIns="121900" bIns="60925" anchor="b" anchorCtr="0">
            <a:noAutofit/>
          </a:bodyPr>
          <a:lstStyle>
            <a:lvl1pPr marL="457200" lvl="0" indent="-228600" algn="l">
              <a:lnSpc>
                <a:spcPct val="83000"/>
              </a:lnSpc>
              <a:spcBef>
                <a:spcPts val="800"/>
              </a:spcBef>
              <a:spcAft>
                <a:spcPts val="0"/>
              </a:spcAft>
              <a:buClr>
                <a:schemeClr val="dk1"/>
              </a:buClr>
              <a:buSzPts val="1300"/>
              <a:buNone/>
              <a:defRPr sz="800" b="0">
                <a:latin typeface="Arial"/>
                <a:ea typeface="Arial"/>
                <a:cs typeface="Arial"/>
                <a:sym typeface="Arial"/>
              </a:defRPr>
            </a:lvl1pPr>
            <a:lvl2pPr marL="914400" lvl="1" indent="-228600" algn="l">
              <a:lnSpc>
                <a:spcPct val="133333"/>
              </a:lnSpc>
              <a:spcBef>
                <a:spcPts val="0"/>
              </a:spcBef>
              <a:spcAft>
                <a:spcPts val="0"/>
              </a:spcAft>
              <a:buClr>
                <a:schemeClr val="dk1"/>
              </a:buClr>
              <a:buSzPts val="1300"/>
              <a:buNone/>
              <a:defRPr sz="800"/>
            </a:lvl2pPr>
            <a:lvl3pPr marL="1371600" lvl="2" indent="-228600" algn="l">
              <a:lnSpc>
                <a:spcPct val="133333"/>
              </a:lnSpc>
              <a:spcBef>
                <a:spcPts val="0"/>
              </a:spcBef>
              <a:spcAft>
                <a:spcPts val="0"/>
              </a:spcAft>
              <a:buClr>
                <a:schemeClr val="dk1"/>
              </a:buClr>
              <a:buSzPts val="900"/>
              <a:buNone/>
              <a:defRPr sz="800"/>
            </a:lvl3pPr>
            <a:lvl4pPr marL="1828800" lvl="3" indent="-228600" algn="l">
              <a:lnSpc>
                <a:spcPct val="133333"/>
              </a:lnSpc>
              <a:spcBef>
                <a:spcPts val="0"/>
              </a:spcBef>
              <a:spcAft>
                <a:spcPts val="0"/>
              </a:spcAft>
              <a:buClr>
                <a:schemeClr val="dk1"/>
              </a:buClr>
              <a:buSzPts val="1100"/>
              <a:buNone/>
              <a:defRPr sz="800"/>
            </a:lvl4pPr>
            <a:lvl5pPr marL="2286000" lvl="4" indent="-228600" algn="l">
              <a:lnSpc>
                <a:spcPct val="133333"/>
              </a:lnSpc>
              <a:spcBef>
                <a:spcPts val="0"/>
              </a:spcBef>
              <a:spcAft>
                <a:spcPts val="0"/>
              </a:spcAft>
              <a:buClr>
                <a:schemeClr val="dk1"/>
              </a:buClr>
              <a:buSzPts val="700"/>
              <a:buNone/>
              <a:defRPr sz="800"/>
            </a:lvl5pPr>
            <a:lvl6pPr marL="2743200" lvl="5" indent="-381000" algn="l">
              <a:lnSpc>
                <a:spcPct val="90000"/>
              </a:lnSpc>
              <a:spcBef>
                <a:spcPts val="50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262" name="Google Shape;262;p15"/>
          <p:cNvSpPr txBox="1">
            <a:spLocks noGrp="1"/>
          </p:cNvSpPr>
          <p:nvPr>
            <p:ph type="dt" idx="10"/>
          </p:nvPr>
        </p:nvSpPr>
        <p:spPr>
          <a:xfrm>
            <a:off x="9424800" y="6357600"/>
            <a:ext cx="817200" cy="365100"/>
          </a:xfrm>
          <a:prstGeom prst="rect">
            <a:avLst/>
          </a:prstGeom>
          <a:noFill/>
          <a:ln>
            <a:noFill/>
          </a:ln>
        </p:spPr>
        <p:txBody>
          <a:bodyPr spcFirstLastPara="1" wrap="square" lIns="121900" tIns="60925" rIns="121900" bIns="60925" anchor="b" anchorCtr="0">
            <a:noAutofit/>
          </a:bodyPr>
          <a:lstStyle>
            <a:lvl1pPr lvl="0" algn="r">
              <a:spcBef>
                <a:spcPts val="0"/>
              </a:spcBef>
              <a:spcAft>
                <a:spcPts val="0"/>
              </a:spcAft>
              <a:buClr>
                <a:srgbClr val="888888"/>
              </a:buClr>
              <a:buSzPts val="1900"/>
              <a:buFont typeface="Calibri"/>
              <a:buNone/>
              <a:defRPr/>
            </a:lvl1pPr>
            <a:lvl2pPr lvl="1" algn="l">
              <a:spcBef>
                <a:spcPts val="0"/>
              </a:spcBef>
              <a:spcAft>
                <a:spcPts val="0"/>
              </a:spcAft>
              <a:buClr>
                <a:schemeClr val="dk1"/>
              </a:buClr>
              <a:buSzPts val="1900"/>
              <a:buFont typeface="Calibri"/>
              <a:buNone/>
              <a:defRPr/>
            </a:lvl2pPr>
            <a:lvl3pPr lvl="2" algn="l">
              <a:spcBef>
                <a:spcPts val="0"/>
              </a:spcBef>
              <a:spcAft>
                <a:spcPts val="0"/>
              </a:spcAft>
              <a:buClr>
                <a:schemeClr val="dk1"/>
              </a:buClr>
              <a:buSzPts val="1900"/>
              <a:buFont typeface="Calibri"/>
              <a:buNone/>
              <a:defRPr/>
            </a:lvl3pPr>
            <a:lvl4pPr lvl="3" algn="l">
              <a:spcBef>
                <a:spcPts val="0"/>
              </a:spcBef>
              <a:spcAft>
                <a:spcPts val="0"/>
              </a:spcAft>
              <a:buClr>
                <a:schemeClr val="dk1"/>
              </a:buClr>
              <a:buSzPts val="1900"/>
              <a:buFont typeface="Calibri"/>
              <a:buNone/>
              <a:defRPr/>
            </a:lvl4pPr>
            <a:lvl5pPr lvl="4" algn="l">
              <a:spcBef>
                <a:spcPts val="0"/>
              </a:spcBef>
              <a:spcAft>
                <a:spcPts val="0"/>
              </a:spcAft>
              <a:buClr>
                <a:schemeClr val="dk1"/>
              </a:buClr>
              <a:buSzPts val="1900"/>
              <a:buFont typeface="Calibri"/>
              <a:buNone/>
              <a:defRPr/>
            </a:lvl5pPr>
            <a:lvl6pPr lvl="5" algn="l">
              <a:spcBef>
                <a:spcPts val="0"/>
              </a:spcBef>
              <a:spcAft>
                <a:spcPts val="0"/>
              </a:spcAft>
              <a:buClr>
                <a:schemeClr val="dk1"/>
              </a:buClr>
              <a:buSzPts val="1900"/>
              <a:buFont typeface="Calibri"/>
              <a:buNone/>
              <a:defRPr/>
            </a:lvl6pPr>
            <a:lvl7pPr lvl="6" algn="l">
              <a:spcBef>
                <a:spcPts val="0"/>
              </a:spcBef>
              <a:spcAft>
                <a:spcPts val="0"/>
              </a:spcAft>
              <a:buClr>
                <a:schemeClr val="dk1"/>
              </a:buClr>
              <a:buSzPts val="1900"/>
              <a:buFont typeface="Calibri"/>
              <a:buNone/>
              <a:defRPr/>
            </a:lvl7pPr>
            <a:lvl8pPr lvl="7" algn="l">
              <a:spcBef>
                <a:spcPts val="0"/>
              </a:spcBef>
              <a:spcAft>
                <a:spcPts val="0"/>
              </a:spcAft>
              <a:buClr>
                <a:schemeClr val="dk1"/>
              </a:buClr>
              <a:buSzPts val="1900"/>
              <a:buFont typeface="Calibri"/>
              <a:buNone/>
              <a:defRPr/>
            </a:lvl8pPr>
            <a:lvl9pPr lvl="8" algn="l">
              <a:spcBef>
                <a:spcPts val="0"/>
              </a:spcBef>
              <a:spcAft>
                <a:spcPts val="0"/>
              </a:spcAft>
              <a:buClr>
                <a:schemeClr val="dk1"/>
              </a:buClr>
              <a:buSzPts val="1900"/>
              <a:buFont typeface="Calibri"/>
              <a:buNone/>
              <a:defRPr/>
            </a:lvl9pPr>
          </a:lstStyle>
          <a:p>
            <a:endParaRPr/>
          </a:p>
        </p:txBody>
      </p:sp>
      <p:sp>
        <p:nvSpPr>
          <p:cNvPr id="263" name="Google Shape;263;p15"/>
          <p:cNvSpPr txBox="1">
            <a:spLocks noGrp="1"/>
          </p:cNvSpPr>
          <p:nvPr>
            <p:ph type="ftr" idx="11"/>
          </p:nvPr>
        </p:nvSpPr>
        <p:spPr>
          <a:xfrm>
            <a:off x="5889600" y="6350400"/>
            <a:ext cx="2426400" cy="365100"/>
          </a:xfrm>
          <a:prstGeom prst="rect">
            <a:avLst/>
          </a:prstGeom>
          <a:noFill/>
          <a:ln>
            <a:noFill/>
          </a:ln>
        </p:spPr>
        <p:txBody>
          <a:bodyPr spcFirstLastPara="1" wrap="square" lIns="121900" tIns="60925" rIns="121900" bIns="60925" anchor="b" anchorCtr="0">
            <a:noAutofit/>
          </a:bodyPr>
          <a:lstStyle>
            <a:lvl1pPr lvl="0" algn="r">
              <a:spcBef>
                <a:spcPts val="0"/>
              </a:spcBef>
              <a:spcAft>
                <a:spcPts val="0"/>
              </a:spcAft>
              <a:buClr>
                <a:srgbClr val="888888"/>
              </a:buClr>
              <a:buSzPts val="1900"/>
              <a:buFont typeface="Calibri"/>
              <a:buNone/>
              <a:defRPr/>
            </a:lvl1pPr>
            <a:lvl2pPr lvl="1" algn="l">
              <a:spcBef>
                <a:spcPts val="0"/>
              </a:spcBef>
              <a:spcAft>
                <a:spcPts val="0"/>
              </a:spcAft>
              <a:buClr>
                <a:schemeClr val="dk1"/>
              </a:buClr>
              <a:buSzPts val="1900"/>
              <a:buFont typeface="Calibri"/>
              <a:buNone/>
              <a:defRPr/>
            </a:lvl2pPr>
            <a:lvl3pPr lvl="2" algn="l">
              <a:spcBef>
                <a:spcPts val="0"/>
              </a:spcBef>
              <a:spcAft>
                <a:spcPts val="0"/>
              </a:spcAft>
              <a:buClr>
                <a:schemeClr val="dk1"/>
              </a:buClr>
              <a:buSzPts val="1900"/>
              <a:buFont typeface="Calibri"/>
              <a:buNone/>
              <a:defRPr/>
            </a:lvl3pPr>
            <a:lvl4pPr lvl="3" algn="l">
              <a:spcBef>
                <a:spcPts val="0"/>
              </a:spcBef>
              <a:spcAft>
                <a:spcPts val="0"/>
              </a:spcAft>
              <a:buClr>
                <a:schemeClr val="dk1"/>
              </a:buClr>
              <a:buSzPts val="1900"/>
              <a:buFont typeface="Calibri"/>
              <a:buNone/>
              <a:defRPr/>
            </a:lvl4pPr>
            <a:lvl5pPr lvl="4" algn="l">
              <a:spcBef>
                <a:spcPts val="0"/>
              </a:spcBef>
              <a:spcAft>
                <a:spcPts val="0"/>
              </a:spcAft>
              <a:buClr>
                <a:schemeClr val="dk1"/>
              </a:buClr>
              <a:buSzPts val="1900"/>
              <a:buFont typeface="Calibri"/>
              <a:buNone/>
              <a:defRPr/>
            </a:lvl5pPr>
            <a:lvl6pPr lvl="5" algn="l">
              <a:spcBef>
                <a:spcPts val="0"/>
              </a:spcBef>
              <a:spcAft>
                <a:spcPts val="0"/>
              </a:spcAft>
              <a:buClr>
                <a:schemeClr val="dk1"/>
              </a:buClr>
              <a:buSzPts val="1900"/>
              <a:buFont typeface="Calibri"/>
              <a:buNone/>
              <a:defRPr/>
            </a:lvl6pPr>
            <a:lvl7pPr lvl="6" algn="l">
              <a:spcBef>
                <a:spcPts val="0"/>
              </a:spcBef>
              <a:spcAft>
                <a:spcPts val="0"/>
              </a:spcAft>
              <a:buClr>
                <a:schemeClr val="dk1"/>
              </a:buClr>
              <a:buSzPts val="1900"/>
              <a:buFont typeface="Calibri"/>
              <a:buNone/>
              <a:defRPr/>
            </a:lvl7pPr>
            <a:lvl8pPr lvl="7" algn="l">
              <a:spcBef>
                <a:spcPts val="0"/>
              </a:spcBef>
              <a:spcAft>
                <a:spcPts val="0"/>
              </a:spcAft>
              <a:buClr>
                <a:schemeClr val="dk1"/>
              </a:buClr>
              <a:buSzPts val="1900"/>
              <a:buFont typeface="Calibri"/>
              <a:buNone/>
              <a:defRPr/>
            </a:lvl8pPr>
            <a:lvl9pPr lvl="8" algn="l">
              <a:spcBef>
                <a:spcPts val="0"/>
              </a:spcBef>
              <a:spcAft>
                <a:spcPts val="0"/>
              </a:spcAft>
              <a:buClr>
                <a:schemeClr val="dk1"/>
              </a:buClr>
              <a:buSzPts val="1900"/>
              <a:buFont typeface="Calibri"/>
              <a:buNone/>
              <a:defRPr/>
            </a:lvl9pPr>
          </a:lstStyle>
          <a:p>
            <a:endParaRPr/>
          </a:p>
        </p:txBody>
      </p:sp>
      <p:sp>
        <p:nvSpPr>
          <p:cNvPr id="264" name="Google Shape;264;p15"/>
          <p:cNvSpPr txBox="1">
            <a:spLocks noGrp="1"/>
          </p:cNvSpPr>
          <p:nvPr>
            <p:ph type="sldNum" idx="12"/>
          </p:nvPr>
        </p:nvSpPr>
        <p:spPr>
          <a:xfrm>
            <a:off x="11019600" y="6357600"/>
            <a:ext cx="686100" cy="365100"/>
          </a:xfrm>
          <a:prstGeom prst="rect">
            <a:avLst/>
          </a:prstGeom>
          <a:noFill/>
          <a:ln>
            <a:noFill/>
          </a:ln>
        </p:spPr>
        <p:txBody>
          <a:bodyPr spcFirstLastPara="1" wrap="square" lIns="121900" tIns="60925" rIns="121900" bIns="60925" anchor="b" anchorCtr="0">
            <a:noAutofit/>
          </a:bodyPr>
          <a:lstStyle>
            <a:lvl1pPr marL="0" lvl="0" indent="0" algn="r">
              <a:spcBef>
                <a:spcPts val="0"/>
              </a:spcBef>
              <a:buClr>
                <a:srgbClr val="888888"/>
              </a:buClr>
              <a:buSzPts val="1600"/>
              <a:buFont typeface="Calibri"/>
              <a:buNone/>
              <a:defRPr sz="1600" b="0" i="0" u="none" strike="noStrike" cap="none">
                <a:solidFill>
                  <a:srgbClr val="888888"/>
                </a:solidFill>
                <a:latin typeface="Calibri"/>
                <a:ea typeface="Calibri"/>
                <a:cs typeface="Calibri"/>
                <a:sym typeface="Calibri"/>
              </a:defRPr>
            </a:lvl1pPr>
            <a:lvl2pPr marL="0" lvl="1" indent="0" algn="r">
              <a:spcBef>
                <a:spcPts val="0"/>
              </a:spcBef>
              <a:buClr>
                <a:srgbClr val="888888"/>
              </a:buClr>
              <a:buSzPts val="1600"/>
              <a:buFont typeface="Calibri"/>
              <a:buNone/>
              <a:defRPr sz="1600" b="0" i="0" u="none" strike="noStrike" cap="none">
                <a:solidFill>
                  <a:srgbClr val="888888"/>
                </a:solidFill>
                <a:latin typeface="Calibri"/>
                <a:ea typeface="Calibri"/>
                <a:cs typeface="Calibri"/>
                <a:sym typeface="Calibri"/>
              </a:defRPr>
            </a:lvl2pPr>
            <a:lvl3pPr marL="0" lvl="2" indent="0" algn="r">
              <a:spcBef>
                <a:spcPts val="0"/>
              </a:spcBef>
              <a:buClr>
                <a:srgbClr val="888888"/>
              </a:buClr>
              <a:buSzPts val="1600"/>
              <a:buFont typeface="Calibri"/>
              <a:buNone/>
              <a:defRPr sz="1600" b="0" i="0" u="none" strike="noStrike" cap="none">
                <a:solidFill>
                  <a:srgbClr val="888888"/>
                </a:solidFill>
                <a:latin typeface="Calibri"/>
                <a:ea typeface="Calibri"/>
                <a:cs typeface="Calibri"/>
                <a:sym typeface="Calibri"/>
              </a:defRPr>
            </a:lvl3pPr>
            <a:lvl4pPr marL="0" lvl="3" indent="0" algn="r">
              <a:spcBef>
                <a:spcPts val="0"/>
              </a:spcBef>
              <a:buClr>
                <a:srgbClr val="888888"/>
              </a:buClr>
              <a:buSzPts val="1600"/>
              <a:buFont typeface="Calibri"/>
              <a:buNone/>
              <a:defRPr sz="1600" b="0" i="0" u="none" strike="noStrike" cap="none">
                <a:solidFill>
                  <a:srgbClr val="888888"/>
                </a:solidFill>
                <a:latin typeface="Calibri"/>
                <a:ea typeface="Calibri"/>
                <a:cs typeface="Calibri"/>
                <a:sym typeface="Calibri"/>
              </a:defRPr>
            </a:lvl4pPr>
            <a:lvl5pPr marL="0" lvl="4" indent="0" algn="r">
              <a:spcBef>
                <a:spcPts val="0"/>
              </a:spcBef>
              <a:buClr>
                <a:srgbClr val="888888"/>
              </a:buClr>
              <a:buSzPts val="1600"/>
              <a:buFont typeface="Calibri"/>
              <a:buNone/>
              <a:defRPr sz="1600" b="0" i="0" u="none" strike="noStrike" cap="none">
                <a:solidFill>
                  <a:srgbClr val="888888"/>
                </a:solidFill>
                <a:latin typeface="Calibri"/>
                <a:ea typeface="Calibri"/>
                <a:cs typeface="Calibri"/>
                <a:sym typeface="Calibri"/>
              </a:defRPr>
            </a:lvl5pPr>
            <a:lvl6pPr marL="0" lvl="5" indent="0" algn="r">
              <a:spcBef>
                <a:spcPts val="0"/>
              </a:spcBef>
              <a:buClr>
                <a:srgbClr val="888888"/>
              </a:buClr>
              <a:buSzPts val="1600"/>
              <a:buFont typeface="Calibri"/>
              <a:buNone/>
              <a:defRPr sz="1600" b="0" i="0" u="none" strike="noStrike" cap="none">
                <a:solidFill>
                  <a:srgbClr val="888888"/>
                </a:solidFill>
                <a:latin typeface="Calibri"/>
                <a:ea typeface="Calibri"/>
                <a:cs typeface="Calibri"/>
                <a:sym typeface="Calibri"/>
              </a:defRPr>
            </a:lvl6pPr>
            <a:lvl7pPr marL="0" lvl="6" indent="0" algn="r">
              <a:spcBef>
                <a:spcPts val="0"/>
              </a:spcBef>
              <a:buClr>
                <a:srgbClr val="888888"/>
              </a:buClr>
              <a:buSzPts val="1600"/>
              <a:buFont typeface="Calibri"/>
              <a:buNone/>
              <a:defRPr sz="1600" b="0" i="0" u="none" strike="noStrike" cap="none">
                <a:solidFill>
                  <a:srgbClr val="888888"/>
                </a:solidFill>
                <a:latin typeface="Calibri"/>
                <a:ea typeface="Calibri"/>
                <a:cs typeface="Calibri"/>
                <a:sym typeface="Calibri"/>
              </a:defRPr>
            </a:lvl7pPr>
            <a:lvl8pPr marL="0" lvl="7" indent="0" algn="r">
              <a:spcBef>
                <a:spcPts val="0"/>
              </a:spcBef>
              <a:buClr>
                <a:srgbClr val="888888"/>
              </a:buClr>
              <a:buSzPts val="1600"/>
              <a:buFont typeface="Calibri"/>
              <a:buNone/>
              <a:defRPr sz="1600" b="0" i="0" u="none" strike="noStrike" cap="none">
                <a:solidFill>
                  <a:srgbClr val="888888"/>
                </a:solidFill>
                <a:latin typeface="Calibri"/>
                <a:ea typeface="Calibri"/>
                <a:cs typeface="Calibri"/>
                <a:sym typeface="Calibri"/>
              </a:defRPr>
            </a:lvl8pPr>
            <a:lvl9pPr marL="0" lvl="8" indent="0" algn="r">
              <a:spcBef>
                <a:spcPts val="0"/>
              </a:spcBef>
              <a:buClr>
                <a:srgbClr val="888888"/>
              </a:buClr>
              <a:buSzPts val="1600"/>
              <a:buFont typeface="Calibri"/>
              <a:buNone/>
              <a:defRPr sz="1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65"/>
        <p:cNvGrpSpPr/>
        <p:nvPr/>
      </p:nvGrpSpPr>
      <p:grpSpPr>
        <a:xfrm>
          <a:off x="0" y="0"/>
          <a:ext cx="0" cy="0"/>
          <a:chOff x="0" y="0"/>
          <a:chExt cx="0" cy="0"/>
        </a:xfrm>
      </p:grpSpPr>
      <p:sp>
        <p:nvSpPr>
          <p:cNvPr id="266" name="Google Shape;266;p16"/>
          <p:cNvSpPr txBox="1">
            <a:spLocks noGrp="1"/>
          </p:cNvSpPr>
          <p:nvPr>
            <p:ph type="sldNum" idx="12"/>
          </p:nvPr>
        </p:nvSpPr>
        <p:spPr>
          <a:xfrm>
            <a:off x="11296610" y="6217622"/>
            <a:ext cx="731700" cy="5247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6_Titel und Inhalt">
  <p:cSld name="6_Titel und Inhalt">
    <p:spTree>
      <p:nvGrpSpPr>
        <p:cNvPr id="1" name="Shape 282"/>
        <p:cNvGrpSpPr/>
        <p:nvPr/>
      </p:nvGrpSpPr>
      <p:grpSpPr>
        <a:xfrm>
          <a:off x="0" y="0"/>
          <a:ext cx="0" cy="0"/>
          <a:chOff x="0" y="0"/>
          <a:chExt cx="0" cy="0"/>
        </a:xfrm>
      </p:grpSpPr>
      <p:sp>
        <p:nvSpPr>
          <p:cNvPr id="283" name="Google Shape;283;p18"/>
          <p:cNvSpPr txBox="1">
            <a:spLocks noGrp="1"/>
          </p:cNvSpPr>
          <p:nvPr>
            <p:ph type="dt" idx="10"/>
          </p:nvPr>
        </p:nvSpPr>
        <p:spPr>
          <a:xfrm>
            <a:off x="0" y="6356350"/>
            <a:ext cx="105690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4" name="Google Shape;284;p18"/>
          <p:cNvSpPr txBox="1">
            <a:spLocks noGrp="1"/>
          </p:cNvSpPr>
          <p:nvPr>
            <p:ph type="ftr" idx="11"/>
          </p:nvPr>
        </p:nvSpPr>
        <p:spPr>
          <a:xfrm>
            <a:off x="1380353" y="6356350"/>
            <a:ext cx="471564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285" name="Google Shape;285;p18"/>
          <p:cNvGrpSpPr/>
          <p:nvPr/>
        </p:nvGrpSpPr>
        <p:grpSpPr>
          <a:xfrm rot="10800000">
            <a:off x="229332" y="222662"/>
            <a:ext cx="468140" cy="911285"/>
            <a:chOff x="487095" y="681975"/>
            <a:chExt cx="468140" cy="911285"/>
          </a:xfrm>
        </p:grpSpPr>
        <p:sp>
          <p:nvSpPr>
            <p:cNvPr id="286" name="Google Shape;286;p18"/>
            <p:cNvSpPr/>
            <p:nvPr/>
          </p:nvSpPr>
          <p:spPr>
            <a:xfrm>
              <a:off x="637470" y="681975"/>
              <a:ext cx="167390" cy="16739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CFC700"/>
                </a:solidFill>
                <a:latin typeface="Arial"/>
                <a:ea typeface="Arial"/>
                <a:cs typeface="Arial"/>
                <a:sym typeface="Arial"/>
              </a:endParaRPr>
            </a:p>
          </p:txBody>
        </p:sp>
        <p:sp>
          <p:nvSpPr>
            <p:cNvPr id="287" name="Google Shape;287;p18"/>
            <p:cNvSpPr/>
            <p:nvPr/>
          </p:nvSpPr>
          <p:spPr>
            <a:xfrm>
              <a:off x="487095" y="1125120"/>
              <a:ext cx="468140" cy="46814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cxnSp>
          <p:nvCxnSpPr>
            <p:cNvPr id="288" name="Google Shape;288;p18"/>
            <p:cNvCxnSpPr/>
            <p:nvPr/>
          </p:nvCxnSpPr>
          <p:spPr>
            <a:xfrm rot="10800000">
              <a:off x="721165" y="779868"/>
              <a:ext cx="0" cy="419671"/>
            </a:xfrm>
            <a:prstGeom prst="straightConnector1">
              <a:avLst/>
            </a:prstGeom>
            <a:noFill/>
            <a:ln w="19050" cap="flat" cmpd="sng">
              <a:solidFill>
                <a:srgbClr val="CFC700"/>
              </a:solidFill>
              <a:prstDash val="solid"/>
              <a:miter lim="800000"/>
              <a:headEnd type="none" w="sm" len="sm"/>
              <a:tailEnd type="none" w="sm" len="sm"/>
            </a:ln>
          </p:spPr>
        </p:cxnSp>
      </p:grpSp>
      <p:sp>
        <p:nvSpPr>
          <p:cNvPr id="289" name="Google Shape;289;p18"/>
          <p:cNvSpPr txBox="1">
            <a:spLocks noGrp="1"/>
          </p:cNvSpPr>
          <p:nvPr>
            <p:ph type="sldNum" idx="12"/>
          </p:nvPr>
        </p:nvSpPr>
        <p:spPr>
          <a:xfrm>
            <a:off x="203200" y="268293"/>
            <a:ext cx="523876"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1400" b="0" i="0" u="none" strike="noStrike" cap="none">
                <a:solidFill>
                  <a:schemeClr val="dk2"/>
                </a:solidFill>
                <a:latin typeface="Arial"/>
                <a:ea typeface="Arial"/>
                <a:cs typeface="Arial"/>
                <a:sym typeface="Arial"/>
              </a:defRPr>
            </a:lvl1pPr>
            <a:lvl2pPr marL="0" lvl="1" indent="0" algn="ctr">
              <a:spcBef>
                <a:spcPts val="0"/>
              </a:spcBef>
              <a:buNone/>
              <a:defRPr sz="1400" b="0" i="0" u="none" strike="noStrike" cap="none">
                <a:solidFill>
                  <a:schemeClr val="dk2"/>
                </a:solidFill>
                <a:latin typeface="Arial"/>
                <a:ea typeface="Arial"/>
                <a:cs typeface="Arial"/>
                <a:sym typeface="Arial"/>
              </a:defRPr>
            </a:lvl2pPr>
            <a:lvl3pPr marL="0" lvl="2" indent="0" algn="ctr">
              <a:spcBef>
                <a:spcPts val="0"/>
              </a:spcBef>
              <a:buNone/>
              <a:defRPr sz="1400" b="0" i="0" u="none" strike="noStrike" cap="none">
                <a:solidFill>
                  <a:schemeClr val="dk2"/>
                </a:solidFill>
                <a:latin typeface="Arial"/>
                <a:ea typeface="Arial"/>
                <a:cs typeface="Arial"/>
                <a:sym typeface="Arial"/>
              </a:defRPr>
            </a:lvl3pPr>
            <a:lvl4pPr marL="0" lvl="3" indent="0" algn="ctr">
              <a:spcBef>
                <a:spcPts val="0"/>
              </a:spcBef>
              <a:buNone/>
              <a:defRPr sz="1400" b="0" i="0" u="none" strike="noStrike" cap="none">
                <a:solidFill>
                  <a:schemeClr val="dk2"/>
                </a:solidFill>
                <a:latin typeface="Arial"/>
                <a:ea typeface="Arial"/>
                <a:cs typeface="Arial"/>
                <a:sym typeface="Arial"/>
              </a:defRPr>
            </a:lvl4pPr>
            <a:lvl5pPr marL="0" lvl="4" indent="0" algn="ctr">
              <a:spcBef>
                <a:spcPts val="0"/>
              </a:spcBef>
              <a:buNone/>
              <a:defRPr sz="1400" b="0" i="0" u="none" strike="noStrike" cap="none">
                <a:solidFill>
                  <a:schemeClr val="dk2"/>
                </a:solidFill>
                <a:latin typeface="Arial"/>
                <a:ea typeface="Arial"/>
                <a:cs typeface="Arial"/>
                <a:sym typeface="Arial"/>
              </a:defRPr>
            </a:lvl5pPr>
            <a:lvl6pPr marL="0" lvl="5" indent="0" algn="ctr">
              <a:spcBef>
                <a:spcPts val="0"/>
              </a:spcBef>
              <a:buNone/>
              <a:defRPr sz="1400" b="0" i="0" u="none" strike="noStrike" cap="none">
                <a:solidFill>
                  <a:schemeClr val="dk2"/>
                </a:solidFill>
                <a:latin typeface="Arial"/>
                <a:ea typeface="Arial"/>
                <a:cs typeface="Arial"/>
                <a:sym typeface="Arial"/>
              </a:defRPr>
            </a:lvl6pPr>
            <a:lvl7pPr marL="0" lvl="6" indent="0" algn="ctr">
              <a:spcBef>
                <a:spcPts val="0"/>
              </a:spcBef>
              <a:buNone/>
              <a:defRPr sz="1400" b="0" i="0" u="none" strike="noStrike" cap="none">
                <a:solidFill>
                  <a:schemeClr val="dk2"/>
                </a:solidFill>
                <a:latin typeface="Arial"/>
                <a:ea typeface="Arial"/>
                <a:cs typeface="Arial"/>
                <a:sym typeface="Arial"/>
              </a:defRPr>
            </a:lvl7pPr>
            <a:lvl8pPr marL="0" lvl="7" indent="0" algn="ctr">
              <a:spcBef>
                <a:spcPts val="0"/>
              </a:spcBef>
              <a:buNone/>
              <a:defRPr sz="1400" b="0" i="0" u="none" strike="noStrike" cap="none">
                <a:solidFill>
                  <a:schemeClr val="dk2"/>
                </a:solidFill>
                <a:latin typeface="Arial"/>
                <a:ea typeface="Arial"/>
                <a:cs typeface="Arial"/>
                <a:sym typeface="Arial"/>
              </a:defRPr>
            </a:lvl8pPr>
            <a:lvl9pPr marL="0" lvl="8" indent="0" algn="ctr">
              <a:spcBef>
                <a:spcPts val="0"/>
              </a:spcBef>
              <a:buNone/>
              <a:defRPr sz="1400" b="0" i="0" u="none" strike="noStrike" cap="none">
                <a:solidFill>
                  <a:schemeClr val="dk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de-DE"/>
              <a:t>‹#›</a:t>
            </a:fld>
            <a:endParaRPr/>
          </a:p>
        </p:txBody>
      </p:sp>
      <p:grpSp>
        <p:nvGrpSpPr>
          <p:cNvPr id="290" name="Google Shape;290;p18"/>
          <p:cNvGrpSpPr/>
          <p:nvPr/>
        </p:nvGrpSpPr>
        <p:grpSpPr>
          <a:xfrm rot="5400000">
            <a:off x="1131859" y="6377189"/>
            <a:ext cx="175689" cy="325599"/>
            <a:chOff x="487095" y="725670"/>
            <a:chExt cx="468140" cy="867590"/>
          </a:xfrm>
        </p:grpSpPr>
        <p:cxnSp>
          <p:nvCxnSpPr>
            <p:cNvPr id="291" name="Google Shape;291;p18"/>
            <p:cNvCxnSpPr/>
            <p:nvPr/>
          </p:nvCxnSpPr>
          <p:spPr>
            <a:xfrm rot="10800000">
              <a:off x="721165" y="779868"/>
              <a:ext cx="0" cy="419671"/>
            </a:xfrm>
            <a:prstGeom prst="straightConnector1">
              <a:avLst/>
            </a:prstGeom>
            <a:noFill/>
            <a:ln w="9525" cap="flat" cmpd="sng">
              <a:solidFill>
                <a:srgbClr val="384147"/>
              </a:solidFill>
              <a:prstDash val="solid"/>
              <a:miter lim="800000"/>
              <a:headEnd type="none" w="sm" len="sm"/>
              <a:tailEnd type="none" w="sm" len="sm"/>
            </a:ln>
          </p:spPr>
        </p:cxnSp>
        <p:sp>
          <p:nvSpPr>
            <p:cNvPr id="292" name="Google Shape;292;p18"/>
            <p:cNvSpPr/>
            <p:nvPr/>
          </p:nvSpPr>
          <p:spPr>
            <a:xfrm>
              <a:off x="637470" y="725670"/>
              <a:ext cx="167390" cy="167390"/>
            </a:xfrm>
            <a:prstGeom prst="ellipse">
              <a:avLst/>
            </a:prstGeom>
            <a:solidFill>
              <a:srgbClr val="3841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CFC700"/>
                </a:solidFill>
                <a:latin typeface="Arial"/>
                <a:ea typeface="Arial"/>
                <a:cs typeface="Arial"/>
                <a:sym typeface="Arial"/>
              </a:endParaRPr>
            </a:p>
          </p:txBody>
        </p:sp>
        <p:sp>
          <p:nvSpPr>
            <p:cNvPr id="293" name="Google Shape;293;p18"/>
            <p:cNvSpPr/>
            <p:nvPr/>
          </p:nvSpPr>
          <p:spPr>
            <a:xfrm>
              <a:off x="487095" y="1125120"/>
              <a:ext cx="468140" cy="468140"/>
            </a:xfrm>
            <a:prstGeom prst="ellipse">
              <a:avLst/>
            </a:prstGeom>
            <a:solidFill>
              <a:srgbClr val="3841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elfolie" type="title">
  <p:cSld name="TITLE">
    <p:spTree>
      <p:nvGrpSpPr>
        <p:cNvPr id="1" name="Shape 294"/>
        <p:cNvGrpSpPr/>
        <p:nvPr/>
      </p:nvGrpSpPr>
      <p:grpSpPr>
        <a:xfrm>
          <a:off x="0" y="0"/>
          <a:ext cx="0" cy="0"/>
          <a:chOff x="0" y="0"/>
          <a:chExt cx="0" cy="0"/>
        </a:xfrm>
      </p:grpSpPr>
      <p:sp>
        <p:nvSpPr>
          <p:cNvPr id="295" name="Google Shape;295;p19"/>
          <p:cNvSpPr/>
          <p:nvPr/>
        </p:nvSpPr>
        <p:spPr>
          <a:xfrm rot="10800000">
            <a:off x="0" y="0"/>
            <a:ext cx="12192000" cy="6900362"/>
          </a:xfrm>
          <a:prstGeom prst="rect">
            <a:avLst/>
          </a:prstGeom>
          <a:gradFill>
            <a:gsLst>
              <a:gs pos="0">
                <a:srgbClr val="CFC700"/>
              </a:gs>
              <a:gs pos="73000">
                <a:srgbClr val="8F8A06"/>
              </a:gs>
              <a:gs pos="100000">
                <a:srgbClr val="8F8A06"/>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6" name="Google Shape;296;p19"/>
          <p:cNvSpPr/>
          <p:nvPr/>
        </p:nvSpPr>
        <p:spPr>
          <a:xfrm>
            <a:off x="-2513" y="-388"/>
            <a:ext cx="7788695" cy="6900365"/>
          </a:xfrm>
          <a:custGeom>
            <a:avLst/>
            <a:gdLst/>
            <a:ahLst/>
            <a:cxnLst/>
            <a:rect l="l" t="t" r="r" b="b"/>
            <a:pathLst>
              <a:path w="7788695" h="6900365" extrusionOk="0">
                <a:moveTo>
                  <a:pt x="0" y="0"/>
                </a:moveTo>
                <a:lnTo>
                  <a:pt x="6383271" y="0"/>
                </a:lnTo>
                <a:lnTo>
                  <a:pt x="6410182" y="28227"/>
                </a:lnTo>
                <a:cubicBezTo>
                  <a:pt x="7266676" y="970579"/>
                  <a:pt x="7788695" y="2222400"/>
                  <a:pt x="7788695" y="3596144"/>
                </a:cubicBezTo>
                <a:cubicBezTo>
                  <a:pt x="7788695" y="4786722"/>
                  <a:pt x="7396601" y="5885722"/>
                  <a:pt x="6734497" y="6771060"/>
                </a:cubicBezTo>
                <a:lnTo>
                  <a:pt x="6632883" y="6900365"/>
                </a:lnTo>
                <a:lnTo>
                  <a:pt x="0" y="6900365"/>
                </a:lnTo>
                <a:lnTo>
                  <a:pt x="0" y="0"/>
                </a:lnTo>
                <a:close/>
              </a:path>
            </a:pathLst>
          </a:custGeom>
          <a:solidFill>
            <a:srgbClr val="3841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7" name="Google Shape;297;p19"/>
          <p:cNvSpPr txBox="1">
            <a:spLocks noGrp="1"/>
          </p:cNvSpPr>
          <p:nvPr>
            <p:ph type="ctrTitle"/>
          </p:nvPr>
        </p:nvSpPr>
        <p:spPr>
          <a:xfrm>
            <a:off x="1012798" y="943640"/>
            <a:ext cx="5758233" cy="268062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600"/>
              <a:buFont typeface="Play"/>
              <a:buNone/>
              <a:defRPr sz="4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8" name="Google Shape;298;p19"/>
          <p:cNvSpPr txBox="1">
            <a:spLocks noGrp="1"/>
          </p:cNvSpPr>
          <p:nvPr>
            <p:ph type="subTitle" idx="1"/>
          </p:nvPr>
        </p:nvSpPr>
        <p:spPr>
          <a:xfrm>
            <a:off x="1012798" y="3891764"/>
            <a:ext cx="5758233" cy="2133599"/>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10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grpSp>
        <p:nvGrpSpPr>
          <p:cNvPr id="299" name="Google Shape;299;p19"/>
          <p:cNvGrpSpPr/>
          <p:nvPr/>
        </p:nvGrpSpPr>
        <p:grpSpPr>
          <a:xfrm>
            <a:off x="6818243" y="526847"/>
            <a:ext cx="4874476" cy="3115844"/>
            <a:chOff x="6513074" y="825017"/>
            <a:chExt cx="5139889" cy="3285500"/>
          </a:xfrm>
        </p:grpSpPr>
        <p:grpSp>
          <p:nvGrpSpPr>
            <p:cNvPr id="300" name="Google Shape;300;p19"/>
            <p:cNvGrpSpPr/>
            <p:nvPr/>
          </p:nvGrpSpPr>
          <p:grpSpPr>
            <a:xfrm>
              <a:off x="8367461" y="825017"/>
              <a:ext cx="3285502" cy="3285500"/>
              <a:chOff x="492253" y="543708"/>
              <a:chExt cx="4280054" cy="4280052"/>
            </a:xfrm>
          </p:grpSpPr>
          <p:sp>
            <p:nvSpPr>
              <p:cNvPr id="301" name="Google Shape;301;p19"/>
              <p:cNvSpPr/>
              <p:nvPr/>
            </p:nvSpPr>
            <p:spPr>
              <a:xfrm>
                <a:off x="492253" y="543708"/>
                <a:ext cx="4280054" cy="4280052"/>
              </a:xfrm>
              <a:prstGeom prst="ellipse">
                <a:avLst/>
              </a:prstGeom>
              <a:solidFill>
                <a:srgbClr val="3841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02" name="Google Shape;302;p19"/>
              <p:cNvPicPr preferRelativeResize="0"/>
              <p:nvPr/>
            </p:nvPicPr>
            <p:blipFill rotWithShape="1">
              <a:blip r:embed="rId2">
                <a:alphaModFix/>
              </a:blip>
              <a:srcRect b="11224"/>
              <a:stretch/>
            </p:blipFill>
            <p:spPr>
              <a:xfrm>
                <a:off x="1578379" y="1619608"/>
                <a:ext cx="2107801" cy="2197481"/>
              </a:xfrm>
              <a:prstGeom prst="rect">
                <a:avLst/>
              </a:prstGeom>
              <a:noFill/>
              <a:ln>
                <a:noFill/>
              </a:ln>
            </p:spPr>
          </p:pic>
        </p:grpSp>
        <p:cxnSp>
          <p:nvCxnSpPr>
            <p:cNvPr id="303" name="Google Shape;303;p19"/>
            <p:cNvCxnSpPr/>
            <p:nvPr/>
          </p:nvCxnSpPr>
          <p:spPr>
            <a:xfrm>
              <a:off x="7583499" y="2324284"/>
              <a:ext cx="1642751" cy="0"/>
            </a:xfrm>
            <a:prstGeom prst="straightConnector1">
              <a:avLst/>
            </a:prstGeom>
            <a:noFill/>
            <a:ln w="19050" cap="flat" cmpd="sng">
              <a:solidFill>
                <a:srgbClr val="384147"/>
              </a:solidFill>
              <a:prstDash val="solid"/>
              <a:miter lim="800000"/>
              <a:headEnd type="none" w="sm" len="sm"/>
              <a:tailEnd type="none" w="sm" len="sm"/>
            </a:ln>
          </p:spPr>
        </p:cxnSp>
        <p:pic>
          <p:nvPicPr>
            <p:cNvPr id="304" name="Google Shape;304;p19"/>
            <p:cNvPicPr preferRelativeResize="0"/>
            <p:nvPr/>
          </p:nvPicPr>
          <p:blipFill rotWithShape="1">
            <a:blip r:embed="rId3">
              <a:alphaModFix/>
            </a:blip>
            <a:srcRect/>
            <a:stretch/>
          </p:blipFill>
          <p:spPr>
            <a:xfrm>
              <a:off x="6513074" y="1615471"/>
              <a:ext cx="1315350" cy="1315350"/>
            </a:xfrm>
            <a:prstGeom prst="rect">
              <a:avLst/>
            </a:prstGeom>
            <a:noFill/>
            <a:ln>
              <a:noFill/>
            </a:ln>
          </p:spPr>
        </p:pic>
      </p:grpSp>
      <p:pic>
        <p:nvPicPr>
          <p:cNvPr id="305" name="Google Shape;305;p19" descr="Ein Bild, das Logo, Symbol, Schrift, Grafiken enthält.&#10;&#10;Automatisch generierte Beschreibung"/>
          <p:cNvPicPr preferRelativeResize="0"/>
          <p:nvPr/>
        </p:nvPicPr>
        <p:blipFill rotWithShape="1">
          <a:blip r:embed="rId4">
            <a:alphaModFix/>
          </a:blip>
          <a:srcRect l="35718"/>
          <a:stretch/>
        </p:blipFill>
        <p:spPr>
          <a:xfrm>
            <a:off x="7609148" y="5767153"/>
            <a:ext cx="1432005" cy="902497"/>
          </a:xfrm>
          <a:prstGeom prst="rect">
            <a:avLst/>
          </a:prstGeom>
          <a:noFill/>
          <a:ln>
            <a:noFill/>
          </a:ln>
        </p:spPr>
      </p:pic>
      <p:sp>
        <p:nvSpPr>
          <p:cNvPr id="306" name="Google Shape;306;p19"/>
          <p:cNvSpPr txBox="1"/>
          <p:nvPr/>
        </p:nvSpPr>
        <p:spPr>
          <a:xfrm>
            <a:off x="9206338" y="6095453"/>
            <a:ext cx="1716940" cy="250903"/>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384147"/>
              </a:buClr>
              <a:buSzPts val="1800"/>
              <a:buFont typeface="Arial"/>
              <a:buNone/>
            </a:pPr>
            <a:r>
              <a:rPr lang="de-DE" sz="1800">
                <a:solidFill>
                  <a:srgbClr val="384147"/>
                </a:solidFill>
                <a:latin typeface="Arial"/>
                <a:ea typeface="Arial"/>
                <a:cs typeface="Arial"/>
                <a:sym typeface="Arial"/>
              </a:rPr>
              <a:t>bilateral-ai.net</a:t>
            </a:r>
            <a:endParaRPr sz="1800">
              <a:solidFill>
                <a:srgbClr val="384147"/>
              </a:solidFill>
              <a:latin typeface="Arial"/>
              <a:ea typeface="Arial"/>
              <a:cs typeface="Arial"/>
              <a:sym typeface="Arial"/>
            </a:endParaRPr>
          </a:p>
        </p:txBody>
      </p:sp>
      <p:grpSp>
        <p:nvGrpSpPr>
          <p:cNvPr id="307" name="Google Shape;307;p19"/>
          <p:cNvGrpSpPr/>
          <p:nvPr/>
        </p:nvGrpSpPr>
        <p:grpSpPr>
          <a:xfrm rot="10800000">
            <a:off x="10780706" y="6127064"/>
            <a:ext cx="557595" cy="162884"/>
            <a:chOff x="7921933" y="6295685"/>
            <a:chExt cx="557595" cy="162884"/>
          </a:xfrm>
        </p:grpSpPr>
        <p:cxnSp>
          <p:nvCxnSpPr>
            <p:cNvPr id="308" name="Google Shape;308;p19"/>
            <p:cNvCxnSpPr/>
            <p:nvPr/>
          </p:nvCxnSpPr>
          <p:spPr>
            <a:xfrm>
              <a:off x="7921933" y="6377127"/>
              <a:ext cx="481837" cy="0"/>
            </a:xfrm>
            <a:prstGeom prst="straightConnector1">
              <a:avLst/>
            </a:prstGeom>
            <a:noFill/>
            <a:ln w="19050" cap="flat" cmpd="sng">
              <a:solidFill>
                <a:srgbClr val="384147"/>
              </a:solidFill>
              <a:prstDash val="solid"/>
              <a:miter lim="800000"/>
              <a:headEnd type="none" w="sm" len="sm"/>
              <a:tailEnd type="none" w="sm" len="sm"/>
            </a:ln>
          </p:spPr>
        </p:cxnSp>
        <p:sp>
          <p:nvSpPr>
            <p:cNvPr id="309" name="Google Shape;309;p19"/>
            <p:cNvSpPr/>
            <p:nvPr/>
          </p:nvSpPr>
          <p:spPr>
            <a:xfrm>
              <a:off x="8316642" y="6295685"/>
              <a:ext cx="162886" cy="162884"/>
            </a:xfrm>
            <a:prstGeom prst="ellipse">
              <a:avLst/>
            </a:prstGeom>
            <a:solidFill>
              <a:srgbClr val="3841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310" name="Google Shape;310;p19"/>
          <p:cNvPicPr preferRelativeResize="0"/>
          <p:nvPr/>
        </p:nvPicPr>
        <p:blipFill rotWithShape="1">
          <a:blip r:embed="rId5">
            <a:alphaModFix/>
          </a:blip>
          <a:srcRect l="-3584" r="65609"/>
          <a:stretch/>
        </p:blipFill>
        <p:spPr>
          <a:xfrm>
            <a:off x="11056496" y="5872809"/>
            <a:ext cx="708640" cy="756001"/>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Titelfolie">
  <p:cSld name="1_Titelfolie">
    <p:spTree>
      <p:nvGrpSpPr>
        <p:cNvPr id="1" name="Shape 311"/>
        <p:cNvGrpSpPr/>
        <p:nvPr/>
      </p:nvGrpSpPr>
      <p:grpSpPr>
        <a:xfrm>
          <a:off x="0" y="0"/>
          <a:ext cx="0" cy="0"/>
          <a:chOff x="0" y="0"/>
          <a:chExt cx="0" cy="0"/>
        </a:xfrm>
      </p:grpSpPr>
      <p:sp>
        <p:nvSpPr>
          <p:cNvPr id="312" name="Google Shape;312;p20"/>
          <p:cNvSpPr/>
          <p:nvPr/>
        </p:nvSpPr>
        <p:spPr>
          <a:xfrm rot="10800000">
            <a:off x="0" y="0"/>
            <a:ext cx="12192000" cy="6900362"/>
          </a:xfrm>
          <a:prstGeom prst="rect">
            <a:avLst/>
          </a:prstGeom>
          <a:gradFill>
            <a:gsLst>
              <a:gs pos="0">
                <a:srgbClr val="CFC700"/>
              </a:gs>
              <a:gs pos="73000">
                <a:srgbClr val="8F8A06"/>
              </a:gs>
              <a:gs pos="100000">
                <a:srgbClr val="8F8A06"/>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13" name="Google Shape;313;p20"/>
          <p:cNvSpPr/>
          <p:nvPr/>
        </p:nvSpPr>
        <p:spPr>
          <a:xfrm>
            <a:off x="-2513" y="-388"/>
            <a:ext cx="7788695" cy="6900365"/>
          </a:xfrm>
          <a:custGeom>
            <a:avLst/>
            <a:gdLst/>
            <a:ahLst/>
            <a:cxnLst/>
            <a:rect l="l" t="t" r="r" b="b"/>
            <a:pathLst>
              <a:path w="7788695" h="6900365" extrusionOk="0">
                <a:moveTo>
                  <a:pt x="0" y="0"/>
                </a:moveTo>
                <a:lnTo>
                  <a:pt x="6383271" y="0"/>
                </a:lnTo>
                <a:lnTo>
                  <a:pt x="6410182" y="28227"/>
                </a:lnTo>
                <a:cubicBezTo>
                  <a:pt x="7266676" y="970579"/>
                  <a:pt x="7788695" y="2222400"/>
                  <a:pt x="7788695" y="3596144"/>
                </a:cubicBezTo>
                <a:cubicBezTo>
                  <a:pt x="7788695" y="4786722"/>
                  <a:pt x="7396601" y="5885722"/>
                  <a:pt x="6734497" y="6771060"/>
                </a:cubicBezTo>
                <a:lnTo>
                  <a:pt x="6632883" y="6900365"/>
                </a:lnTo>
                <a:lnTo>
                  <a:pt x="0" y="6900365"/>
                </a:lnTo>
                <a:lnTo>
                  <a:pt x="0" y="0"/>
                </a:lnTo>
                <a:close/>
              </a:path>
            </a:pathLst>
          </a:custGeom>
          <a:gradFill>
            <a:gsLst>
              <a:gs pos="0">
                <a:schemeClr val="lt2"/>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314" name="Google Shape;314;p20"/>
          <p:cNvGrpSpPr/>
          <p:nvPr/>
        </p:nvGrpSpPr>
        <p:grpSpPr>
          <a:xfrm>
            <a:off x="6818243" y="526847"/>
            <a:ext cx="4874476" cy="3115844"/>
            <a:chOff x="6513074" y="825017"/>
            <a:chExt cx="5139889" cy="3285500"/>
          </a:xfrm>
        </p:grpSpPr>
        <p:cxnSp>
          <p:nvCxnSpPr>
            <p:cNvPr id="315" name="Google Shape;315;p20"/>
            <p:cNvCxnSpPr/>
            <p:nvPr/>
          </p:nvCxnSpPr>
          <p:spPr>
            <a:xfrm>
              <a:off x="7583499" y="2324284"/>
              <a:ext cx="1642751" cy="0"/>
            </a:xfrm>
            <a:prstGeom prst="straightConnector1">
              <a:avLst/>
            </a:prstGeom>
            <a:noFill/>
            <a:ln w="19050" cap="flat" cmpd="sng">
              <a:solidFill>
                <a:schemeClr val="lt1"/>
              </a:solidFill>
              <a:prstDash val="solid"/>
              <a:miter lim="800000"/>
              <a:headEnd type="none" w="sm" len="sm"/>
              <a:tailEnd type="none" w="sm" len="sm"/>
            </a:ln>
          </p:spPr>
        </p:cxnSp>
        <p:grpSp>
          <p:nvGrpSpPr>
            <p:cNvPr id="316" name="Google Shape;316;p20"/>
            <p:cNvGrpSpPr/>
            <p:nvPr/>
          </p:nvGrpSpPr>
          <p:grpSpPr>
            <a:xfrm>
              <a:off x="8367461" y="825017"/>
              <a:ext cx="3285502" cy="3285500"/>
              <a:chOff x="492253" y="543708"/>
              <a:chExt cx="4280054" cy="4280052"/>
            </a:xfrm>
          </p:grpSpPr>
          <p:sp>
            <p:nvSpPr>
              <p:cNvPr id="317" name="Google Shape;317;p20"/>
              <p:cNvSpPr/>
              <p:nvPr/>
            </p:nvSpPr>
            <p:spPr>
              <a:xfrm>
                <a:off x="492253" y="543708"/>
                <a:ext cx="4280054" cy="4280052"/>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18" name="Google Shape;318;p20"/>
              <p:cNvPicPr preferRelativeResize="0"/>
              <p:nvPr/>
            </p:nvPicPr>
            <p:blipFill rotWithShape="1">
              <a:blip r:embed="rId2">
                <a:alphaModFix/>
              </a:blip>
              <a:srcRect t="-147" b="11279"/>
              <a:stretch/>
            </p:blipFill>
            <p:spPr>
              <a:xfrm>
                <a:off x="1578379" y="1619608"/>
                <a:ext cx="2107801" cy="2199723"/>
              </a:xfrm>
              <a:prstGeom prst="rect">
                <a:avLst/>
              </a:prstGeom>
              <a:noFill/>
              <a:ln>
                <a:noFill/>
              </a:ln>
            </p:spPr>
          </p:pic>
        </p:grpSp>
        <p:pic>
          <p:nvPicPr>
            <p:cNvPr id="319" name="Google Shape;319;p20"/>
            <p:cNvPicPr preferRelativeResize="0"/>
            <p:nvPr/>
          </p:nvPicPr>
          <p:blipFill rotWithShape="1">
            <a:blip r:embed="rId3">
              <a:alphaModFix/>
            </a:blip>
            <a:srcRect/>
            <a:stretch/>
          </p:blipFill>
          <p:spPr>
            <a:xfrm>
              <a:off x="6513074" y="1615471"/>
              <a:ext cx="1315350" cy="1315350"/>
            </a:xfrm>
            <a:prstGeom prst="rect">
              <a:avLst/>
            </a:prstGeom>
            <a:noFill/>
            <a:ln>
              <a:noFill/>
            </a:ln>
          </p:spPr>
        </p:pic>
      </p:grpSp>
      <p:sp>
        <p:nvSpPr>
          <p:cNvPr id="320" name="Google Shape;320;p20"/>
          <p:cNvSpPr txBox="1">
            <a:spLocks noGrp="1"/>
          </p:cNvSpPr>
          <p:nvPr>
            <p:ph type="ctrTitle"/>
          </p:nvPr>
        </p:nvSpPr>
        <p:spPr>
          <a:xfrm>
            <a:off x="1012798" y="943640"/>
            <a:ext cx="5758233" cy="268062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4600"/>
              <a:buFont typeface="Play"/>
              <a:buNone/>
              <a:defRPr sz="46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1" name="Google Shape;321;p20"/>
          <p:cNvSpPr txBox="1">
            <a:spLocks noGrp="1"/>
          </p:cNvSpPr>
          <p:nvPr>
            <p:ph type="subTitle" idx="1"/>
          </p:nvPr>
        </p:nvSpPr>
        <p:spPr>
          <a:xfrm>
            <a:off x="1012798" y="3891764"/>
            <a:ext cx="5758233" cy="2133599"/>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2"/>
              </a:buClr>
              <a:buSzPts val="2400"/>
              <a:buNone/>
              <a:defRPr sz="2400">
                <a:solidFill>
                  <a:schemeClr val="dk2"/>
                </a:solidFill>
              </a:defRPr>
            </a:lvl1pPr>
            <a:lvl2pPr lvl="1" algn="ctr">
              <a:lnSpc>
                <a:spcPct val="90000"/>
              </a:lnSpc>
              <a:spcBef>
                <a:spcPts val="10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322" name="Google Shape;322;p20" descr="Ein Bild, das Logo, Symbol, Schrift, Grafiken enthält.&#10;&#10;Automatisch generierte Beschreibung"/>
          <p:cNvPicPr preferRelativeResize="0"/>
          <p:nvPr/>
        </p:nvPicPr>
        <p:blipFill rotWithShape="1">
          <a:blip r:embed="rId4">
            <a:alphaModFix/>
          </a:blip>
          <a:srcRect l="35718"/>
          <a:stretch/>
        </p:blipFill>
        <p:spPr>
          <a:xfrm>
            <a:off x="7609148" y="5767153"/>
            <a:ext cx="1432005" cy="902497"/>
          </a:xfrm>
          <a:prstGeom prst="rect">
            <a:avLst/>
          </a:prstGeom>
          <a:noFill/>
          <a:ln>
            <a:noFill/>
          </a:ln>
        </p:spPr>
      </p:pic>
      <p:sp>
        <p:nvSpPr>
          <p:cNvPr id="323" name="Google Shape;323;p20"/>
          <p:cNvSpPr txBox="1"/>
          <p:nvPr/>
        </p:nvSpPr>
        <p:spPr>
          <a:xfrm>
            <a:off x="9206338" y="6095453"/>
            <a:ext cx="1716940" cy="250903"/>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384147"/>
              </a:buClr>
              <a:buSzPts val="1800"/>
              <a:buFont typeface="Arial"/>
              <a:buNone/>
            </a:pPr>
            <a:r>
              <a:rPr lang="de-DE" sz="1800">
                <a:solidFill>
                  <a:srgbClr val="384147"/>
                </a:solidFill>
                <a:latin typeface="Arial"/>
                <a:ea typeface="Arial"/>
                <a:cs typeface="Arial"/>
                <a:sym typeface="Arial"/>
              </a:rPr>
              <a:t>bilateral-ai.net</a:t>
            </a:r>
            <a:endParaRPr sz="1800">
              <a:solidFill>
                <a:srgbClr val="384147"/>
              </a:solidFill>
              <a:latin typeface="Arial"/>
              <a:ea typeface="Arial"/>
              <a:cs typeface="Arial"/>
              <a:sym typeface="Arial"/>
            </a:endParaRPr>
          </a:p>
        </p:txBody>
      </p:sp>
      <p:grpSp>
        <p:nvGrpSpPr>
          <p:cNvPr id="324" name="Google Shape;324;p20"/>
          <p:cNvGrpSpPr/>
          <p:nvPr/>
        </p:nvGrpSpPr>
        <p:grpSpPr>
          <a:xfrm rot="10800000">
            <a:off x="10780706" y="6127064"/>
            <a:ext cx="557595" cy="162884"/>
            <a:chOff x="7921933" y="6295685"/>
            <a:chExt cx="557595" cy="162884"/>
          </a:xfrm>
        </p:grpSpPr>
        <p:cxnSp>
          <p:nvCxnSpPr>
            <p:cNvPr id="325" name="Google Shape;325;p20"/>
            <p:cNvCxnSpPr/>
            <p:nvPr/>
          </p:nvCxnSpPr>
          <p:spPr>
            <a:xfrm>
              <a:off x="7921933" y="6377127"/>
              <a:ext cx="481837" cy="0"/>
            </a:xfrm>
            <a:prstGeom prst="straightConnector1">
              <a:avLst/>
            </a:prstGeom>
            <a:noFill/>
            <a:ln w="19050" cap="flat" cmpd="sng">
              <a:solidFill>
                <a:srgbClr val="384147"/>
              </a:solidFill>
              <a:prstDash val="solid"/>
              <a:miter lim="800000"/>
              <a:headEnd type="none" w="sm" len="sm"/>
              <a:tailEnd type="none" w="sm" len="sm"/>
            </a:ln>
          </p:spPr>
        </p:cxnSp>
        <p:sp>
          <p:nvSpPr>
            <p:cNvPr id="326" name="Google Shape;326;p20"/>
            <p:cNvSpPr/>
            <p:nvPr/>
          </p:nvSpPr>
          <p:spPr>
            <a:xfrm>
              <a:off x="8316642" y="6295685"/>
              <a:ext cx="162886" cy="162884"/>
            </a:xfrm>
            <a:prstGeom prst="ellipse">
              <a:avLst/>
            </a:prstGeom>
            <a:solidFill>
              <a:srgbClr val="3841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327" name="Google Shape;327;p20"/>
          <p:cNvPicPr preferRelativeResize="0"/>
          <p:nvPr/>
        </p:nvPicPr>
        <p:blipFill rotWithShape="1">
          <a:blip r:embed="rId5">
            <a:alphaModFix/>
          </a:blip>
          <a:srcRect l="-3584" r="65609"/>
          <a:stretch/>
        </p:blipFill>
        <p:spPr>
          <a:xfrm>
            <a:off x="11056496" y="5872809"/>
            <a:ext cx="708640" cy="756001"/>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2_Titelfolie">
  <p:cSld name="2_Titelfolie">
    <p:spTree>
      <p:nvGrpSpPr>
        <p:cNvPr id="1" name="Shape 328"/>
        <p:cNvGrpSpPr/>
        <p:nvPr/>
      </p:nvGrpSpPr>
      <p:grpSpPr>
        <a:xfrm>
          <a:off x="0" y="0"/>
          <a:ext cx="0" cy="0"/>
          <a:chOff x="0" y="0"/>
          <a:chExt cx="0" cy="0"/>
        </a:xfrm>
      </p:grpSpPr>
      <p:sp>
        <p:nvSpPr>
          <p:cNvPr id="329" name="Google Shape;329;p21"/>
          <p:cNvSpPr/>
          <p:nvPr/>
        </p:nvSpPr>
        <p:spPr>
          <a:xfrm rot="10800000">
            <a:off x="0" y="0"/>
            <a:ext cx="12192000" cy="6900362"/>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30" name="Google Shape;330;p21"/>
          <p:cNvSpPr/>
          <p:nvPr/>
        </p:nvSpPr>
        <p:spPr>
          <a:xfrm>
            <a:off x="-2513" y="-388"/>
            <a:ext cx="7788695" cy="6900365"/>
          </a:xfrm>
          <a:custGeom>
            <a:avLst/>
            <a:gdLst/>
            <a:ahLst/>
            <a:cxnLst/>
            <a:rect l="l" t="t" r="r" b="b"/>
            <a:pathLst>
              <a:path w="7788695" h="6900365" extrusionOk="0">
                <a:moveTo>
                  <a:pt x="0" y="0"/>
                </a:moveTo>
                <a:lnTo>
                  <a:pt x="6383271" y="0"/>
                </a:lnTo>
                <a:lnTo>
                  <a:pt x="6410182" y="28227"/>
                </a:lnTo>
                <a:cubicBezTo>
                  <a:pt x="7266676" y="970579"/>
                  <a:pt x="7788695" y="2222400"/>
                  <a:pt x="7788695" y="3596144"/>
                </a:cubicBezTo>
                <a:cubicBezTo>
                  <a:pt x="7788695" y="4786722"/>
                  <a:pt x="7396601" y="5885722"/>
                  <a:pt x="6734497" y="6771060"/>
                </a:cubicBezTo>
                <a:lnTo>
                  <a:pt x="6632883" y="6900365"/>
                </a:lnTo>
                <a:lnTo>
                  <a:pt x="0" y="6900365"/>
                </a:lnTo>
                <a:lnTo>
                  <a:pt x="0" y="0"/>
                </a:lnTo>
                <a:close/>
              </a:path>
            </a:pathLst>
          </a:custGeom>
          <a:gradFill>
            <a:gsLst>
              <a:gs pos="0">
                <a:schemeClr val="lt2"/>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31" name="Google Shape;331;p21"/>
          <p:cNvSpPr txBox="1">
            <a:spLocks noGrp="1"/>
          </p:cNvSpPr>
          <p:nvPr>
            <p:ph type="ctrTitle"/>
          </p:nvPr>
        </p:nvSpPr>
        <p:spPr>
          <a:xfrm>
            <a:off x="1012798" y="943640"/>
            <a:ext cx="5758233" cy="268062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4600"/>
              <a:buFont typeface="Play"/>
              <a:buNone/>
              <a:defRPr sz="46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2" name="Google Shape;332;p21"/>
          <p:cNvSpPr txBox="1">
            <a:spLocks noGrp="1"/>
          </p:cNvSpPr>
          <p:nvPr>
            <p:ph type="subTitle" idx="1"/>
          </p:nvPr>
        </p:nvSpPr>
        <p:spPr>
          <a:xfrm>
            <a:off x="1012798" y="3891764"/>
            <a:ext cx="5758233" cy="2133599"/>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2"/>
              </a:buClr>
              <a:buSzPts val="2400"/>
              <a:buNone/>
              <a:defRPr sz="2400">
                <a:solidFill>
                  <a:schemeClr val="dk2"/>
                </a:solidFill>
              </a:defRPr>
            </a:lvl1pPr>
            <a:lvl2pPr lvl="1" algn="ctr">
              <a:lnSpc>
                <a:spcPct val="90000"/>
              </a:lnSpc>
              <a:spcBef>
                <a:spcPts val="10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grpSp>
        <p:nvGrpSpPr>
          <p:cNvPr id="333" name="Google Shape;333;p21"/>
          <p:cNvGrpSpPr/>
          <p:nvPr/>
        </p:nvGrpSpPr>
        <p:grpSpPr>
          <a:xfrm>
            <a:off x="6818243" y="526847"/>
            <a:ext cx="4874476" cy="3115844"/>
            <a:chOff x="6513074" y="825017"/>
            <a:chExt cx="5139889" cy="3285500"/>
          </a:xfrm>
        </p:grpSpPr>
        <p:cxnSp>
          <p:nvCxnSpPr>
            <p:cNvPr id="334" name="Google Shape;334;p21"/>
            <p:cNvCxnSpPr/>
            <p:nvPr/>
          </p:nvCxnSpPr>
          <p:spPr>
            <a:xfrm>
              <a:off x="7583499" y="2324284"/>
              <a:ext cx="1642751" cy="0"/>
            </a:xfrm>
            <a:prstGeom prst="straightConnector1">
              <a:avLst/>
            </a:prstGeom>
            <a:noFill/>
            <a:ln w="19050" cap="flat" cmpd="sng">
              <a:solidFill>
                <a:schemeClr val="lt1"/>
              </a:solidFill>
              <a:prstDash val="solid"/>
              <a:miter lim="800000"/>
              <a:headEnd type="none" w="sm" len="sm"/>
              <a:tailEnd type="none" w="sm" len="sm"/>
            </a:ln>
          </p:spPr>
        </p:cxnSp>
        <p:grpSp>
          <p:nvGrpSpPr>
            <p:cNvPr id="335" name="Google Shape;335;p21"/>
            <p:cNvGrpSpPr/>
            <p:nvPr/>
          </p:nvGrpSpPr>
          <p:grpSpPr>
            <a:xfrm>
              <a:off x="8367461" y="825017"/>
              <a:ext cx="3285502" cy="3285500"/>
              <a:chOff x="492253" y="543708"/>
              <a:chExt cx="4280054" cy="4280052"/>
            </a:xfrm>
          </p:grpSpPr>
          <p:sp>
            <p:nvSpPr>
              <p:cNvPr id="336" name="Google Shape;336;p21"/>
              <p:cNvSpPr/>
              <p:nvPr/>
            </p:nvSpPr>
            <p:spPr>
              <a:xfrm>
                <a:off x="492253" y="543708"/>
                <a:ext cx="4280054" cy="4280052"/>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37" name="Google Shape;337;p21"/>
              <p:cNvPicPr preferRelativeResize="0"/>
              <p:nvPr/>
            </p:nvPicPr>
            <p:blipFill rotWithShape="1">
              <a:blip r:embed="rId2">
                <a:alphaModFix/>
              </a:blip>
              <a:srcRect t="-147" b="11279"/>
              <a:stretch/>
            </p:blipFill>
            <p:spPr>
              <a:xfrm>
                <a:off x="1578379" y="1619608"/>
                <a:ext cx="2107801" cy="2199723"/>
              </a:xfrm>
              <a:prstGeom prst="rect">
                <a:avLst/>
              </a:prstGeom>
              <a:noFill/>
              <a:ln>
                <a:noFill/>
              </a:ln>
            </p:spPr>
          </p:pic>
        </p:grpSp>
        <p:pic>
          <p:nvPicPr>
            <p:cNvPr id="338" name="Google Shape;338;p21"/>
            <p:cNvPicPr preferRelativeResize="0"/>
            <p:nvPr/>
          </p:nvPicPr>
          <p:blipFill rotWithShape="1">
            <a:blip r:embed="rId3">
              <a:alphaModFix/>
            </a:blip>
            <a:srcRect/>
            <a:stretch/>
          </p:blipFill>
          <p:spPr>
            <a:xfrm>
              <a:off x="6513074" y="1615471"/>
              <a:ext cx="1315350" cy="1315350"/>
            </a:xfrm>
            <a:prstGeom prst="rect">
              <a:avLst/>
            </a:prstGeom>
            <a:noFill/>
            <a:ln>
              <a:noFill/>
            </a:ln>
          </p:spPr>
        </p:pic>
      </p:grpSp>
      <p:sp>
        <p:nvSpPr>
          <p:cNvPr id="339" name="Google Shape;339;p21"/>
          <p:cNvSpPr txBox="1"/>
          <p:nvPr/>
        </p:nvSpPr>
        <p:spPr>
          <a:xfrm>
            <a:off x="9206338" y="6095453"/>
            <a:ext cx="1716940" cy="250903"/>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chemeClr val="lt1"/>
              </a:buClr>
              <a:buSzPts val="1800"/>
              <a:buFont typeface="Arial"/>
              <a:buNone/>
            </a:pPr>
            <a:r>
              <a:rPr lang="de-DE" sz="1800">
                <a:solidFill>
                  <a:schemeClr val="lt1"/>
                </a:solidFill>
                <a:latin typeface="Arial"/>
                <a:ea typeface="Arial"/>
                <a:cs typeface="Arial"/>
                <a:sym typeface="Arial"/>
              </a:rPr>
              <a:t>bilateral-ai.net</a:t>
            </a:r>
            <a:endParaRPr sz="1800">
              <a:solidFill>
                <a:schemeClr val="lt1"/>
              </a:solidFill>
              <a:latin typeface="Arial"/>
              <a:ea typeface="Arial"/>
              <a:cs typeface="Arial"/>
              <a:sym typeface="Arial"/>
            </a:endParaRPr>
          </a:p>
        </p:txBody>
      </p:sp>
      <p:pic>
        <p:nvPicPr>
          <p:cNvPr id="340" name="Google Shape;340;p21"/>
          <p:cNvPicPr preferRelativeResize="0"/>
          <p:nvPr/>
        </p:nvPicPr>
        <p:blipFill rotWithShape="1">
          <a:blip r:embed="rId4">
            <a:alphaModFix/>
          </a:blip>
          <a:srcRect l="37113" r="-1394"/>
          <a:stretch/>
        </p:blipFill>
        <p:spPr>
          <a:xfrm>
            <a:off x="7643724" y="5767590"/>
            <a:ext cx="1425472" cy="898380"/>
          </a:xfrm>
          <a:prstGeom prst="rect">
            <a:avLst/>
          </a:prstGeom>
          <a:noFill/>
          <a:ln>
            <a:noFill/>
          </a:ln>
        </p:spPr>
      </p:pic>
      <p:grpSp>
        <p:nvGrpSpPr>
          <p:cNvPr id="341" name="Google Shape;341;p21"/>
          <p:cNvGrpSpPr/>
          <p:nvPr/>
        </p:nvGrpSpPr>
        <p:grpSpPr>
          <a:xfrm rot="10800000">
            <a:off x="10780706" y="5817971"/>
            <a:ext cx="976482" cy="756000"/>
            <a:chOff x="7503046" y="6011662"/>
            <a:chExt cx="976482" cy="756000"/>
          </a:xfrm>
        </p:grpSpPr>
        <p:cxnSp>
          <p:nvCxnSpPr>
            <p:cNvPr id="342" name="Google Shape;342;p21"/>
            <p:cNvCxnSpPr/>
            <p:nvPr/>
          </p:nvCxnSpPr>
          <p:spPr>
            <a:xfrm>
              <a:off x="7921933" y="6377127"/>
              <a:ext cx="481837" cy="0"/>
            </a:xfrm>
            <a:prstGeom prst="straightConnector1">
              <a:avLst/>
            </a:prstGeom>
            <a:noFill/>
            <a:ln w="19050" cap="flat" cmpd="sng">
              <a:solidFill>
                <a:srgbClr val="CFC700"/>
              </a:solidFill>
              <a:prstDash val="solid"/>
              <a:miter lim="800000"/>
              <a:headEnd type="none" w="sm" len="sm"/>
              <a:tailEnd type="none" w="sm" len="sm"/>
            </a:ln>
          </p:spPr>
        </p:cxnSp>
        <p:sp>
          <p:nvSpPr>
            <p:cNvPr id="343" name="Google Shape;343;p21"/>
            <p:cNvSpPr/>
            <p:nvPr/>
          </p:nvSpPr>
          <p:spPr>
            <a:xfrm>
              <a:off x="8316642" y="6295685"/>
              <a:ext cx="162886" cy="162884"/>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44" name="Google Shape;344;p21"/>
            <p:cNvPicPr preferRelativeResize="0"/>
            <p:nvPr/>
          </p:nvPicPr>
          <p:blipFill rotWithShape="1">
            <a:blip r:embed="rId5">
              <a:alphaModFix/>
            </a:blip>
            <a:srcRect l="-2761" r="68012"/>
            <a:stretch/>
          </p:blipFill>
          <p:spPr>
            <a:xfrm>
              <a:off x="7503046" y="6011662"/>
              <a:ext cx="648411" cy="756000"/>
            </a:xfrm>
            <a:prstGeom prst="rect">
              <a:avLst/>
            </a:prstGeom>
            <a:noFill/>
            <a:ln>
              <a:noFill/>
            </a:ln>
          </p:spPr>
        </p:pic>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el und Inhalt">
  <p:cSld name="Titel und Inhalt">
    <p:spTree>
      <p:nvGrpSpPr>
        <p:cNvPr id="1" name="Shape 345"/>
        <p:cNvGrpSpPr/>
        <p:nvPr/>
      </p:nvGrpSpPr>
      <p:grpSpPr>
        <a:xfrm>
          <a:off x="0" y="0"/>
          <a:ext cx="0" cy="0"/>
          <a:chOff x="0" y="0"/>
          <a:chExt cx="0" cy="0"/>
        </a:xfrm>
      </p:grpSpPr>
      <p:sp>
        <p:nvSpPr>
          <p:cNvPr id="346" name="Google Shape;346;p22"/>
          <p:cNvSpPr txBox="1">
            <a:spLocks noGrp="1"/>
          </p:cNvSpPr>
          <p:nvPr>
            <p:ph type="title"/>
          </p:nvPr>
        </p:nvSpPr>
        <p:spPr>
          <a:xfrm>
            <a:off x="727077" y="822121"/>
            <a:ext cx="11051060" cy="1003504"/>
          </a:xfrm>
          <a:prstGeom prst="rect">
            <a:avLst/>
          </a:prstGeom>
          <a:noFill/>
          <a:ln>
            <a:noFill/>
          </a:ln>
        </p:spPr>
        <p:txBody>
          <a:bodyPr spcFirstLastPara="1" wrap="square" lIns="91425" tIns="45700" rIns="91425" bIns="45700" anchor="t" anchorCtr="0">
            <a:normAutofit/>
          </a:bodyPr>
          <a:lstStyle>
            <a:lvl1pPr lvl="0" algn="l">
              <a:lnSpc>
                <a:spcPct val="80000"/>
              </a:lnSpc>
              <a:spcBef>
                <a:spcPts val="0"/>
              </a:spcBef>
              <a:spcAft>
                <a:spcPts val="0"/>
              </a:spcAft>
              <a:buClr>
                <a:schemeClr val="dk2"/>
              </a:buClr>
              <a:buSzPts val="4000"/>
              <a:buFont typeface="Play"/>
              <a:buNone/>
              <a:defRPr sz="4000" b="1">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7" name="Google Shape;347;p22"/>
          <p:cNvSpPr txBox="1">
            <a:spLocks noGrp="1"/>
          </p:cNvSpPr>
          <p:nvPr>
            <p:ph type="body" idx="1"/>
          </p:nvPr>
        </p:nvSpPr>
        <p:spPr>
          <a:xfrm>
            <a:off x="727076" y="1912689"/>
            <a:ext cx="11051060" cy="426427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2400"/>
              <a:buNone/>
              <a:defRPr/>
            </a:lvl1pPr>
            <a:lvl2pPr marL="914400" lvl="1" indent="-381000" algn="l">
              <a:lnSpc>
                <a:spcPct val="90000"/>
              </a:lnSpc>
              <a:spcBef>
                <a:spcPts val="1000"/>
              </a:spcBef>
              <a:spcAft>
                <a:spcPts val="0"/>
              </a:spcAft>
              <a:buClr>
                <a:schemeClr val="accent1"/>
              </a:buClr>
              <a:buSzPts val="2400"/>
              <a:buChar char="•"/>
              <a:defRPr/>
            </a:lvl2pPr>
            <a:lvl3pPr marL="1371600" lvl="2" indent="-355600" algn="l">
              <a:lnSpc>
                <a:spcPct val="90000"/>
              </a:lnSpc>
              <a:spcBef>
                <a:spcPts val="500"/>
              </a:spcBef>
              <a:spcAft>
                <a:spcPts val="0"/>
              </a:spcAft>
              <a:buClr>
                <a:schemeClr val="accent1"/>
              </a:buClr>
              <a:buSzPts val="2000"/>
              <a:buChar char="•"/>
              <a:defRPr/>
            </a:lvl3pPr>
            <a:lvl4pPr marL="1828800" lvl="3" indent="-342900" algn="l">
              <a:lnSpc>
                <a:spcPct val="90000"/>
              </a:lnSpc>
              <a:spcBef>
                <a:spcPts val="500"/>
              </a:spcBef>
              <a:spcAft>
                <a:spcPts val="0"/>
              </a:spcAft>
              <a:buClr>
                <a:schemeClr val="accent1"/>
              </a:buClr>
              <a:buSzPts val="1800"/>
              <a:buChar char="•"/>
              <a:defRPr/>
            </a:lvl4pPr>
            <a:lvl5pPr marL="2286000" lvl="4" indent="-342900" algn="l">
              <a:lnSpc>
                <a:spcPct val="90000"/>
              </a:lnSpc>
              <a:spcBef>
                <a:spcPts val="500"/>
              </a:spcBef>
              <a:spcAft>
                <a:spcPts val="0"/>
              </a:spcAft>
              <a:buClr>
                <a:schemeClr val="accen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8" name="Google Shape;348;p22"/>
          <p:cNvSpPr txBox="1">
            <a:spLocks noGrp="1"/>
          </p:cNvSpPr>
          <p:nvPr>
            <p:ph type="dt" idx="10"/>
          </p:nvPr>
        </p:nvSpPr>
        <p:spPr>
          <a:xfrm>
            <a:off x="0" y="6356350"/>
            <a:ext cx="105690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9" name="Google Shape;349;p22"/>
          <p:cNvSpPr txBox="1">
            <a:spLocks noGrp="1"/>
          </p:cNvSpPr>
          <p:nvPr>
            <p:ph type="ftr" idx="11"/>
          </p:nvPr>
        </p:nvSpPr>
        <p:spPr>
          <a:xfrm>
            <a:off x="1380353" y="6356350"/>
            <a:ext cx="1039778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350" name="Google Shape;350;p22"/>
          <p:cNvGrpSpPr/>
          <p:nvPr/>
        </p:nvGrpSpPr>
        <p:grpSpPr>
          <a:xfrm rot="10800000">
            <a:off x="229332" y="222662"/>
            <a:ext cx="468140" cy="911285"/>
            <a:chOff x="487095" y="681975"/>
            <a:chExt cx="468140" cy="911285"/>
          </a:xfrm>
        </p:grpSpPr>
        <p:sp>
          <p:nvSpPr>
            <p:cNvPr id="351" name="Google Shape;351;p22"/>
            <p:cNvSpPr/>
            <p:nvPr/>
          </p:nvSpPr>
          <p:spPr>
            <a:xfrm>
              <a:off x="637470" y="681975"/>
              <a:ext cx="167390" cy="16739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CFC700"/>
                </a:solidFill>
                <a:latin typeface="Arial"/>
                <a:ea typeface="Arial"/>
                <a:cs typeface="Arial"/>
                <a:sym typeface="Arial"/>
              </a:endParaRPr>
            </a:p>
          </p:txBody>
        </p:sp>
        <p:sp>
          <p:nvSpPr>
            <p:cNvPr id="352" name="Google Shape;352;p22"/>
            <p:cNvSpPr/>
            <p:nvPr/>
          </p:nvSpPr>
          <p:spPr>
            <a:xfrm>
              <a:off x="487095" y="1125120"/>
              <a:ext cx="468140" cy="46814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353" name="Google Shape;353;p22"/>
            <p:cNvCxnSpPr/>
            <p:nvPr/>
          </p:nvCxnSpPr>
          <p:spPr>
            <a:xfrm rot="10800000">
              <a:off x="721165" y="779868"/>
              <a:ext cx="0" cy="419671"/>
            </a:xfrm>
            <a:prstGeom prst="straightConnector1">
              <a:avLst/>
            </a:prstGeom>
            <a:noFill/>
            <a:ln w="19050" cap="flat" cmpd="sng">
              <a:solidFill>
                <a:srgbClr val="CFC700"/>
              </a:solidFill>
              <a:prstDash val="solid"/>
              <a:miter lim="800000"/>
              <a:headEnd type="none" w="sm" len="sm"/>
              <a:tailEnd type="none" w="sm" len="sm"/>
            </a:ln>
          </p:spPr>
        </p:cxnSp>
      </p:grpSp>
      <p:sp>
        <p:nvSpPr>
          <p:cNvPr id="354" name="Google Shape;354;p22"/>
          <p:cNvSpPr txBox="1">
            <a:spLocks noGrp="1"/>
          </p:cNvSpPr>
          <p:nvPr>
            <p:ph type="sldNum" idx="12"/>
          </p:nvPr>
        </p:nvSpPr>
        <p:spPr>
          <a:xfrm>
            <a:off x="203200" y="268293"/>
            <a:ext cx="523876"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1400">
                <a:solidFill>
                  <a:schemeClr val="dk2"/>
                </a:solidFill>
                <a:latin typeface="Arial"/>
                <a:ea typeface="Arial"/>
                <a:cs typeface="Arial"/>
                <a:sym typeface="Arial"/>
              </a:defRPr>
            </a:lvl1pPr>
            <a:lvl2pPr marL="0" lvl="1" indent="0" algn="ctr">
              <a:spcBef>
                <a:spcPts val="0"/>
              </a:spcBef>
              <a:buNone/>
              <a:defRPr sz="1400">
                <a:solidFill>
                  <a:schemeClr val="dk2"/>
                </a:solidFill>
                <a:latin typeface="Arial"/>
                <a:ea typeface="Arial"/>
                <a:cs typeface="Arial"/>
                <a:sym typeface="Arial"/>
              </a:defRPr>
            </a:lvl2pPr>
            <a:lvl3pPr marL="0" lvl="2" indent="0" algn="ctr">
              <a:spcBef>
                <a:spcPts val="0"/>
              </a:spcBef>
              <a:buNone/>
              <a:defRPr sz="1400">
                <a:solidFill>
                  <a:schemeClr val="dk2"/>
                </a:solidFill>
                <a:latin typeface="Arial"/>
                <a:ea typeface="Arial"/>
                <a:cs typeface="Arial"/>
                <a:sym typeface="Arial"/>
              </a:defRPr>
            </a:lvl3pPr>
            <a:lvl4pPr marL="0" lvl="3" indent="0" algn="ctr">
              <a:spcBef>
                <a:spcPts val="0"/>
              </a:spcBef>
              <a:buNone/>
              <a:defRPr sz="1400">
                <a:solidFill>
                  <a:schemeClr val="dk2"/>
                </a:solidFill>
                <a:latin typeface="Arial"/>
                <a:ea typeface="Arial"/>
                <a:cs typeface="Arial"/>
                <a:sym typeface="Arial"/>
              </a:defRPr>
            </a:lvl4pPr>
            <a:lvl5pPr marL="0" lvl="4" indent="0" algn="ctr">
              <a:spcBef>
                <a:spcPts val="0"/>
              </a:spcBef>
              <a:buNone/>
              <a:defRPr sz="1400">
                <a:solidFill>
                  <a:schemeClr val="dk2"/>
                </a:solidFill>
                <a:latin typeface="Arial"/>
                <a:ea typeface="Arial"/>
                <a:cs typeface="Arial"/>
                <a:sym typeface="Arial"/>
              </a:defRPr>
            </a:lvl5pPr>
            <a:lvl6pPr marL="0" lvl="5" indent="0" algn="ctr">
              <a:spcBef>
                <a:spcPts val="0"/>
              </a:spcBef>
              <a:buNone/>
              <a:defRPr sz="1400">
                <a:solidFill>
                  <a:schemeClr val="dk2"/>
                </a:solidFill>
                <a:latin typeface="Arial"/>
                <a:ea typeface="Arial"/>
                <a:cs typeface="Arial"/>
                <a:sym typeface="Arial"/>
              </a:defRPr>
            </a:lvl6pPr>
            <a:lvl7pPr marL="0" lvl="6" indent="0" algn="ctr">
              <a:spcBef>
                <a:spcPts val="0"/>
              </a:spcBef>
              <a:buNone/>
              <a:defRPr sz="1400">
                <a:solidFill>
                  <a:schemeClr val="dk2"/>
                </a:solidFill>
                <a:latin typeface="Arial"/>
                <a:ea typeface="Arial"/>
                <a:cs typeface="Arial"/>
                <a:sym typeface="Arial"/>
              </a:defRPr>
            </a:lvl7pPr>
            <a:lvl8pPr marL="0" lvl="7" indent="0" algn="ctr">
              <a:spcBef>
                <a:spcPts val="0"/>
              </a:spcBef>
              <a:buNone/>
              <a:defRPr sz="1400">
                <a:solidFill>
                  <a:schemeClr val="dk2"/>
                </a:solidFill>
                <a:latin typeface="Arial"/>
                <a:ea typeface="Arial"/>
                <a:cs typeface="Arial"/>
                <a:sym typeface="Arial"/>
              </a:defRPr>
            </a:lvl8pPr>
            <a:lvl9pPr marL="0" lvl="8" indent="0" algn="ctr">
              <a:spcBef>
                <a:spcPts val="0"/>
              </a:spcBef>
              <a:buNone/>
              <a:defRPr sz="1400">
                <a:solidFill>
                  <a:schemeClr val="dk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de-DE"/>
              <a:t>‹#›</a:t>
            </a:fld>
            <a:endParaRPr/>
          </a:p>
        </p:txBody>
      </p:sp>
      <p:grpSp>
        <p:nvGrpSpPr>
          <p:cNvPr id="355" name="Google Shape;355;p22"/>
          <p:cNvGrpSpPr/>
          <p:nvPr/>
        </p:nvGrpSpPr>
        <p:grpSpPr>
          <a:xfrm rot="5400000">
            <a:off x="1131859" y="6377189"/>
            <a:ext cx="175689" cy="325599"/>
            <a:chOff x="487095" y="725670"/>
            <a:chExt cx="468140" cy="867590"/>
          </a:xfrm>
        </p:grpSpPr>
        <p:cxnSp>
          <p:nvCxnSpPr>
            <p:cNvPr id="356" name="Google Shape;356;p22"/>
            <p:cNvCxnSpPr/>
            <p:nvPr/>
          </p:nvCxnSpPr>
          <p:spPr>
            <a:xfrm rot="10800000">
              <a:off x="721165" y="779868"/>
              <a:ext cx="0" cy="419671"/>
            </a:xfrm>
            <a:prstGeom prst="straightConnector1">
              <a:avLst/>
            </a:prstGeom>
            <a:noFill/>
            <a:ln w="9525" cap="flat" cmpd="sng">
              <a:solidFill>
                <a:srgbClr val="384147"/>
              </a:solidFill>
              <a:prstDash val="solid"/>
              <a:miter lim="800000"/>
              <a:headEnd type="none" w="sm" len="sm"/>
              <a:tailEnd type="none" w="sm" len="sm"/>
            </a:ln>
          </p:spPr>
        </p:cxnSp>
        <p:sp>
          <p:nvSpPr>
            <p:cNvPr id="357" name="Google Shape;357;p22"/>
            <p:cNvSpPr/>
            <p:nvPr/>
          </p:nvSpPr>
          <p:spPr>
            <a:xfrm>
              <a:off x="637470" y="725670"/>
              <a:ext cx="167390" cy="167390"/>
            </a:xfrm>
            <a:prstGeom prst="ellipse">
              <a:avLst/>
            </a:prstGeom>
            <a:solidFill>
              <a:srgbClr val="3841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CFC700"/>
                </a:solidFill>
                <a:latin typeface="Arial"/>
                <a:ea typeface="Arial"/>
                <a:cs typeface="Arial"/>
                <a:sym typeface="Arial"/>
              </a:endParaRPr>
            </a:p>
          </p:txBody>
        </p:sp>
        <p:sp>
          <p:nvSpPr>
            <p:cNvPr id="358" name="Google Shape;358;p22"/>
            <p:cNvSpPr/>
            <p:nvPr/>
          </p:nvSpPr>
          <p:spPr>
            <a:xfrm>
              <a:off x="487095" y="1125120"/>
              <a:ext cx="468140" cy="468140"/>
            </a:xfrm>
            <a:prstGeom prst="ellipse">
              <a:avLst/>
            </a:prstGeom>
            <a:solidFill>
              <a:srgbClr val="3841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359" name="Google Shape;359;p22"/>
          <p:cNvSpPr txBox="1">
            <a:spLocks noGrp="1"/>
          </p:cNvSpPr>
          <p:nvPr>
            <p:ph type="body" idx="2"/>
          </p:nvPr>
        </p:nvSpPr>
        <p:spPr>
          <a:xfrm>
            <a:off x="749377" y="268288"/>
            <a:ext cx="7713663" cy="374445"/>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2"/>
              </a:buClr>
              <a:buSzPts val="1600"/>
              <a:buNone/>
              <a:defRPr sz="1600">
                <a:solidFill>
                  <a:schemeClr val="dk2"/>
                </a:solidFill>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4_Titelfolie">
  <p:cSld name="4_Titelfolie">
    <p:spTree>
      <p:nvGrpSpPr>
        <p:cNvPr id="1" name="Shape 64"/>
        <p:cNvGrpSpPr/>
        <p:nvPr/>
      </p:nvGrpSpPr>
      <p:grpSpPr>
        <a:xfrm>
          <a:off x="0" y="0"/>
          <a:ext cx="0" cy="0"/>
          <a:chOff x="0" y="0"/>
          <a:chExt cx="0" cy="0"/>
        </a:xfrm>
      </p:grpSpPr>
      <p:sp>
        <p:nvSpPr>
          <p:cNvPr id="65" name="Google Shape;65;p4"/>
          <p:cNvSpPr/>
          <p:nvPr/>
        </p:nvSpPr>
        <p:spPr>
          <a:xfrm rot="10800000">
            <a:off x="0" y="0"/>
            <a:ext cx="12192000" cy="6900362"/>
          </a:xfrm>
          <a:prstGeom prst="rect">
            <a:avLst/>
          </a:prstGeom>
          <a:gradFill>
            <a:gsLst>
              <a:gs pos="0">
                <a:srgbClr val="CFC700"/>
              </a:gs>
              <a:gs pos="73000">
                <a:srgbClr val="8F8A06"/>
              </a:gs>
              <a:gs pos="100000">
                <a:srgbClr val="8F8A06"/>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66" name="Google Shape;66;p4"/>
          <p:cNvSpPr/>
          <p:nvPr/>
        </p:nvSpPr>
        <p:spPr>
          <a:xfrm>
            <a:off x="-2513" y="-388"/>
            <a:ext cx="7788695" cy="6900365"/>
          </a:xfrm>
          <a:custGeom>
            <a:avLst/>
            <a:gdLst/>
            <a:ahLst/>
            <a:cxnLst/>
            <a:rect l="l" t="t" r="r" b="b"/>
            <a:pathLst>
              <a:path w="7788695" h="6900365" extrusionOk="0">
                <a:moveTo>
                  <a:pt x="0" y="0"/>
                </a:moveTo>
                <a:lnTo>
                  <a:pt x="6383271" y="0"/>
                </a:lnTo>
                <a:lnTo>
                  <a:pt x="6410182" y="28227"/>
                </a:lnTo>
                <a:cubicBezTo>
                  <a:pt x="7266676" y="970579"/>
                  <a:pt x="7788695" y="2222400"/>
                  <a:pt x="7788695" y="3596144"/>
                </a:cubicBezTo>
                <a:cubicBezTo>
                  <a:pt x="7788695" y="4786722"/>
                  <a:pt x="7396601" y="5885722"/>
                  <a:pt x="6734497" y="6771060"/>
                </a:cubicBezTo>
                <a:lnTo>
                  <a:pt x="6632883" y="6900365"/>
                </a:lnTo>
                <a:lnTo>
                  <a:pt x="0" y="6900365"/>
                </a:lnTo>
                <a:lnTo>
                  <a:pt x="0" y="0"/>
                </a:lnTo>
                <a:close/>
              </a:path>
            </a:pathLst>
          </a:custGeom>
          <a:gradFill>
            <a:gsLst>
              <a:gs pos="0">
                <a:schemeClr val="lt2"/>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nvGrpSpPr>
          <p:cNvPr id="67" name="Google Shape;67;p4"/>
          <p:cNvGrpSpPr/>
          <p:nvPr/>
        </p:nvGrpSpPr>
        <p:grpSpPr>
          <a:xfrm>
            <a:off x="6818243" y="526847"/>
            <a:ext cx="4874476" cy="3115844"/>
            <a:chOff x="6513074" y="825017"/>
            <a:chExt cx="5139889" cy="3285500"/>
          </a:xfrm>
        </p:grpSpPr>
        <p:cxnSp>
          <p:nvCxnSpPr>
            <p:cNvPr id="68" name="Google Shape;68;p4"/>
            <p:cNvCxnSpPr/>
            <p:nvPr/>
          </p:nvCxnSpPr>
          <p:spPr>
            <a:xfrm>
              <a:off x="7583499" y="2324284"/>
              <a:ext cx="1642751" cy="0"/>
            </a:xfrm>
            <a:prstGeom prst="straightConnector1">
              <a:avLst/>
            </a:prstGeom>
            <a:noFill/>
            <a:ln w="19050" cap="flat" cmpd="sng">
              <a:solidFill>
                <a:schemeClr val="lt1"/>
              </a:solidFill>
              <a:prstDash val="solid"/>
              <a:miter lim="800000"/>
              <a:headEnd type="none" w="sm" len="sm"/>
              <a:tailEnd type="none" w="sm" len="sm"/>
            </a:ln>
            <a:effectLst>
              <a:outerShdw blurRad="40000" dist="20000" dir="5400000" rotWithShape="0">
                <a:srgbClr val="000000">
                  <a:alpha val="37647"/>
                </a:srgbClr>
              </a:outerShdw>
            </a:effectLst>
          </p:spPr>
        </p:cxnSp>
        <p:grpSp>
          <p:nvGrpSpPr>
            <p:cNvPr id="69" name="Google Shape;69;p4"/>
            <p:cNvGrpSpPr/>
            <p:nvPr/>
          </p:nvGrpSpPr>
          <p:grpSpPr>
            <a:xfrm>
              <a:off x="8367461" y="825017"/>
              <a:ext cx="3285502" cy="3285500"/>
              <a:chOff x="492253" y="543708"/>
              <a:chExt cx="4280054" cy="4280052"/>
            </a:xfrm>
          </p:grpSpPr>
          <p:sp>
            <p:nvSpPr>
              <p:cNvPr id="70" name="Google Shape;70;p4"/>
              <p:cNvSpPr/>
              <p:nvPr/>
            </p:nvSpPr>
            <p:spPr>
              <a:xfrm>
                <a:off x="492253" y="543708"/>
                <a:ext cx="4280054" cy="4280052"/>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71" name="Google Shape;71;p4"/>
              <p:cNvPicPr preferRelativeResize="0"/>
              <p:nvPr/>
            </p:nvPicPr>
            <p:blipFill rotWithShape="1">
              <a:blip r:embed="rId2">
                <a:alphaModFix/>
              </a:blip>
              <a:srcRect t="-166"/>
              <a:stretch/>
            </p:blipFill>
            <p:spPr>
              <a:xfrm>
                <a:off x="1578379" y="1619608"/>
                <a:ext cx="2107801" cy="2199723"/>
              </a:xfrm>
              <a:prstGeom prst="rect">
                <a:avLst/>
              </a:prstGeom>
              <a:noFill/>
              <a:ln>
                <a:noFill/>
              </a:ln>
            </p:spPr>
          </p:pic>
        </p:grpSp>
        <p:pic>
          <p:nvPicPr>
            <p:cNvPr id="72" name="Google Shape;72;p4"/>
            <p:cNvPicPr preferRelativeResize="0"/>
            <p:nvPr/>
          </p:nvPicPr>
          <p:blipFill rotWithShape="1">
            <a:blip r:embed="rId3">
              <a:alphaModFix/>
            </a:blip>
            <a:srcRect/>
            <a:stretch/>
          </p:blipFill>
          <p:spPr>
            <a:xfrm>
              <a:off x="6513074" y="1615471"/>
              <a:ext cx="1315350" cy="1315350"/>
            </a:xfrm>
            <a:prstGeom prst="rect">
              <a:avLst/>
            </a:prstGeom>
            <a:noFill/>
            <a:ln>
              <a:noFill/>
            </a:ln>
          </p:spPr>
        </p:pic>
      </p:grpSp>
      <p:sp>
        <p:nvSpPr>
          <p:cNvPr id="73" name="Google Shape;73;p4"/>
          <p:cNvSpPr txBox="1">
            <a:spLocks noGrp="1"/>
          </p:cNvSpPr>
          <p:nvPr>
            <p:ph type="ctrTitle"/>
          </p:nvPr>
        </p:nvSpPr>
        <p:spPr>
          <a:xfrm>
            <a:off x="1012798" y="943640"/>
            <a:ext cx="5758233" cy="268062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4600"/>
              <a:buFont typeface="Play"/>
              <a:buNone/>
              <a:defRPr sz="46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4"/>
          <p:cNvSpPr txBox="1">
            <a:spLocks noGrp="1"/>
          </p:cNvSpPr>
          <p:nvPr>
            <p:ph type="subTitle" idx="1"/>
          </p:nvPr>
        </p:nvSpPr>
        <p:spPr>
          <a:xfrm>
            <a:off x="1012798" y="3891764"/>
            <a:ext cx="5758233" cy="2133599"/>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2"/>
              </a:buClr>
              <a:buSzPts val="2400"/>
              <a:buNone/>
              <a:defRPr sz="2400">
                <a:solidFill>
                  <a:schemeClr val="dk2"/>
                </a:solidFill>
              </a:defRPr>
            </a:lvl1pPr>
            <a:lvl2pPr lvl="1" algn="ctr">
              <a:lnSpc>
                <a:spcPct val="90000"/>
              </a:lnSpc>
              <a:spcBef>
                <a:spcPts val="10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75" name="Google Shape;75;p4" descr="Ein Bild, das Logo, Symbol, Schrift, Grafiken enthält.&#10;&#10;Automatisch generierte Beschreibung"/>
          <p:cNvPicPr preferRelativeResize="0"/>
          <p:nvPr/>
        </p:nvPicPr>
        <p:blipFill rotWithShape="1">
          <a:blip r:embed="rId4">
            <a:alphaModFix/>
          </a:blip>
          <a:srcRect/>
          <a:stretch/>
        </p:blipFill>
        <p:spPr>
          <a:xfrm>
            <a:off x="7609148" y="5767153"/>
            <a:ext cx="1432005" cy="902497"/>
          </a:xfrm>
          <a:prstGeom prst="rect">
            <a:avLst/>
          </a:prstGeom>
          <a:noFill/>
          <a:ln>
            <a:noFill/>
          </a:ln>
        </p:spPr>
      </p:pic>
      <p:sp>
        <p:nvSpPr>
          <p:cNvPr id="76" name="Google Shape;76;p4"/>
          <p:cNvSpPr txBox="1"/>
          <p:nvPr/>
        </p:nvSpPr>
        <p:spPr>
          <a:xfrm>
            <a:off x="9206338" y="6095453"/>
            <a:ext cx="1716940" cy="250903"/>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384147"/>
              </a:buClr>
              <a:buSzPts val="1800"/>
              <a:buFont typeface="Arial"/>
              <a:buNone/>
            </a:pPr>
            <a:r>
              <a:rPr lang="de-DE" sz="1800" b="0" i="0" u="none" strike="noStrike" cap="none">
                <a:solidFill>
                  <a:srgbClr val="384147"/>
                </a:solidFill>
                <a:latin typeface="Arial"/>
                <a:ea typeface="Arial"/>
                <a:cs typeface="Arial"/>
                <a:sym typeface="Arial"/>
              </a:rPr>
              <a:t>bilateral-ai.net</a:t>
            </a:r>
            <a:endParaRPr/>
          </a:p>
        </p:txBody>
      </p:sp>
      <p:grpSp>
        <p:nvGrpSpPr>
          <p:cNvPr id="77" name="Google Shape;77;p4"/>
          <p:cNvGrpSpPr/>
          <p:nvPr/>
        </p:nvGrpSpPr>
        <p:grpSpPr>
          <a:xfrm rot="10800000">
            <a:off x="10780707" y="6127064"/>
            <a:ext cx="557594" cy="162884"/>
            <a:chOff x="7921933" y="6295685"/>
            <a:chExt cx="557594" cy="162884"/>
          </a:xfrm>
        </p:grpSpPr>
        <p:cxnSp>
          <p:nvCxnSpPr>
            <p:cNvPr id="78" name="Google Shape;78;p4"/>
            <p:cNvCxnSpPr/>
            <p:nvPr/>
          </p:nvCxnSpPr>
          <p:spPr>
            <a:xfrm>
              <a:off x="7921933" y="6377127"/>
              <a:ext cx="481837" cy="0"/>
            </a:xfrm>
            <a:prstGeom prst="straightConnector1">
              <a:avLst/>
            </a:prstGeom>
            <a:noFill/>
            <a:ln w="19050" cap="flat" cmpd="sng">
              <a:solidFill>
                <a:srgbClr val="384147"/>
              </a:solidFill>
              <a:prstDash val="solid"/>
              <a:miter lim="800000"/>
              <a:headEnd type="none" w="sm" len="sm"/>
              <a:tailEnd type="none" w="sm" len="sm"/>
            </a:ln>
            <a:effectLst>
              <a:outerShdw blurRad="40000" dist="20000" dir="5400000" rotWithShape="0">
                <a:srgbClr val="000000">
                  <a:alpha val="37647"/>
                </a:srgbClr>
              </a:outerShdw>
            </a:effectLst>
          </p:spPr>
        </p:cxnSp>
        <p:sp>
          <p:nvSpPr>
            <p:cNvPr id="79" name="Google Shape;79;p4"/>
            <p:cNvSpPr/>
            <p:nvPr/>
          </p:nvSpPr>
          <p:spPr>
            <a:xfrm>
              <a:off x="8316642" y="6295685"/>
              <a:ext cx="162885" cy="162884"/>
            </a:xfrm>
            <a:prstGeom prst="ellipse">
              <a:avLst/>
            </a:prstGeom>
            <a:solidFill>
              <a:srgbClr val="3841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grpSp>
        <p:nvGrpSpPr>
          <p:cNvPr id="80" name="Google Shape;80;p4"/>
          <p:cNvGrpSpPr/>
          <p:nvPr/>
        </p:nvGrpSpPr>
        <p:grpSpPr>
          <a:xfrm>
            <a:off x="310678" y="5961621"/>
            <a:ext cx="6376799" cy="578415"/>
            <a:chOff x="336078" y="6082239"/>
            <a:chExt cx="6220335" cy="564223"/>
          </a:xfrm>
        </p:grpSpPr>
        <p:pic>
          <p:nvPicPr>
            <p:cNvPr id="81" name="Google Shape;81;p4"/>
            <p:cNvPicPr preferRelativeResize="0"/>
            <p:nvPr/>
          </p:nvPicPr>
          <p:blipFill rotWithShape="1">
            <a:blip r:embed="rId5">
              <a:alphaModFix amt="50000"/>
            </a:blip>
            <a:srcRect/>
            <a:stretch/>
          </p:blipFill>
          <p:spPr>
            <a:xfrm>
              <a:off x="336078" y="6148354"/>
              <a:ext cx="6220335" cy="498108"/>
            </a:xfrm>
            <a:prstGeom prst="rect">
              <a:avLst/>
            </a:prstGeom>
            <a:noFill/>
            <a:ln>
              <a:noFill/>
            </a:ln>
          </p:spPr>
        </p:pic>
        <p:sp>
          <p:nvSpPr>
            <p:cNvPr id="82" name="Google Shape;82;p4"/>
            <p:cNvSpPr txBox="1"/>
            <p:nvPr/>
          </p:nvSpPr>
          <p:spPr>
            <a:xfrm>
              <a:off x="5394891" y="6082239"/>
              <a:ext cx="888784" cy="20005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700" b="0" i="0" u="none" strike="noStrike" cap="none">
                  <a:solidFill>
                    <a:srgbClr val="7F7F7F"/>
                  </a:solidFill>
                  <a:latin typeface="Arial"/>
                  <a:ea typeface="Arial"/>
                  <a:cs typeface="Arial"/>
                  <a:sym typeface="Arial"/>
                </a:rPr>
                <a:t>Funded by:</a:t>
              </a:r>
              <a:endParaRPr sz="1800" b="0" i="0" u="none" strike="noStrike" cap="none">
                <a:solidFill>
                  <a:schemeClr val="dk1"/>
                </a:solidFill>
                <a:latin typeface="Arial"/>
                <a:ea typeface="Arial"/>
                <a:cs typeface="Arial"/>
                <a:sym typeface="Arial"/>
              </a:endParaRPr>
            </a:p>
          </p:txBody>
        </p:sp>
      </p:grpSp>
      <p:pic>
        <p:nvPicPr>
          <p:cNvPr id="83" name="Google Shape;83;p4"/>
          <p:cNvPicPr preferRelativeResize="0"/>
          <p:nvPr/>
        </p:nvPicPr>
        <p:blipFill rotWithShape="1">
          <a:blip r:embed="rId6">
            <a:alphaModFix/>
          </a:blip>
          <a:srcRect l="-10423"/>
          <a:stretch/>
        </p:blipFill>
        <p:spPr>
          <a:xfrm>
            <a:off x="11056496" y="5872808"/>
            <a:ext cx="708640" cy="756001"/>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4_Titel und Inhalt">
  <p:cSld name="4_Titel und Inhalt">
    <p:spTree>
      <p:nvGrpSpPr>
        <p:cNvPr id="1" name="Shape 360"/>
        <p:cNvGrpSpPr/>
        <p:nvPr/>
      </p:nvGrpSpPr>
      <p:grpSpPr>
        <a:xfrm>
          <a:off x="0" y="0"/>
          <a:ext cx="0" cy="0"/>
          <a:chOff x="0" y="0"/>
          <a:chExt cx="0" cy="0"/>
        </a:xfrm>
      </p:grpSpPr>
      <p:sp>
        <p:nvSpPr>
          <p:cNvPr id="361" name="Google Shape;361;p23"/>
          <p:cNvSpPr txBox="1">
            <a:spLocks noGrp="1"/>
          </p:cNvSpPr>
          <p:nvPr>
            <p:ph type="title"/>
          </p:nvPr>
        </p:nvSpPr>
        <p:spPr>
          <a:xfrm>
            <a:off x="727077" y="822121"/>
            <a:ext cx="11051060" cy="1003504"/>
          </a:xfrm>
          <a:prstGeom prst="rect">
            <a:avLst/>
          </a:prstGeom>
          <a:noFill/>
          <a:ln>
            <a:noFill/>
          </a:ln>
        </p:spPr>
        <p:txBody>
          <a:bodyPr spcFirstLastPara="1" wrap="square" lIns="91425" tIns="45700" rIns="91425" bIns="45700" anchor="t" anchorCtr="0">
            <a:normAutofit/>
          </a:bodyPr>
          <a:lstStyle>
            <a:lvl1pPr lvl="0" algn="l">
              <a:lnSpc>
                <a:spcPct val="80000"/>
              </a:lnSpc>
              <a:spcBef>
                <a:spcPts val="0"/>
              </a:spcBef>
              <a:spcAft>
                <a:spcPts val="0"/>
              </a:spcAft>
              <a:buClr>
                <a:schemeClr val="dk2"/>
              </a:buClr>
              <a:buSzPts val="4000"/>
              <a:buFont typeface="Play"/>
              <a:buNone/>
              <a:defRPr sz="4000" b="1">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2" name="Google Shape;362;p23"/>
          <p:cNvSpPr txBox="1">
            <a:spLocks noGrp="1"/>
          </p:cNvSpPr>
          <p:nvPr>
            <p:ph type="dt" idx="10"/>
          </p:nvPr>
        </p:nvSpPr>
        <p:spPr>
          <a:xfrm>
            <a:off x="0" y="6356350"/>
            <a:ext cx="105690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3" name="Google Shape;363;p23"/>
          <p:cNvSpPr txBox="1">
            <a:spLocks noGrp="1"/>
          </p:cNvSpPr>
          <p:nvPr>
            <p:ph type="ftr" idx="11"/>
          </p:nvPr>
        </p:nvSpPr>
        <p:spPr>
          <a:xfrm>
            <a:off x="1380353" y="6356350"/>
            <a:ext cx="1039778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364" name="Google Shape;364;p23"/>
          <p:cNvGrpSpPr/>
          <p:nvPr/>
        </p:nvGrpSpPr>
        <p:grpSpPr>
          <a:xfrm rot="10800000">
            <a:off x="229332" y="222662"/>
            <a:ext cx="468140" cy="911285"/>
            <a:chOff x="487095" y="681975"/>
            <a:chExt cx="468140" cy="911285"/>
          </a:xfrm>
        </p:grpSpPr>
        <p:sp>
          <p:nvSpPr>
            <p:cNvPr id="365" name="Google Shape;365;p23"/>
            <p:cNvSpPr/>
            <p:nvPr/>
          </p:nvSpPr>
          <p:spPr>
            <a:xfrm>
              <a:off x="637470" y="681975"/>
              <a:ext cx="167390" cy="16739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CFC700"/>
                </a:solidFill>
                <a:latin typeface="Arial"/>
                <a:ea typeface="Arial"/>
                <a:cs typeface="Arial"/>
                <a:sym typeface="Arial"/>
              </a:endParaRPr>
            </a:p>
          </p:txBody>
        </p:sp>
        <p:sp>
          <p:nvSpPr>
            <p:cNvPr id="366" name="Google Shape;366;p23"/>
            <p:cNvSpPr/>
            <p:nvPr/>
          </p:nvSpPr>
          <p:spPr>
            <a:xfrm>
              <a:off x="487095" y="1125120"/>
              <a:ext cx="468140" cy="46814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367" name="Google Shape;367;p23"/>
            <p:cNvCxnSpPr/>
            <p:nvPr/>
          </p:nvCxnSpPr>
          <p:spPr>
            <a:xfrm rot="10800000">
              <a:off x="721165" y="779868"/>
              <a:ext cx="0" cy="419671"/>
            </a:xfrm>
            <a:prstGeom prst="straightConnector1">
              <a:avLst/>
            </a:prstGeom>
            <a:noFill/>
            <a:ln w="19050" cap="flat" cmpd="sng">
              <a:solidFill>
                <a:srgbClr val="CFC700"/>
              </a:solidFill>
              <a:prstDash val="solid"/>
              <a:miter lim="800000"/>
              <a:headEnd type="none" w="sm" len="sm"/>
              <a:tailEnd type="none" w="sm" len="sm"/>
            </a:ln>
          </p:spPr>
        </p:cxnSp>
      </p:grpSp>
      <p:sp>
        <p:nvSpPr>
          <p:cNvPr id="368" name="Google Shape;368;p23"/>
          <p:cNvSpPr txBox="1">
            <a:spLocks noGrp="1"/>
          </p:cNvSpPr>
          <p:nvPr>
            <p:ph type="sldNum" idx="12"/>
          </p:nvPr>
        </p:nvSpPr>
        <p:spPr>
          <a:xfrm>
            <a:off x="203200" y="268293"/>
            <a:ext cx="523876"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1400">
                <a:solidFill>
                  <a:schemeClr val="dk2"/>
                </a:solidFill>
                <a:latin typeface="Arial"/>
                <a:ea typeface="Arial"/>
                <a:cs typeface="Arial"/>
                <a:sym typeface="Arial"/>
              </a:defRPr>
            </a:lvl1pPr>
            <a:lvl2pPr marL="0" lvl="1" indent="0" algn="ctr">
              <a:spcBef>
                <a:spcPts val="0"/>
              </a:spcBef>
              <a:buNone/>
              <a:defRPr sz="1400">
                <a:solidFill>
                  <a:schemeClr val="dk2"/>
                </a:solidFill>
                <a:latin typeface="Arial"/>
                <a:ea typeface="Arial"/>
                <a:cs typeface="Arial"/>
                <a:sym typeface="Arial"/>
              </a:defRPr>
            </a:lvl2pPr>
            <a:lvl3pPr marL="0" lvl="2" indent="0" algn="ctr">
              <a:spcBef>
                <a:spcPts val="0"/>
              </a:spcBef>
              <a:buNone/>
              <a:defRPr sz="1400">
                <a:solidFill>
                  <a:schemeClr val="dk2"/>
                </a:solidFill>
                <a:latin typeface="Arial"/>
                <a:ea typeface="Arial"/>
                <a:cs typeface="Arial"/>
                <a:sym typeface="Arial"/>
              </a:defRPr>
            </a:lvl3pPr>
            <a:lvl4pPr marL="0" lvl="3" indent="0" algn="ctr">
              <a:spcBef>
                <a:spcPts val="0"/>
              </a:spcBef>
              <a:buNone/>
              <a:defRPr sz="1400">
                <a:solidFill>
                  <a:schemeClr val="dk2"/>
                </a:solidFill>
                <a:latin typeface="Arial"/>
                <a:ea typeface="Arial"/>
                <a:cs typeface="Arial"/>
                <a:sym typeface="Arial"/>
              </a:defRPr>
            </a:lvl4pPr>
            <a:lvl5pPr marL="0" lvl="4" indent="0" algn="ctr">
              <a:spcBef>
                <a:spcPts val="0"/>
              </a:spcBef>
              <a:buNone/>
              <a:defRPr sz="1400">
                <a:solidFill>
                  <a:schemeClr val="dk2"/>
                </a:solidFill>
                <a:latin typeface="Arial"/>
                <a:ea typeface="Arial"/>
                <a:cs typeface="Arial"/>
                <a:sym typeface="Arial"/>
              </a:defRPr>
            </a:lvl5pPr>
            <a:lvl6pPr marL="0" lvl="5" indent="0" algn="ctr">
              <a:spcBef>
                <a:spcPts val="0"/>
              </a:spcBef>
              <a:buNone/>
              <a:defRPr sz="1400">
                <a:solidFill>
                  <a:schemeClr val="dk2"/>
                </a:solidFill>
                <a:latin typeface="Arial"/>
                <a:ea typeface="Arial"/>
                <a:cs typeface="Arial"/>
                <a:sym typeface="Arial"/>
              </a:defRPr>
            </a:lvl6pPr>
            <a:lvl7pPr marL="0" lvl="6" indent="0" algn="ctr">
              <a:spcBef>
                <a:spcPts val="0"/>
              </a:spcBef>
              <a:buNone/>
              <a:defRPr sz="1400">
                <a:solidFill>
                  <a:schemeClr val="dk2"/>
                </a:solidFill>
                <a:latin typeface="Arial"/>
                <a:ea typeface="Arial"/>
                <a:cs typeface="Arial"/>
                <a:sym typeface="Arial"/>
              </a:defRPr>
            </a:lvl7pPr>
            <a:lvl8pPr marL="0" lvl="7" indent="0" algn="ctr">
              <a:spcBef>
                <a:spcPts val="0"/>
              </a:spcBef>
              <a:buNone/>
              <a:defRPr sz="1400">
                <a:solidFill>
                  <a:schemeClr val="dk2"/>
                </a:solidFill>
                <a:latin typeface="Arial"/>
                <a:ea typeface="Arial"/>
                <a:cs typeface="Arial"/>
                <a:sym typeface="Arial"/>
              </a:defRPr>
            </a:lvl8pPr>
            <a:lvl9pPr marL="0" lvl="8" indent="0" algn="ctr">
              <a:spcBef>
                <a:spcPts val="0"/>
              </a:spcBef>
              <a:buNone/>
              <a:defRPr sz="1400">
                <a:solidFill>
                  <a:schemeClr val="dk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de-DE"/>
              <a:t>‹#›</a:t>
            </a:fld>
            <a:endParaRPr/>
          </a:p>
        </p:txBody>
      </p:sp>
      <p:grpSp>
        <p:nvGrpSpPr>
          <p:cNvPr id="369" name="Google Shape;369;p23"/>
          <p:cNvGrpSpPr/>
          <p:nvPr/>
        </p:nvGrpSpPr>
        <p:grpSpPr>
          <a:xfrm rot="5400000">
            <a:off x="1131859" y="6377189"/>
            <a:ext cx="175689" cy="325599"/>
            <a:chOff x="487095" y="725670"/>
            <a:chExt cx="468140" cy="867590"/>
          </a:xfrm>
        </p:grpSpPr>
        <p:cxnSp>
          <p:nvCxnSpPr>
            <p:cNvPr id="370" name="Google Shape;370;p23"/>
            <p:cNvCxnSpPr/>
            <p:nvPr/>
          </p:nvCxnSpPr>
          <p:spPr>
            <a:xfrm rot="10800000">
              <a:off x="721165" y="779868"/>
              <a:ext cx="0" cy="419671"/>
            </a:xfrm>
            <a:prstGeom prst="straightConnector1">
              <a:avLst/>
            </a:prstGeom>
            <a:noFill/>
            <a:ln w="9525" cap="flat" cmpd="sng">
              <a:solidFill>
                <a:srgbClr val="384147"/>
              </a:solidFill>
              <a:prstDash val="solid"/>
              <a:miter lim="800000"/>
              <a:headEnd type="none" w="sm" len="sm"/>
              <a:tailEnd type="none" w="sm" len="sm"/>
            </a:ln>
          </p:spPr>
        </p:cxnSp>
        <p:sp>
          <p:nvSpPr>
            <p:cNvPr id="371" name="Google Shape;371;p23"/>
            <p:cNvSpPr/>
            <p:nvPr/>
          </p:nvSpPr>
          <p:spPr>
            <a:xfrm>
              <a:off x="637470" y="725670"/>
              <a:ext cx="167390" cy="167390"/>
            </a:xfrm>
            <a:prstGeom prst="ellipse">
              <a:avLst/>
            </a:prstGeom>
            <a:solidFill>
              <a:srgbClr val="3841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CFC700"/>
                </a:solidFill>
                <a:latin typeface="Arial"/>
                <a:ea typeface="Arial"/>
                <a:cs typeface="Arial"/>
                <a:sym typeface="Arial"/>
              </a:endParaRPr>
            </a:p>
          </p:txBody>
        </p:sp>
        <p:sp>
          <p:nvSpPr>
            <p:cNvPr id="372" name="Google Shape;372;p23"/>
            <p:cNvSpPr/>
            <p:nvPr/>
          </p:nvSpPr>
          <p:spPr>
            <a:xfrm>
              <a:off x="487095" y="1125120"/>
              <a:ext cx="468140" cy="468140"/>
            </a:xfrm>
            <a:prstGeom prst="ellipse">
              <a:avLst/>
            </a:prstGeom>
            <a:solidFill>
              <a:srgbClr val="3841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373" name="Google Shape;373;p23"/>
          <p:cNvSpPr txBox="1">
            <a:spLocks noGrp="1"/>
          </p:cNvSpPr>
          <p:nvPr>
            <p:ph type="body" idx="1"/>
          </p:nvPr>
        </p:nvSpPr>
        <p:spPr>
          <a:xfrm>
            <a:off x="749377" y="268288"/>
            <a:ext cx="7713663" cy="374445"/>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2"/>
              </a:buClr>
              <a:buSzPts val="1600"/>
              <a:buNone/>
              <a:defRPr sz="1600">
                <a:solidFill>
                  <a:schemeClr val="dk2"/>
                </a:solidFill>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4" name="Google Shape;374;p23"/>
          <p:cNvSpPr txBox="1">
            <a:spLocks noGrp="1"/>
          </p:cNvSpPr>
          <p:nvPr>
            <p:ph type="body" idx="2"/>
          </p:nvPr>
        </p:nvSpPr>
        <p:spPr>
          <a:xfrm>
            <a:off x="727075" y="1912689"/>
            <a:ext cx="5400000" cy="426427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1800"/>
              <a:buNone/>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5" name="Google Shape;375;p23"/>
          <p:cNvSpPr txBox="1">
            <a:spLocks noGrp="1"/>
          </p:cNvSpPr>
          <p:nvPr>
            <p:ph type="body" idx="3"/>
          </p:nvPr>
        </p:nvSpPr>
        <p:spPr>
          <a:xfrm>
            <a:off x="6391894" y="1912689"/>
            <a:ext cx="5400000" cy="426427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1800"/>
              <a:buNone/>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2_Titel und Inhalt">
  <p:cSld name="2_Titel und Inhalt">
    <p:spTree>
      <p:nvGrpSpPr>
        <p:cNvPr id="1" name="Shape 376"/>
        <p:cNvGrpSpPr/>
        <p:nvPr/>
      </p:nvGrpSpPr>
      <p:grpSpPr>
        <a:xfrm>
          <a:off x="0" y="0"/>
          <a:ext cx="0" cy="0"/>
          <a:chOff x="0" y="0"/>
          <a:chExt cx="0" cy="0"/>
        </a:xfrm>
      </p:grpSpPr>
      <p:sp>
        <p:nvSpPr>
          <p:cNvPr id="377" name="Google Shape;377;p24"/>
          <p:cNvSpPr txBox="1">
            <a:spLocks noGrp="1"/>
          </p:cNvSpPr>
          <p:nvPr>
            <p:ph type="title"/>
          </p:nvPr>
        </p:nvSpPr>
        <p:spPr>
          <a:xfrm>
            <a:off x="727077" y="822121"/>
            <a:ext cx="11051060" cy="1003504"/>
          </a:xfrm>
          <a:prstGeom prst="rect">
            <a:avLst/>
          </a:prstGeom>
          <a:noFill/>
          <a:ln>
            <a:noFill/>
          </a:ln>
        </p:spPr>
        <p:txBody>
          <a:bodyPr spcFirstLastPara="1" wrap="square" lIns="91425" tIns="45700" rIns="91425" bIns="45700" anchor="t" anchorCtr="0">
            <a:normAutofit/>
          </a:bodyPr>
          <a:lstStyle>
            <a:lvl1pPr lvl="0" algn="l">
              <a:lnSpc>
                <a:spcPct val="80000"/>
              </a:lnSpc>
              <a:spcBef>
                <a:spcPts val="0"/>
              </a:spcBef>
              <a:spcAft>
                <a:spcPts val="0"/>
              </a:spcAft>
              <a:buClr>
                <a:schemeClr val="dk2"/>
              </a:buClr>
              <a:buSzPts val="4000"/>
              <a:buFont typeface="Play"/>
              <a:buNone/>
              <a:defRPr sz="4000" b="1">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8" name="Google Shape;378;p24"/>
          <p:cNvSpPr txBox="1">
            <a:spLocks noGrp="1"/>
          </p:cNvSpPr>
          <p:nvPr>
            <p:ph type="dt" idx="10"/>
          </p:nvPr>
        </p:nvSpPr>
        <p:spPr>
          <a:xfrm>
            <a:off x="0" y="6356350"/>
            <a:ext cx="105690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9" name="Google Shape;379;p24"/>
          <p:cNvSpPr txBox="1">
            <a:spLocks noGrp="1"/>
          </p:cNvSpPr>
          <p:nvPr>
            <p:ph type="ftr" idx="11"/>
          </p:nvPr>
        </p:nvSpPr>
        <p:spPr>
          <a:xfrm>
            <a:off x="1380353" y="6356350"/>
            <a:ext cx="1039778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380" name="Google Shape;380;p24"/>
          <p:cNvGrpSpPr/>
          <p:nvPr/>
        </p:nvGrpSpPr>
        <p:grpSpPr>
          <a:xfrm rot="10800000">
            <a:off x="229332" y="222662"/>
            <a:ext cx="468140" cy="911285"/>
            <a:chOff x="487095" y="681975"/>
            <a:chExt cx="468140" cy="911285"/>
          </a:xfrm>
        </p:grpSpPr>
        <p:sp>
          <p:nvSpPr>
            <p:cNvPr id="381" name="Google Shape;381;p24"/>
            <p:cNvSpPr/>
            <p:nvPr/>
          </p:nvSpPr>
          <p:spPr>
            <a:xfrm>
              <a:off x="637470" y="681975"/>
              <a:ext cx="167390" cy="16739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CFC700"/>
                </a:solidFill>
                <a:latin typeface="Arial"/>
                <a:ea typeface="Arial"/>
                <a:cs typeface="Arial"/>
                <a:sym typeface="Arial"/>
              </a:endParaRPr>
            </a:p>
          </p:txBody>
        </p:sp>
        <p:sp>
          <p:nvSpPr>
            <p:cNvPr id="382" name="Google Shape;382;p24"/>
            <p:cNvSpPr/>
            <p:nvPr/>
          </p:nvSpPr>
          <p:spPr>
            <a:xfrm>
              <a:off x="487095" y="1125120"/>
              <a:ext cx="468140" cy="46814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383" name="Google Shape;383;p24"/>
            <p:cNvCxnSpPr/>
            <p:nvPr/>
          </p:nvCxnSpPr>
          <p:spPr>
            <a:xfrm rot="10800000">
              <a:off x="721165" y="779868"/>
              <a:ext cx="0" cy="419671"/>
            </a:xfrm>
            <a:prstGeom prst="straightConnector1">
              <a:avLst/>
            </a:prstGeom>
            <a:noFill/>
            <a:ln w="19050" cap="flat" cmpd="sng">
              <a:solidFill>
                <a:srgbClr val="CFC700"/>
              </a:solidFill>
              <a:prstDash val="solid"/>
              <a:miter lim="800000"/>
              <a:headEnd type="none" w="sm" len="sm"/>
              <a:tailEnd type="none" w="sm" len="sm"/>
            </a:ln>
          </p:spPr>
        </p:cxnSp>
      </p:grpSp>
      <p:sp>
        <p:nvSpPr>
          <p:cNvPr id="384" name="Google Shape;384;p24"/>
          <p:cNvSpPr txBox="1">
            <a:spLocks noGrp="1"/>
          </p:cNvSpPr>
          <p:nvPr>
            <p:ph type="sldNum" idx="12"/>
          </p:nvPr>
        </p:nvSpPr>
        <p:spPr>
          <a:xfrm>
            <a:off x="203200" y="268293"/>
            <a:ext cx="523876"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1400">
                <a:solidFill>
                  <a:schemeClr val="dk2"/>
                </a:solidFill>
                <a:latin typeface="Arial"/>
                <a:ea typeface="Arial"/>
                <a:cs typeface="Arial"/>
                <a:sym typeface="Arial"/>
              </a:defRPr>
            </a:lvl1pPr>
            <a:lvl2pPr marL="0" lvl="1" indent="0" algn="ctr">
              <a:spcBef>
                <a:spcPts val="0"/>
              </a:spcBef>
              <a:buNone/>
              <a:defRPr sz="1400">
                <a:solidFill>
                  <a:schemeClr val="dk2"/>
                </a:solidFill>
                <a:latin typeface="Arial"/>
                <a:ea typeface="Arial"/>
                <a:cs typeface="Arial"/>
                <a:sym typeface="Arial"/>
              </a:defRPr>
            </a:lvl2pPr>
            <a:lvl3pPr marL="0" lvl="2" indent="0" algn="ctr">
              <a:spcBef>
                <a:spcPts val="0"/>
              </a:spcBef>
              <a:buNone/>
              <a:defRPr sz="1400">
                <a:solidFill>
                  <a:schemeClr val="dk2"/>
                </a:solidFill>
                <a:latin typeface="Arial"/>
                <a:ea typeface="Arial"/>
                <a:cs typeface="Arial"/>
                <a:sym typeface="Arial"/>
              </a:defRPr>
            </a:lvl3pPr>
            <a:lvl4pPr marL="0" lvl="3" indent="0" algn="ctr">
              <a:spcBef>
                <a:spcPts val="0"/>
              </a:spcBef>
              <a:buNone/>
              <a:defRPr sz="1400">
                <a:solidFill>
                  <a:schemeClr val="dk2"/>
                </a:solidFill>
                <a:latin typeface="Arial"/>
                <a:ea typeface="Arial"/>
                <a:cs typeface="Arial"/>
                <a:sym typeface="Arial"/>
              </a:defRPr>
            </a:lvl4pPr>
            <a:lvl5pPr marL="0" lvl="4" indent="0" algn="ctr">
              <a:spcBef>
                <a:spcPts val="0"/>
              </a:spcBef>
              <a:buNone/>
              <a:defRPr sz="1400">
                <a:solidFill>
                  <a:schemeClr val="dk2"/>
                </a:solidFill>
                <a:latin typeface="Arial"/>
                <a:ea typeface="Arial"/>
                <a:cs typeface="Arial"/>
                <a:sym typeface="Arial"/>
              </a:defRPr>
            </a:lvl5pPr>
            <a:lvl6pPr marL="0" lvl="5" indent="0" algn="ctr">
              <a:spcBef>
                <a:spcPts val="0"/>
              </a:spcBef>
              <a:buNone/>
              <a:defRPr sz="1400">
                <a:solidFill>
                  <a:schemeClr val="dk2"/>
                </a:solidFill>
                <a:latin typeface="Arial"/>
                <a:ea typeface="Arial"/>
                <a:cs typeface="Arial"/>
                <a:sym typeface="Arial"/>
              </a:defRPr>
            </a:lvl6pPr>
            <a:lvl7pPr marL="0" lvl="6" indent="0" algn="ctr">
              <a:spcBef>
                <a:spcPts val="0"/>
              </a:spcBef>
              <a:buNone/>
              <a:defRPr sz="1400">
                <a:solidFill>
                  <a:schemeClr val="dk2"/>
                </a:solidFill>
                <a:latin typeface="Arial"/>
                <a:ea typeface="Arial"/>
                <a:cs typeface="Arial"/>
                <a:sym typeface="Arial"/>
              </a:defRPr>
            </a:lvl7pPr>
            <a:lvl8pPr marL="0" lvl="7" indent="0" algn="ctr">
              <a:spcBef>
                <a:spcPts val="0"/>
              </a:spcBef>
              <a:buNone/>
              <a:defRPr sz="1400">
                <a:solidFill>
                  <a:schemeClr val="dk2"/>
                </a:solidFill>
                <a:latin typeface="Arial"/>
                <a:ea typeface="Arial"/>
                <a:cs typeface="Arial"/>
                <a:sym typeface="Arial"/>
              </a:defRPr>
            </a:lvl8pPr>
            <a:lvl9pPr marL="0" lvl="8" indent="0" algn="ctr">
              <a:spcBef>
                <a:spcPts val="0"/>
              </a:spcBef>
              <a:buNone/>
              <a:defRPr sz="1400">
                <a:solidFill>
                  <a:schemeClr val="dk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de-DE"/>
              <a:t>‹#›</a:t>
            </a:fld>
            <a:endParaRPr/>
          </a:p>
        </p:txBody>
      </p:sp>
      <p:grpSp>
        <p:nvGrpSpPr>
          <p:cNvPr id="385" name="Google Shape;385;p24"/>
          <p:cNvGrpSpPr/>
          <p:nvPr/>
        </p:nvGrpSpPr>
        <p:grpSpPr>
          <a:xfrm rot="5400000">
            <a:off x="1131859" y="6377189"/>
            <a:ext cx="175689" cy="325599"/>
            <a:chOff x="487095" y="725670"/>
            <a:chExt cx="468140" cy="867590"/>
          </a:xfrm>
        </p:grpSpPr>
        <p:cxnSp>
          <p:nvCxnSpPr>
            <p:cNvPr id="386" name="Google Shape;386;p24"/>
            <p:cNvCxnSpPr/>
            <p:nvPr/>
          </p:nvCxnSpPr>
          <p:spPr>
            <a:xfrm rot="10800000">
              <a:off x="721165" y="779868"/>
              <a:ext cx="0" cy="419671"/>
            </a:xfrm>
            <a:prstGeom prst="straightConnector1">
              <a:avLst/>
            </a:prstGeom>
            <a:noFill/>
            <a:ln w="9525" cap="flat" cmpd="sng">
              <a:solidFill>
                <a:srgbClr val="384147"/>
              </a:solidFill>
              <a:prstDash val="solid"/>
              <a:miter lim="800000"/>
              <a:headEnd type="none" w="sm" len="sm"/>
              <a:tailEnd type="none" w="sm" len="sm"/>
            </a:ln>
          </p:spPr>
        </p:cxnSp>
        <p:sp>
          <p:nvSpPr>
            <p:cNvPr id="387" name="Google Shape;387;p24"/>
            <p:cNvSpPr/>
            <p:nvPr/>
          </p:nvSpPr>
          <p:spPr>
            <a:xfrm>
              <a:off x="637470" y="725670"/>
              <a:ext cx="167390" cy="167390"/>
            </a:xfrm>
            <a:prstGeom prst="ellipse">
              <a:avLst/>
            </a:prstGeom>
            <a:solidFill>
              <a:srgbClr val="3841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CFC700"/>
                </a:solidFill>
                <a:latin typeface="Arial"/>
                <a:ea typeface="Arial"/>
                <a:cs typeface="Arial"/>
                <a:sym typeface="Arial"/>
              </a:endParaRPr>
            </a:p>
          </p:txBody>
        </p:sp>
        <p:sp>
          <p:nvSpPr>
            <p:cNvPr id="388" name="Google Shape;388;p24"/>
            <p:cNvSpPr/>
            <p:nvPr/>
          </p:nvSpPr>
          <p:spPr>
            <a:xfrm>
              <a:off x="487095" y="1125120"/>
              <a:ext cx="468140" cy="468140"/>
            </a:xfrm>
            <a:prstGeom prst="ellipse">
              <a:avLst/>
            </a:prstGeom>
            <a:solidFill>
              <a:srgbClr val="3841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389" name="Google Shape;389;p24"/>
          <p:cNvSpPr txBox="1">
            <a:spLocks noGrp="1"/>
          </p:cNvSpPr>
          <p:nvPr>
            <p:ph type="body" idx="1"/>
          </p:nvPr>
        </p:nvSpPr>
        <p:spPr>
          <a:xfrm>
            <a:off x="749377" y="268288"/>
            <a:ext cx="7713663" cy="374445"/>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2"/>
              </a:buClr>
              <a:buSzPts val="1600"/>
              <a:buNone/>
              <a:defRPr sz="1600">
                <a:solidFill>
                  <a:schemeClr val="dk2"/>
                </a:solidFill>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_Abschnitts-&#10;überschrift">
  <p:cSld name="1_Abschnitts-&#10;überschrift">
    <p:spTree>
      <p:nvGrpSpPr>
        <p:cNvPr id="1" name="Shape 390"/>
        <p:cNvGrpSpPr/>
        <p:nvPr/>
      </p:nvGrpSpPr>
      <p:grpSpPr>
        <a:xfrm>
          <a:off x="0" y="0"/>
          <a:ext cx="0" cy="0"/>
          <a:chOff x="0" y="0"/>
          <a:chExt cx="0" cy="0"/>
        </a:xfrm>
      </p:grpSpPr>
      <p:sp>
        <p:nvSpPr>
          <p:cNvPr id="391" name="Google Shape;391;p25"/>
          <p:cNvSpPr/>
          <p:nvPr/>
        </p:nvSpPr>
        <p:spPr>
          <a:xfrm>
            <a:off x="1" y="-391"/>
            <a:ext cx="7917366" cy="6900367"/>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92" name="Google Shape;392;p25"/>
          <p:cNvSpPr/>
          <p:nvPr/>
        </p:nvSpPr>
        <p:spPr>
          <a:xfrm rot="10800000">
            <a:off x="3151533" y="-390"/>
            <a:ext cx="9040463" cy="6900365"/>
          </a:xfrm>
          <a:custGeom>
            <a:avLst/>
            <a:gdLst/>
            <a:ahLst/>
            <a:cxnLst/>
            <a:rect l="l" t="t" r="r" b="b"/>
            <a:pathLst>
              <a:path w="7788695" h="6900365" extrusionOk="0">
                <a:moveTo>
                  <a:pt x="0" y="0"/>
                </a:moveTo>
                <a:lnTo>
                  <a:pt x="6383271" y="0"/>
                </a:lnTo>
                <a:lnTo>
                  <a:pt x="6410182" y="28227"/>
                </a:lnTo>
                <a:cubicBezTo>
                  <a:pt x="7266676" y="970579"/>
                  <a:pt x="7788695" y="2222400"/>
                  <a:pt x="7788695" y="3596144"/>
                </a:cubicBezTo>
                <a:cubicBezTo>
                  <a:pt x="7788695" y="4786722"/>
                  <a:pt x="7396601" y="5885722"/>
                  <a:pt x="6734497" y="6771060"/>
                </a:cubicBezTo>
                <a:lnTo>
                  <a:pt x="6632883" y="6900365"/>
                </a:lnTo>
                <a:lnTo>
                  <a:pt x="0" y="6900365"/>
                </a:lnTo>
                <a:lnTo>
                  <a:pt x="0" y="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93" name="Google Shape;393;p25"/>
          <p:cNvSpPr txBox="1">
            <a:spLocks noGrp="1"/>
          </p:cNvSpPr>
          <p:nvPr>
            <p:ph type="title"/>
          </p:nvPr>
        </p:nvSpPr>
        <p:spPr>
          <a:xfrm>
            <a:off x="6040245" y="1717289"/>
            <a:ext cx="5682137" cy="192916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4000"/>
              <a:buFont typeface="Play"/>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4" name="Google Shape;394;p25"/>
          <p:cNvSpPr txBox="1">
            <a:spLocks noGrp="1"/>
          </p:cNvSpPr>
          <p:nvPr>
            <p:ph type="body" idx="1"/>
          </p:nvPr>
        </p:nvSpPr>
        <p:spPr>
          <a:xfrm>
            <a:off x="6040245" y="3792341"/>
            <a:ext cx="5424150" cy="173975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2400"/>
              <a:buNone/>
              <a:defRPr sz="2400">
                <a:solidFill>
                  <a:schemeClr val="dk2"/>
                </a:solidFill>
              </a:defRPr>
            </a:lvl1pPr>
            <a:lvl2pPr marL="914400" lvl="1" indent="-228600" algn="l">
              <a:lnSpc>
                <a:spcPct val="90000"/>
              </a:lnSpc>
              <a:spcBef>
                <a:spcPts val="1000"/>
              </a:spcBef>
              <a:spcAft>
                <a:spcPts val="0"/>
              </a:spcAft>
              <a:buSzPts val="2000"/>
              <a:buNone/>
              <a:defRPr sz="2000">
                <a:solidFill>
                  <a:srgbClr val="757575"/>
                </a:solidFill>
              </a:defRPr>
            </a:lvl2pPr>
            <a:lvl3pPr marL="1371600" lvl="2" indent="-228600" algn="l">
              <a:lnSpc>
                <a:spcPct val="90000"/>
              </a:lnSpc>
              <a:spcBef>
                <a:spcPts val="500"/>
              </a:spcBef>
              <a:spcAft>
                <a:spcPts val="0"/>
              </a:spcAft>
              <a:buSzPts val="1800"/>
              <a:buNone/>
              <a:defRPr sz="1800">
                <a:solidFill>
                  <a:srgbClr val="757575"/>
                </a:solidFill>
              </a:defRPr>
            </a:lvl3pPr>
            <a:lvl4pPr marL="1828800" lvl="3" indent="-228600" algn="l">
              <a:lnSpc>
                <a:spcPct val="90000"/>
              </a:lnSpc>
              <a:spcBef>
                <a:spcPts val="500"/>
              </a:spcBef>
              <a:spcAft>
                <a:spcPts val="0"/>
              </a:spcAft>
              <a:buSzPts val="1600"/>
              <a:buNone/>
              <a:defRPr sz="1600">
                <a:solidFill>
                  <a:srgbClr val="757575"/>
                </a:solidFill>
              </a:defRPr>
            </a:lvl4pPr>
            <a:lvl5pPr marL="2286000" lvl="4" indent="-228600" algn="l">
              <a:lnSpc>
                <a:spcPct val="90000"/>
              </a:lnSpc>
              <a:spcBef>
                <a:spcPts val="500"/>
              </a:spcBef>
              <a:spcAft>
                <a:spcPts val="0"/>
              </a:spcAft>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grpSp>
        <p:nvGrpSpPr>
          <p:cNvPr id="395" name="Google Shape;395;p25"/>
          <p:cNvGrpSpPr/>
          <p:nvPr/>
        </p:nvGrpSpPr>
        <p:grpSpPr>
          <a:xfrm rot="5400000">
            <a:off x="2501326" y="1280542"/>
            <a:ext cx="2644084" cy="4029293"/>
            <a:chOff x="487095" y="879866"/>
            <a:chExt cx="468140" cy="713394"/>
          </a:xfrm>
        </p:grpSpPr>
        <p:cxnSp>
          <p:nvCxnSpPr>
            <p:cNvPr id="396" name="Google Shape;396;p25"/>
            <p:cNvCxnSpPr/>
            <p:nvPr/>
          </p:nvCxnSpPr>
          <p:spPr>
            <a:xfrm rot="-5400000">
              <a:off x="567639" y="1046014"/>
              <a:ext cx="307051" cy="0"/>
            </a:xfrm>
            <a:prstGeom prst="straightConnector1">
              <a:avLst/>
            </a:prstGeom>
            <a:noFill/>
            <a:ln w="19050" cap="flat" cmpd="sng">
              <a:solidFill>
                <a:srgbClr val="CFC700"/>
              </a:solidFill>
              <a:prstDash val="solid"/>
              <a:miter lim="800000"/>
              <a:headEnd type="none" w="sm" len="sm"/>
              <a:tailEnd type="none" w="sm" len="sm"/>
            </a:ln>
          </p:spPr>
        </p:cxnSp>
        <p:sp>
          <p:nvSpPr>
            <p:cNvPr id="397" name="Google Shape;397;p25"/>
            <p:cNvSpPr/>
            <p:nvPr/>
          </p:nvSpPr>
          <p:spPr>
            <a:xfrm rot="-5400000">
              <a:off x="666870" y="879866"/>
              <a:ext cx="108589" cy="108589"/>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200" b="1">
                <a:solidFill>
                  <a:schemeClr val="lt1"/>
                </a:solidFill>
                <a:latin typeface="Arial"/>
                <a:ea typeface="Arial"/>
                <a:cs typeface="Arial"/>
                <a:sym typeface="Arial"/>
              </a:endParaRPr>
            </a:p>
          </p:txBody>
        </p:sp>
        <p:sp>
          <p:nvSpPr>
            <p:cNvPr id="398" name="Google Shape;398;p25"/>
            <p:cNvSpPr/>
            <p:nvPr/>
          </p:nvSpPr>
          <p:spPr>
            <a:xfrm rot="-5400000">
              <a:off x="487095" y="1125120"/>
              <a:ext cx="468140" cy="46814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000">
                <a:solidFill>
                  <a:schemeClr val="lt1"/>
                </a:solidFill>
                <a:latin typeface="Arial"/>
                <a:ea typeface="Arial"/>
                <a:cs typeface="Arial"/>
                <a:sym typeface="Arial"/>
              </a:endParaRPr>
            </a:p>
          </p:txBody>
        </p:sp>
      </p:grpSp>
      <p:sp>
        <p:nvSpPr>
          <p:cNvPr id="399" name="Google Shape;399;p25"/>
          <p:cNvSpPr txBox="1">
            <a:spLocks noGrp="1"/>
          </p:cNvSpPr>
          <p:nvPr>
            <p:ph type="dt" idx="10"/>
          </p:nvPr>
        </p:nvSpPr>
        <p:spPr>
          <a:xfrm>
            <a:off x="0" y="6356350"/>
            <a:ext cx="105690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0" name="Google Shape;400;p25"/>
          <p:cNvSpPr txBox="1">
            <a:spLocks noGrp="1"/>
          </p:cNvSpPr>
          <p:nvPr>
            <p:ph type="ftr" idx="11"/>
          </p:nvPr>
        </p:nvSpPr>
        <p:spPr>
          <a:xfrm>
            <a:off x="1380353" y="6356350"/>
            <a:ext cx="1039778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1" name="Google Shape;401;p25"/>
          <p:cNvSpPr txBox="1">
            <a:spLocks noGrp="1"/>
          </p:cNvSpPr>
          <p:nvPr>
            <p:ph type="body" idx="2"/>
          </p:nvPr>
        </p:nvSpPr>
        <p:spPr>
          <a:xfrm>
            <a:off x="2097088" y="2508250"/>
            <a:ext cx="2073275" cy="1550988"/>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dk2"/>
              </a:buClr>
              <a:buSzPts val="4000"/>
              <a:buNone/>
              <a:defRPr sz="4000" b="0"/>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02" name="Google Shape;402;p25"/>
          <p:cNvPicPr preferRelativeResize="0"/>
          <p:nvPr/>
        </p:nvPicPr>
        <p:blipFill rotWithShape="1">
          <a:blip r:embed="rId2">
            <a:alphaModFix/>
          </a:blip>
          <a:srcRect l="276" r="275"/>
          <a:stretch/>
        </p:blipFill>
        <p:spPr>
          <a:xfrm>
            <a:off x="10685636" y="232005"/>
            <a:ext cx="1102258" cy="449032"/>
          </a:xfrm>
          <a:prstGeom prst="rect">
            <a:avLst/>
          </a:prstGeom>
          <a:noFill/>
          <a:ln>
            <a:noFill/>
          </a:ln>
        </p:spPr>
      </p:pic>
      <p:grpSp>
        <p:nvGrpSpPr>
          <p:cNvPr id="403" name="Google Shape;403;p25"/>
          <p:cNvGrpSpPr/>
          <p:nvPr/>
        </p:nvGrpSpPr>
        <p:grpSpPr>
          <a:xfrm rot="10800000">
            <a:off x="229332" y="222662"/>
            <a:ext cx="468140" cy="911285"/>
            <a:chOff x="487095" y="681975"/>
            <a:chExt cx="468140" cy="911285"/>
          </a:xfrm>
        </p:grpSpPr>
        <p:sp>
          <p:nvSpPr>
            <p:cNvPr id="404" name="Google Shape;404;p25"/>
            <p:cNvSpPr/>
            <p:nvPr/>
          </p:nvSpPr>
          <p:spPr>
            <a:xfrm>
              <a:off x="637470" y="681975"/>
              <a:ext cx="167390" cy="16739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CFC700"/>
                </a:solidFill>
                <a:latin typeface="Arial"/>
                <a:ea typeface="Arial"/>
                <a:cs typeface="Arial"/>
                <a:sym typeface="Arial"/>
              </a:endParaRPr>
            </a:p>
          </p:txBody>
        </p:sp>
        <p:sp>
          <p:nvSpPr>
            <p:cNvPr id="405" name="Google Shape;405;p25"/>
            <p:cNvSpPr/>
            <p:nvPr/>
          </p:nvSpPr>
          <p:spPr>
            <a:xfrm>
              <a:off x="487095" y="1125120"/>
              <a:ext cx="468140" cy="46814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406" name="Google Shape;406;p25"/>
            <p:cNvCxnSpPr/>
            <p:nvPr/>
          </p:nvCxnSpPr>
          <p:spPr>
            <a:xfrm rot="10800000">
              <a:off x="721165" y="779868"/>
              <a:ext cx="0" cy="419671"/>
            </a:xfrm>
            <a:prstGeom prst="straightConnector1">
              <a:avLst/>
            </a:prstGeom>
            <a:noFill/>
            <a:ln w="19050" cap="flat" cmpd="sng">
              <a:solidFill>
                <a:srgbClr val="CFC700"/>
              </a:solidFill>
              <a:prstDash val="solid"/>
              <a:miter lim="800000"/>
              <a:headEnd type="none" w="sm" len="sm"/>
              <a:tailEnd type="none" w="sm" len="sm"/>
            </a:ln>
          </p:spPr>
        </p:cxnSp>
      </p:grpSp>
      <p:sp>
        <p:nvSpPr>
          <p:cNvPr id="407" name="Google Shape;407;p25"/>
          <p:cNvSpPr txBox="1">
            <a:spLocks noGrp="1"/>
          </p:cNvSpPr>
          <p:nvPr>
            <p:ph type="sldNum" idx="12"/>
          </p:nvPr>
        </p:nvSpPr>
        <p:spPr>
          <a:xfrm>
            <a:off x="203200" y="268293"/>
            <a:ext cx="523876"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de-DE"/>
              <a:t>‹#›</a:t>
            </a:fld>
            <a:endParaRPr/>
          </a:p>
        </p:txBody>
      </p:sp>
      <p:grpSp>
        <p:nvGrpSpPr>
          <p:cNvPr id="408" name="Google Shape;408;p25"/>
          <p:cNvGrpSpPr/>
          <p:nvPr/>
        </p:nvGrpSpPr>
        <p:grpSpPr>
          <a:xfrm rot="5400000">
            <a:off x="1131859" y="6377189"/>
            <a:ext cx="175689" cy="325599"/>
            <a:chOff x="487095" y="725670"/>
            <a:chExt cx="468140" cy="867590"/>
          </a:xfrm>
        </p:grpSpPr>
        <p:cxnSp>
          <p:nvCxnSpPr>
            <p:cNvPr id="409" name="Google Shape;409;p25"/>
            <p:cNvCxnSpPr/>
            <p:nvPr/>
          </p:nvCxnSpPr>
          <p:spPr>
            <a:xfrm rot="10800000">
              <a:off x="721165" y="779868"/>
              <a:ext cx="0" cy="419671"/>
            </a:xfrm>
            <a:prstGeom prst="straightConnector1">
              <a:avLst/>
            </a:prstGeom>
            <a:noFill/>
            <a:ln w="9525" cap="flat" cmpd="sng">
              <a:solidFill>
                <a:srgbClr val="384147"/>
              </a:solidFill>
              <a:prstDash val="solid"/>
              <a:miter lim="800000"/>
              <a:headEnd type="none" w="sm" len="sm"/>
              <a:tailEnd type="none" w="sm" len="sm"/>
            </a:ln>
          </p:spPr>
        </p:cxnSp>
        <p:sp>
          <p:nvSpPr>
            <p:cNvPr id="410" name="Google Shape;410;p25"/>
            <p:cNvSpPr/>
            <p:nvPr/>
          </p:nvSpPr>
          <p:spPr>
            <a:xfrm>
              <a:off x="637470" y="725670"/>
              <a:ext cx="167390" cy="167390"/>
            </a:xfrm>
            <a:prstGeom prst="ellipse">
              <a:avLst/>
            </a:prstGeom>
            <a:solidFill>
              <a:srgbClr val="3841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CFC700"/>
                </a:solidFill>
                <a:latin typeface="Arial"/>
                <a:ea typeface="Arial"/>
                <a:cs typeface="Arial"/>
                <a:sym typeface="Arial"/>
              </a:endParaRPr>
            </a:p>
          </p:txBody>
        </p:sp>
        <p:sp>
          <p:nvSpPr>
            <p:cNvPr id="411" name="Google Shape;411;p25"/>
            <p:cNvSpPr/>
            <p:nvPr/>
          </p:nvSpPr>
          <p:spPr>
            <a:xfrm>
              <a:off x="487095" y="1125120"/>
              <a:ext cx="468140" cy="468140"/>
            </a:xfrm>
            <a:prstGeom prst="ellipse">
              <a:avLst/>
            </a:prstGeom>
            <a:solidFill>
              <a:srgbClr val="3841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3_Abschnitts-&#10;überschrift">
  <p:cSld name="3_Abschnitts-&#10;überschrift">
    <p:spTree>
      <p:nvGrpSpPr>
        <p:cNvPr id="1" name="Shape 412"/>
        <p:cNvGrpSpPr/>
        <p:nvPr/>
      </p:nvGrpSpPr>
      <p:grpSpPr>
        <a:xfrm>
          <a:off x="0" y="0"/>
          <a:ext cx="0" cy="0"/>
          <a:chOff x="0" y="0"/>
          <a:chExt cx="0" cy="0"/>
        </a:xfrm>
      </p:grpSpPr>
      <p:grpSp>
        <p:nvGrpSpPr>
          <p:cNvPr id="413" name="Google Shape;413;p26"/>
          <p:cNvGrpSpPr/>
          <p:nvPr/>
        </p:nvGrpSpPr>
        <p:grpSpPr>
          <a:xfrm rot="-5400000">
            <a:off x="2804188" y="-117227"/>
            <a:ext cx="5122822" cy="6624108"/>
            <a:chOff x="447267" y="924755"/>
            <a:chExt cx="547797" cy="708334"/>
          </a:xfrm>
        </p:grpSpPr>
        <p:cxnSp>
          <p:nvCxnSpPr>
            <p:cNvPr id="414" name="Google Shape;414;p26"/>
            <p:cNvCxnSpPr/>
            <p:nvPr/>
          </p:nvCxnSpPr>
          <p:spPr>
            <a:xfrm rot="-5400000">
              <a:off x="592490" y="1070865"/>
              <a:ext cx="257349" cy="0"/>
            </a:xfrm>
            <a:prstGeom prst="straightConnector1">
              <a:avLst/>
            </a:prstGeom>
            <a:noFill/>
            <a:ln w="22225" cap="flat" cmpd="sng">
              <a:solidFill>
                <a:srgbClr val="CFC700"/>
              </a:solidFill>
              <a:prstDash val="solid"/>
              <a:miter lim="800000"/>
              <a:headEnd type="none" w="sm" len="sm"/>
              <a:tailEnd type="none" w="sm" len="sm"/>
            </a:ln>
          </p:spPr>
        </p:cxnSp>
        <p:sp>
          <p:nvSpPr>
            <p:cNvPr id="415" name="Google Shape;415;p26"/>
            <p:cNvSpPr/>
            <p:nvPr/>
          </p:nvSpPr>
          <p:spPr>
            <a:xfrm rot="-5400000">
              <a:off x="666870" y="924755"/>
              <a:ext cx="108589" cy="108589"/>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200" b="1">
                <a:solidFill>
                  <a:schemeClr val="lt1"/>
                </a:solidFill>
                <a:latin typeface="Arial"/>
                <a:ea typeface="Arial"/>
                <a:cs typeface="Arial"/>
                <a:sym typeface="Arial"/>
              </a:endParaRPr>
            </a:p>
          </p:txBody>
        </p:sp>
        <p:sp>
          <p:nvSpPr>
            <p:cNvPr id="416" name="Google Shape;416;p26"/>
            <p:cNvSpPr/>
            <p:nvPr/>
          </p:nvSpPr>
          <p:spPr>
            <a:xfrm rot="-5400000">
              <a:off x="447267" y="1085292"/>
              <a:ext cx="547796" cy="547797"/>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000">
                <a:solidFill>
                  <a:schemeClr val="lt1"/>
                </a:solidFill>
                <a:latin typeface="Arial"/>
                <a:ea typeface="Arial"/>
                <a:cs typeface="Arial"/>
                <a:sym typeface="Arial"/>
              </a:endParaRPr>
            </a:p>
          </p:txBody>
        </p:sp>
      </p:grpSp>
      <p:sp>
        <p:nvSpPr>
          <p:cNvPr id="417" name="Google Shape;417;p26"/>
          <p:cNvSpPr txBox="1">
            <a:spLocks noGrp="1"/>
          </p:cNvSpPr>
          <p:nvPr>
            <p:ph type="dt" idx="10"/>
          </p:nvPr>
        </p:nvSpPr>
        <p:spPr>
          <a:xfrm>
            <a:off x="0" y="6356350"/>
            <a:ext cx="105690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8" name="Google Shape;418;p26"/>
          <p:cNvSpPr txBox="1">
            <a:spLocks noGrp="1"/>
          </p:cNvSpPr>
          <p:nvPr>
            <p:ph type="ftr" idx="11"/>
          </p:nvPr>
        </p:nvSpPr>
        <p:spPr>
          <a:xfrm>
            <a:off x="1380354" y="6356350"/>
            <a:ext cx="465989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9" name="Google Shape;419;p26"/>
          <p:cNvSpPr txBox="1">
            <a:spLocks noGrp="1"/>
          </p:cNvSpPr>
          <p:nvPr>
            <p:ph type="body" idx="1"/>
          </p:nvPr>
        </p:nvSpPr>
        <p:spPr>
          <a:xfrm>
            <a:off x="1911064" y="2664191"/>
            <a:ext cx="1300486" cy="1038388"/>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dk2"/>
              </a:buClr>
              <a:buSzPts val="2400"/>
              <a:buNone/>
              <a:defRPr sz="2400" b="0"/>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20" name="Google Shape;420;p26"/>
          <p:cNvPicPr preferRelativeResize="0"/>
          <p:nvPr/>
        </p:nvPicPr>
        <p:blipFill rotWithShape="1">
          <a:blip r:embed="rId2">
            <a:alphaModFix/>
          </a:blip>
          <a:srcRect l="276" r="275"/>
          <a:stretch/>
        </p:blipFill>
        <p:spPr>
          <a:xfrm>
            <a:off x="10685636" y="232005"/>
            <a:ext cx="1102258" cy="449032"/>
          </a:xfrm>
          <a:prstGeom prst="rect">
            <a:avLst/>
          </a:prstGeom>
          <a:noFill/>
          <a:ln>
            <a:noFill/>
          </a:ln>
        </p:spPr>
      </p:pic>
      <p:grpSp>
        <p:nvGrpSpPr>
          <p:cNvPr id="421" name="Google Shape;421;p26"/>
          <p:cNvGrpSpPr/>
          <p:nvPr/>
        </p:nvGrpSpPr>
        <p:grpSpPr>
          <a:xfrm rot="10800000">
            <a:off x="229332" y="222662"/>
            <a:ext cx="468140" cy="911285"/>
            <a:chOff x="487095" y="681975"/>
            <a:chExt cx="468140" cy="911285"/>
          </a:xfrm>
        </p:grpSpPr>
        <p:sp>
          <p:nvSpPr>
            <p:cNvPr id="422" name="Google Shape;422;p26"/>
            <p:cNvSpPr/>
            <p:nvPr/>
          </p:nvSpPr>
          <p:spPr>
            <a:xfrm>
              <a:off x="637470" y="681975"/>
              <a:ext cx="167390" cy="16739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CFC700"/>
                </a:solidFill>
                <a:latin typeface="Arial"/>
                <a:ea typeface="Arial"/>
                <a:cs typeface="Arial"/>
                <a:sym typeface="Arial"/>
              </a:endParaRPr>
            </a:p>
          </p:txBody>
        </p:sp>
        <p:sp>
          <p:nvSpPr>
            <p:cNvPr id="423" name="Google Shape;423;p26"/>
            <p:cNvSpPr/>
            <p:nvPr/>
          </p:nvSpPr>
          <p:spPr>
            <a:xfrm>
              <a:off x="487095" y="1125120"/>
              <a:ext cx="468140" cy="46814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424" name="Google Shape;424;p26"/>
            <p:cNvCxnSpPr/>
            <p:nvPr/>
          </p:nvCxnSpPr>
          <p:spPr>
            <a:xfrm rot="10800000">
              <a:off x="721165" y="779868"/>
              <a:ext cx="0" cy="419671"/>
            </a:xfrm>
            <a:prstGeom prst="straightConnector1">
              <a:avLst/>
            </a:prstGeom>
            <a:noFill/>
            <a:ln w="19050" cap="flat" cmpd="sng">
              <a:solidFill>
                <a:srgbClr val="CFC700"/>
              </a:solidFill>
              <a:prstDash val="solid"/>
              <a:miter lim="800000"/>
              <a:headEnd type="none" w="sm" len="sm"/>
              <a:tailEnd type="none" w="sm" len="sm"/>
            </a:ln>
          </p:spPr>
        </p:cxnSp>
      </p:grpSp>
      <p:sp>
        <p:nvSpPr>
          <p:cNvPr id="425" name="Google Shape;425;p26"/>
          <p:cNvSpPr txBox="1">
            <a:spLocks noGrp="1"/>
          </p:cNvSpPr>
          <p:nvPr>
            <p:ph type="sldNum" idx="12"/>
          </p:nvPr>
        </p:nvSpPr>
        <p:spPr>
          <a:xfrm>
            <a:off x="203200" y="268293"/>
            <a:ext cx="523876"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de-DE"/>
              <a:t>‹#›</a:t>
            </a:fld>
            <a:endParaRPr/>
          </a:p>
        </p:txBody>
      </p:sp>
      <p:grpSp>
        <p:nvGrpSpPr>
          <p:cNvPr id="426" name="Google Shape;426;p26"/>
          <p:cNvGrpSpPr/>
          <p:nvPr/>
        </p:nvGrpSpPr>
        <p:grpSpPr>
          <a:xfrm rot="5400000">
            <a:off x="1131859" y="6377189"/>
            <a:ext cx="175689" cy="325599"/>
            <a:chOff x="487095" y="725670"/>
            <a:chExt cx="468140" cy="867590"/>
          </a:xfrm>
        </p:grpSpPr>
        <p:cxnSp>
          <p:nvCxnSpPr>
            <p:cNvPr id="427" name="Google Shape;427;p26"/>
            <p:cNvCxnSpPr/>
            <p:nvPr/>
          </p:nvCxnSpPr>
          <p:spPr>
            <a:xfrm rot="10800000">
              <a:off x="721165" y="779868"/>
              <a:ext cx="0" cy="419671"/>
            </a:xfrm>
            <a:prstGeom prst="straightConnector1">
              <a:avLst/>
            </a:prstGeom>
            <a:noFill/>
            <a:ln w="9525" cap="flat" cmpd="sng">
              <a:solidFill>
                <a:srgbClr val="384147"/>
              </a:solidFill>
              <a:prstDash val="solid"/>
              <a:miter lim="800000"/>
              <a:headEnd type="none" w="sm" len="sm"/>
              <a:tailEnd type="none" w="sm" len="sm"/>
            </a:ln>
          </p:spPr>
        </p:cxnSp>
        <p:sp>
          <p:nvSpPr>
            <p:cNvPr id="428" name="Google Shape;428;p26"/>
            <p:cNvSpPr/>
            <p:nvPr/>
          </p:nvSpPr>
          <p:spPr>
            <a:xfrm>
              <a:off x="637470" y="725670"/>
              <a:ext cx="167390" cy="167390"/>
            </a:xfrm>
            <a:prstGeom prst="ellipse">
              <a:avLst/>
            </a:prstGeom>
            <a:solidFill>
              <a:srgbClr val="3841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CFC700"/>
                </a:solidFill>
                <a:latin typeface="Arial"/>
                <a:ea typeface="Arial"/>
                <a:cs typeface="Arial"/>
                <a:sym typeface="Arial"/>
              </a:endParaRPr>
            </a:p>
          </p:txBody>
        </p:sp>
        <p:sp>
          <p:nvSpPr>
            <p:cNvPr id="429" name="Google Shape;429;p26"/>
            <p:cNvSpPr/>
            <p:nvPr/>
          </p:nvSpPr>
          <p:spPr>
            <a:xfrm>
              <a:off x="487095" y="1125120"/>
              <a:ext cx="468140" cy="468140"/>
            </a:xfrm>
            <a:prstGeom prst="ellipse">
              <a:avLst/>
            </a:prstGeom>
            <a:solidFill>
              <a:srgbClr val="3841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430" name="Google Shape;430;p26"/>
          <p:cNvSpPr txBox="1">
            <a:spLocks noGrp="1"/>
          </p:cNvSpPr>
          <p:nvPr>
            <p:ph type="title"/>
          </p:nvPr>
        </p:nvSpPr>
        <p:spPr>
          <a:xfrm>
            <a:off x="3701807" y="1033588"/>
            <a:ext cx="4828871" cy="435018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2"/>
              </a:buClr>
              <a:buSzPts val="4400"/>
              <a:buFont typeface="Play"/>
              <a:buNone/>
              <a:defRPr sz="44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5_Abschnitts-&#10;überschrift">
  <p:cSld name="5_Abschnitts-&#10;überschrift">
    <p:bg>
      <p:bgPr>
        <a:solidFill>
          <a:schemeClr val="dk2"/>
        </a:solidFill>
        <a:effectLst/>
      </p:bgPr>
    </p:bg>
    <p:spTree>
      <p:nvGrpSpPr>
        <p:cNvPr id="1" name="Shape 431"/>
        <p:cNvGrpSpPr/>
        <p:nvPr/>
      </p:nvGrpSpPr>
      <p:grpSpPr>
        <a:xfrm>
          <a:off x="0" y="0"/>
          <a:ext cx="0" cy="0"/>
          <a:chOff x="0" y="0"/>
          <a:chExt cx="0" cy="0"/>
        </a:xfrm>
      </p:grpSpPr>
      <p:sp>
        <p:nvSpPr>
          <p:cNvPr id="432" name="Google Shape;432;p27"/>
          <p:cNvSpPr/>
          <p:nvPr/>
        </p:nvSpPr>
        <p:spPr>
          <a:xfrm>
            <a:off x="10415588" y="0"/>
            <a:ext cx="1776412" cy="966557"/>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433" name="Google Shape;433;p27"/>
          <p:cNvGrpSpPr/>
          <p:nvPr/>
        </p:nvGrpSpPr>
        <p:grpSpPr>
          <a:xfrm rot="-5400000">
            <a:off x="2804188" y="-117227"/>
            <a:ext cx="5122822" cy="6624108"/>
            <a:chOff x="447267" y="924755"/>
            <a:chExt cx="547797" cy="708334"/>
          </a:xfrm>
        </p:grpSpPr>
        <p:cxnSp>
          <p:nvCxnSpPr>
            <p:cNvPr id="434" name="Google Shape;434;p27"/>
            <p:cNvCxnSpPr/>
            <p:nvPr/>
          </p:nvCxnSpPr>
          <p:spPr>
            <a:xfrm rot="-5400000">
              <a:off x="592490" y="1070865"/>
              <a:ext cx="257349" cy="0"/>
            </a:xfrm>
            <a:prstGeom prst="straightConnector1">
              <a:avLst/>
            </a:prstGeom>
            <a:noFill/>
            <a:ln w="22225" cap="flat" cmpd="sng">
              <a:solidFill>
                <a:srgbClr val="CFC700"/>
              </a:solidFill>
              <a:prstDash val="solid"/>
              <a:miter lim="800000"/>
              <a:headEnd type="none" w="sm" len="sm"/>
              <a:tailEnd type="none" w="sm" len="sm"/>
            </a:ln>
          </p:spPr>
        </p:cxnSp>
        <p:sp>
          <p:nvSpPr>
            <p:cNvPr id="435" name="Google Shape;435;p27"/>
            <p:cNvSpPr/>
            <p:nvPr/>
          </p:nvSpPr>
          <p:spPr>
            <a:xfrm rot="-5400000">
              <a:off x="666870" y="924755"/>
              <a:ext cx="108589" cy="108589"/>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200" b="1">
                <a:solidFill>
                  <a:schemeClr val="lt1"/>
                </a:solidFill>
                <a:latin typeface="Arial"/>
                <a:ea typeface="Arial"/>
                <a:cs typeface="Arial"/>
                <a:sym typeface="Arial"/>
              </a:endParaRPr>
            </a:p>
          </p:txBody>
        </p:sp>
        <p:sp>
          <p:nvSpPr>
            <p:cNvPr id="436" name="Google Shape;436;p27"/>
            <p:cNvSpPr/>
            <p:nvPr/>
          </p:nvSpPr>
          <p:spPr>
            <a:xfrm rot="-5400000">
              <a:off x="447267" y="1085292"/>
              <a:ext cx="547796" cy="547797"/>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000">
                <a:solidFill>
                  <a:schemeClr val="lt1"/>
                </a:solidFill>
                <a:latin typeface="Arial"/>
                <a:ea typeface="Arial"/>
                <a:cs typeface="Arial"/>
                <a:sym typeface="Arial"/>
              </a:endParaRPr>
            </a:p>
          </p:txBody>
        </p:sp>
      </p:grpSp>
      <p:sp>
        <p:nvSpPr>
          <p:cNvPr id="437" name="Google Shape;437;p27"/>
          <p:cNvSpPr txBox="1">
            <a:spLocks noGrp="1"/>
          </p:cNvSpPr>
          <p:nvPr>
            <p:ph type="dt" idx="10"/>
          </p:nvPr>
        </p:nvSpPr>
        <p:spPr>
          <a:xfrm>
            <a:off x="0" y="6356350"/>
            <a:ext cx="105690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8" name="Google Shape;438;p27"/>
          <p:cNvSpPr txBox="1">
            <a:spLocks noGrp="1"/>
          </p:cNvSpPr>
          <p:nvPr>
            <p:ph type="ftr" idx="11"/>
          </p:nvPr>
        </p:nvSpPr>
        <p:spPr>
          <a:xfrm>
            <a:off x="1380354" y="6356350"/>
            <a:ext cx="465989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9" name="Google Shape;439;p27"/>
          <p:cNvSpPr txBox="1">
            <a:spLocks noGrp="1"/>
          </p:cNvSpPr>
          <p:nvPr>
            <p:ph type="body" idx="1"/>
          </p:nvPr>
        </p:nvSpPr>
        <p:spPr>
          <a:xfrm>
            <a:off x="1911064" y="2664191"/>
            <a:ext cx="1300486" cy="1038388"/>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dk2"/>
              </a:buClr>
              <a:buSzPts val="2400"/>
              <a:buNone/>
              <a:defRPr sz="2400" b="0"/>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440" name="Google Shape;440;p27"/>
          <p:cNvGrpSpPr/>
          <p:nvPr/>
        </p:nvGrpSpPr>
        <p:grpSpPr>
          <a:xfrm rot="10800000">
            <a:off x="229332" y="222662"/>
            <a:ext cx="468140" cy="911285"/>
            <a:chOff x="487095" y="681975"/>
            <a:chExt cx="468140" cy="911285"/>
          </a:xfrm>
        </p:grpSpPr>
        <p:sp>
          <p:nvSpPr>
            <p:cNvPr id="441" name="Google Shape;441;p27"/>
            <p:cNvSpPr/>
            <p:nvPr/>
          </p:nvSpPr>
          <p:spPr>
            <a:xfrm>
              <a:off x="637470" y="681975"/>
              <a:ext cx="167390" cy="16739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CFC700"/>
                </a:solidFill>
                <a:latin typeface="Arial"/>
                <a:ea typeface="Arial"/>
                <a:cs typeface="Arial"/>
                <a:sym typeface="Arial"/>
              </a:endParaRPr>
            </a:p>
          </p:txBody>
        </p:sp>
        <p:sp>
          <p:nvSpPr>
            <p:cNvPr id="442" name="Google Shape;442;p27"/>
            <p:cNvSpPr/>
            <p:nvPr/>
          </p:nvSpPr>
          <p:spPr>
            <a:xfrm>
              <a:off x="487095" y="1125120"/>
              <a:ext cx="468140" cy="46814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443" name="Google Shape;443;p27"/>
            <p:cNvCxnSpPr/>
            <p:nvPr/>
          </p:nvCxnSpPr>
          <p:spPr>
            <a:xfrm rot="10800000">
              <a:off x="721165" y="779868"/>
              <a:ext cx="0" cy="419671"/>
            </a:xfrm>
            <a:prstGeom prst="straightConnector1">
              <a:avLst/>
            </a:prstGeom>
            <a:noFill/>
            <a:ln w="19050" cap="flat" cmpd="sng">
              <a:solidFill>
                <a:srgbClr val="CFC700"/>
              </a:solidFill>
              <a:prstDash val="solid"/>
              <a:miter lim="800000"/>
              <a:headEnd type="none" w="sm" len="sm"/>
              <a:tailEnd type="none" w="sm" len="sm"/>
            </a:ln>
          </p:spPr>
        </p:cxnSp>
      </p:grpSp>
      <p:sp>
        <p:nvSpPr>
          <p:cNvPr id="444" name="Google Shape;444;p27"/>
          <p:cNvSpPr txBox="1">
            <a:spLocks noGrp="1"/>
          </p:cNvSpPr>
          <p:nvPr>
            <p:ph type="sldNum" idx="12"/>
          </p:nvPr>
        </p:nvSpPr>
        <p:spPr>
          <a:xfrm>
            <a:off x="203200" y="268293"/>
            <a:ext cx="523876"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de-DE"/>
              <a:t>‹#›</a:t>
            </a:fld>
            <a:endParaRPr/>
          </a:p>
        </p:txBody>
      </p:sp>
      <p:grpSp>
        <p:nvGrpSpPr>
          <p:cNvPr id="445" name="Google Shape;445;p27"/>
          <p:cNvGrpSpPr/>
          <p:nvPr/>
        </p:nvGrpSpPr>
        <p:grpSpPr>
          <a:xfrm rot="5400000">
            <a:off x="1131859" y="6377189"/>
            <a:ext cx="175689" cy="325599"/>
            <a:chOff x="487095" y="725670"/>
            <a:chExt cx="468140" cy="867590"/>
          </a:xfrm>
        </p:grpSpPr>
        <p:cxnSp>
          <p:nvCxnSpPr>
            <p:cNvPr id="446" name="Google Shape;446;p27"/>
            <p:cNvCxnSpPr/>
            <p:nvPr/>
          </p:nvCxnSpPr>
          <p:spPr>
            <a:xfrm rot="10800000">
              <a:off x="721165" y="779868"/>
              <a:ext cx="0" cy="419671"/>
            </a:xfrm>
            <a:prstGeom prst="straightConnector1">
              <a:avLst/>
            </a:prstGeom>
            <a:noFill/>
            <a:ln w="9525" cap="flat" cmpd="sng">
              <a:solidFill>
                <a:schemeClr val="lt1"/>
              </a:solidFill>
              <a:prstDash val="solid"/>
              <a:miter lim="800000"/>
              <a:headEnd type="none" w="sm" len="sm"/>
              <a:tailEnd type="none" w="sm" len="sm"/>
            </a:ln>
          </p:spPr>
        </p:cxnSp>
        <p:sp>
          <p:nvSpPr>
            <p:cNvPr id="447" name="Google Shape;447;p27"/>
            <p:cNvSpPr/>
            <p:nvPr/>
          </p:nvSpPr>
          <p:spPr>
            <a:xfrm>
              <a:off x="637470" y="725670"/>
              <a:ext cx="167390" cy="16739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CFC700"/>
                </a:solidFill>
                <a:latin typeface="Arial"/>
                <a:ea typeface="Arial"/>
                <a:cs typeface="Arial"/>
                <a:sym typeface="Arial"/>
              </a:endParaRPr>
            </a:p>
          </p:txBody>
        </p:sp>
        <p:sp>
          <p:nvSpPr>
            <p:cNvPr id="448" name="Google Shape;448;p27"/>
            <p:cNvSpPr/>
            <p:nvPr/>
          </p:nvSpPr>
          <p:spPr>
            <a:xfrm>
              <a:off x="487095" y="1125120"/>
              <a:ext cx="468140" cy="46814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449" name="Google Shape;449;p27"/>
          <p:cNvSpPr txBox="1">
            <a:spLocks noGrp="1"/>
          </p:cNvSpPr>
          <p:nvPr>
            <p:ph type="title"/>
          </p:nvPr>
        </p:nvSpPr>
        <p:spPr>
          <a:xfrm>
            <a:off x="3701807" y="1033588"/>
            <a:ext cx="4828871" cy="435018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2"/>
              </a:buClr>
              <a:buSzPts val="4400"/>
              <a:buFont typeface="Play"/>
              <a:buNone/>
              <a:defRPr sz="44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450" name="Google Shape;450;p27"/>
          <p:cNvPicPr preferRelativeResize="0"/>
          <p:nvPr/>
        </p:nvPicPr>
        <p:blipFill rotWithShape="1">
          <a:blip r:embed="rId2">
            <a:alphaModFix/>
          </a:blip>
          <a:srcRect b="60920"/>
          <a:stretch/>
        </p:blipFill>
        <p:spPr>
          <a:xfrm>
            <a:off x="10681511" y="232005"/>
            <a:ext cx="1106383" cy="507770"/>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6_Abschnitts-&#10;überschrift">
  <p:cSld name="6_Abschnitts-&#10;überschrift">
    <p:bg>
      <p:bgPr>
        <a:solidFill>
          <a:schemeClr val="dk2"/>
        </a:solidFill>
        <a:effectLst/>
      </p:bgPr>
    </p:bg>
    <p:spTree>
      <p:nvGrpSpPr>
        <p:cNvPr id="1" name="Shape 451"/>
        <p:cNvGrpSpPr/>
        <p:nvPr/>
      </p:nvGrpSpPr>
      <p:grpSpPr>
        <a:xfrm>
          <a:off x="0" y="0"/>
          <a:ext cx="0" cy="0"/>
          <a:chOff x="0" y="0"/>
          <a:chExt cx="0" cy="0"/>
        </a:xfrm>
      </p:grpSpPr>
      <p:sp>
        <p:nvSpPr>
          <p:cNvPr id="452" name="Google Shape;452;p28"/>
          <p:cNvSpPr/>
          <p:nvPr/>
        </p:nvSpPr>
        <p:spPr>
          <a:xfrm>
            <a:off x="10415588" y="0"/>
            <a:ext cx="1776412" cy="966557"/>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453" name="Google Shape;453;p28"/>
          <p:cNvGrpSpPr/>
          <p:nvPr/>
        </p:nvGrpSpPr>
        <p:grpSpPr>
          <a:xfrm rot="-5400000">
            <a:off x="2804188" y="-117227"/>
            <a:ext cx="5122822" cy="6624108"/>
            <a:chOff x="447267" y="924755"/>
            <a:chExt cx="547797" cy="708334"/>
          </a:xfrm>
        </p:grpSpPr>
        <p:cxnSp>
          <p:nvCxnSpPr>
            <p:cNvPr id="454" name="Google Shape;454;p28"/>
            <p:cNvCxnSpPr/>
            <p:nvPr/>
          </p:nvCxnSpPr>
          <p:spPr>
            <a:xfrm rot="-5400000">
              <a:off x="592490" y="1070865"/>
              <a:ext cx="257349" cy="0"/>
            </a:xfrm>
            <a:prstGeom prst="straightConnector1">
              <a:avLst/>
            </a:prstGeom>
            <a:noFill/>
            <a:ln w="22225" cap="flat" cmpd="sng">
              <a:solidFill>
                <a:schemeClr val="lt1"/>
              </a:solidFill>
              <a:prstDash val="solid"/>
              <a:miter lim="800000"/>
              <a:headEnd type="none" w="sm" len="sm"/>
              <a:tailEnd type="none" w="sm" len="sm"/>
            </a:ln>
          </p:spPr>
        </p:cxnSp>
        <p:sp>
          <p:nvSpPr>
            <p:cNvPr id="455" name="Google Shape;455;p28"/>
            <p:cNvSpPr/>
            <p:nvPr/>
          </p:nvSpPr>
          <p:spPr>
            <a:xfrm rot="-5400000">
              <a:off x="666870" y="924755"/>
              <a:ext cx="108589" cy="1085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200" b="1">
                <a:solidFill>
                  <a:schemeClr val="lt1"/>
                </a:solidFill>
                <a:latin typeface="Arial"/>
                <a:ea typeface="Arial"/>
                <a:cs typeface="Arial"/>
                <a:sym typeface="Arial"/>
              </a:endParaRPr>
            </a:p>
          </p:txBody>
        </p:sp>
        <p:sp>
          <p:nvSpPr>
            <p:cNvPr id="456" name="Google Shape;456;p28"/>
            <p:cNvSpPr/>
            <p:nvPr/>
          </p:nvSpPr>
          <p:spPr>
            <a:xfrm rot="-5400000">
              <a:off x="447267" y="1085292"/>
              <a:ext cx="547796" cy="547797"/>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000">
                <a:solidFill>
                  <a:schemeClr val="lt1"/>
                </a:solidFill>
                <a:latin typeface="Arial"/>
                <a:ea typeface="Arial"/>
                <a:cs typeface="Arial"/>
                <a:sym typeface="Arial"/>
              </a:endParaRPr>
            </a:p>
          </p:txBody>
        </p:sp>
      </p:grpSp>
      <p:sp>
        <p:nvSpPr>
          <p:cNvPr id="457" name="Google Shape;457;p28"/>
          <p:cNvSpPr txBox="1">
            <a:spLocks noGrp="1"/>
          </p:cNvSpPr>
          <p:nvPr>
            <p:ph type="dt" idx="10"/>
          </p:nvPr>
        </p:nvSpPr>
        <p:spPr>
          <a:xfrm>
            <a:off x="0" y="6356350"/>
            <a:ext cx="105690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8" name="Google Shape;458;p28"/>
          <p:cNvSpPr txBox="1">
            <a:spLocks noGrp="1"/>
          </p:cNvSpPr>
          <p:nvPr>
            <p:ph type="ftr" idx="11"/>
          </p:nvPr>
        </p:nvSpPr>
        <p:spPr>
          <a:xfrm>
            <a:off x="1380354" y="6356350"/>
            <a:ext cx="465989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9" name="Google Shape;459;p28"/>
          <p:cNvSpPr txBox="1">
            <a:spLocks noGrp="1"/>
          </p:cNvSpPr>
          <p:nvPr>
            <p:ph type="body" idx="1"/>
          </p:nvPr>
        </p:nvSpPr>
        <p:spPr>
          <a:xfrm>
            <a:off x="1911064" y="2664191"/>
            <a:ext cx="1300486" cy="1038388"/>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dk2"/>
              </a:buClr>
              <a:buSzPts val="2400"/>
              <a:buNone/>
              <a:defRPr sz="2400" b="0"/>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460" name="Google Shape;460;p28"/>
          <p:cNvGrpSpPr/>
          <p:nvPr/>
        </p:nvGrpSpPr>
        <p:grpSpPr>
          <a:xfrm rot="10800000">
            <a:off x="229332" y="222662"/>
            <a:ext cx="468140" cy="911285"/>
            <a:chOff x="487095" y="681975"/>
            <a:chExt cx="468140" cy="911285"/>
          </a:xfrm>
        </p:grpSpPr>
        <p:sp>
          <p:nvSpPr>
            <p:cNvPr id="461" name="Google Shape;461;p28"/>
            <p:cNvSpPr/>
            <p:nvPr/>
          </p:nvSpPr>
          <p:spPr>
            <a:xfrm>
              <a:off x="637470" y="681975"/>
              <a:ext cx="167390" cy="16739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CFC700"/>
                </a:solidFill>
                <a:latin typeface="Arial"/>
                <a:ea typeface="Arial"/>
                <a:cs typeface="Arial"/>
                <a:sym typeface="Arial"/>
              </a:endParaRPr>
            </a:p>
          </p:txBody>
        </p:sp>
        <p:sp>
          <p:nvSpPr>
            <p:cNvPr id="462" name="Google Shape;462;p28"/>
            <p:cNvSpPr/>
            <p:nvPr/>
          </p:nvSpPr>
          <p:spPr>
            <a:xfrm>
              <a:off x="487095" y="1125120"/>
              <a:ext cx="468140" cy="46814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463" name="Google Shape;463;p28"/>
            <p:cNvCxnSpPr/>
            <p:nvPr/>
          </p:nvCxnSpPr>
          <p:spPr>
            <a:xfrm rot="10800000">
              <a:off x="721165" y="779868"/>
              <a:ext cx="0" cy="419671"/>
            </a:xfrm>
            <a:prstGeom prst="straightConnector1">
              <a:avLst/>
            </a:prstGeom>
            <a:noFill/>
            <a:ln w="19050" cap="flat" cmpd="sng">
              <a:solidFill>
                <a:srgbClr val="CFC700"/>
              </a:solidFill>
              <a:prstDash val="solid"/>
              <a:miter lim="800000"/>
              <a:headEnd type="none" w="sm" len="sm"/>
              <a:tailEnd type="none" w="sm" len="sm"/>
            </a:ln>
          </p:spPr>
        </p:cxnSp>
      </p:grpSp>
      <p:sp>
        <p:nvSpPr>
          <p:cNvPr id="464" name="Google Shape;464;p28"/>
          <p:cNvSpPr txBox="1">
            <a:spLocks noGrp="1"/>
          </p:cNvSpPr>
          <p:nvPr>
            <p:ph type="sldNum" idx="12"/>
          </p:nvPr>
        </p:nvSpPr>
        <p:spPr>
          <a:xfrm>
            <a:off x="203200" y="268293"/>
            <a:ext cx="523876"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de-DE"/>
              <a:t>‹#›</a:t>
            </a:fld>
            <a:endParaRPr/>
          </a:p>
        </p:txBody>
      </p:sp>
      <p:grpSp>
        <p:nvGrpSpPr>
          <p:cNvPr id="465" name="Google Shape;465;p28"/>
          <p:cNvGrpSpPr/>
          <p:nvPr/>
        </p:nvGrpSpPr>
        <p:grpSpPr>
          <a:xfrm rot="5400000">
            <a:off x="1131859" y="6377189"/>
            <a:ext cx="175689" cy="325599"/>
            <a:chOff x="487095" y="725670"/>
            <a:chExt cx="468140" cy="867590"/>
          </a:xfrm>
        </p:grpSpPr>
        <p:cxnSp>
          <p:nvCxnSpPr>
            <p:cNvPr id="466" name="Google Shape;466;p28"/>
            <p:cNvCxnSpPr/>
            <p:nvPr/>
          </p:nvCxnSpPr>
          <p:spPr>
            <a:xfrm rot="10800000">
              <a:off x="721165" y="779868"/>
              <a:ext cx="0" cy="419671"/>
            </a:xfrm>
            <a:prstGeom prst="straightConnector1">
              <a:avLst/>
            </a:prstGeom>
            <a:noFill/>
            <a:ln w="9525" cap="flat" cmpd="sng">
              <a:solidFill>
                <a:schemeClr val="lt1"/>
              </a:solidFill>
              <a:prstDash val="solid"/>
              <a:miter lim="800000"/>
              <a:headEnd type="none" w="sm" len="sm"/>
              <a:tailEnd type="none" w="sm" len="sm"/>
            </a:ln>
          </p:spPr>
        </p:cxnSp>
        <p:sp>
          <p:nvSpPr>
            <p:cNvPr id="467" name="Google Shape;467;p28"/>
            <p:cNvSpPr/>
            <p:nvPr/>
          </p:nvSpPr>
          <p:spPr>
            <a:xfrm>
              <a:off x="637470" y="725670"/>
              <a:ext cx="167390" cy="16739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CFC700"/>
                </a:solidFill>
                <a:latin typeface="Arial"/>
                <a:ea typeface="Arial"/>
                <a:cs typeface="Arial"/>
                <a:sym typeface="Arial"/>
              </a:endParaRPr>
            </a:p>
          </p:txBody>
        </p:sp>
        <p:sp>
          <p:nvSpPr>
            <p:cNvPr id="468" name="Google Shape;468;p28"/>
            <p:cNvSpPr/>
            <p:nvPr/>
          </p:nvSpPr>
          <p:spPr>
            <a:xfrm>
              <a:off x="487095" y="1125120"/>
              <a:ext cx="468140" cy="46814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469" name="Google Shape;469;p28"/>
          <p:cNvSpPr txBox="1">
            <a:spLocks noGrp="1"/>
          </p:cNvSpPr>
          <p:nvPr>
            <p:ph type="title"/>
          </p:nvPr>
        </p:nvSpPr>
        <p:spPr>
          <a:xfrm>
            <a:off x="3701807" y="1033588"/>
            <a:ext cx="4828871" cy="435018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2"/>
              </a:buClr>
              <a:buSzPts val="4400"/>
              <a:buFont typeface="Play"/>
              <a:buNone/>
              <a:defRPr sz="44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470" name="Google Shape;470;p28"/>
          <p:cNvPicPr preferRelativeResize="0"/>
          <p:nvPr/>
        </p:nvPicPr>
        <p:blipFill rotWithShape="1">
          <a:blip r:embed="rId2">
            <a:alphaModFix/>
          </a:blip>
          <a:srcRect b="60920"/>
          <a:stretch/>
        </p:blipFill>
        <p:spPr>
          <a:xfrm>
            <a:off x="10681511" y="232005"/>
            <a:ext cx="1106383" cy="507770"/>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4_Abschnitts-&#10;überschrift">
  <p:cSld name="4_Abschnitts-&#10;überschrift">
    <p:spTree>
      <p:nvGrpSpPr>
        <p:cNvPr id="1" name="Shape 471"/>
        <p:cNvGrpSpPr/>
        <p:nvPr/>
      </p:nvGrpSpPr>
      <p:grpSpPr>
        <a:xfrm>
          <a:off x="0" y="0"/>
          <a:ext cx="0" cy="0"/>
          <a:chOff x="0" y="0"/>
          <a:chExt cx="0" cy="0"/>
        </a:xfrm>
      </p:grpSpPr>
      <p:cxnSp>
        <p:nvCxnSpPr>
          <p:cNvPr id="472" name="Google Shape;472;p29"/>
          <p:cNvCxnSpPr/>
          <p:nvPr/>
        </p:nvCxnSpPr>
        <p:spPr>
          <a:xfrm rot="10800000">
            <a:off x="2064834" y="3579432"/>
            <a:ext cx="8062332" cy="0"/>
          </a:xfrm>
          <a:prstGeom prst="straightConnector1">
            <a:avLst/>
          </a:prstGeom>
          <a:solidFill>
            <a:srgbClr val="CFC700"/>
          </a:solidFill>
          <a:ln w="22225" cap="flat" cmpd="sng">
            <a:solidFill>
              <a:srgbClr val="CFC700"/>
            </a:solidFill>
            <a:prstDash val="solid"/>
            <a:miter lim="800000"/>
            <a:headEnd type="none" w="sm" len="sm"/>
            <a:tailEnd type="none" w="sm" len="sm"/>
          </a:ln>
        </p:spPr>
      </p:cxnSp>
      <p:sp>
        <p:nvSpPr>
          <p:cNvPr id="473" name="Google Shape;473;p29"/>
          <p:cNvSpPr/>
          <p:nvPr/>
        </p:nvSpPr>
        <p:spPr>
          <a:xfrm rot="10800000">
            <a:off x="1672342" y="3044326"/>
            <a:ext cx="1070210" cy="107021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200" b="1">
              <a:solidFill>
                <a:schemeClr val="lt1"/>
              </a:solidFill>
              <a:latin typeface="Arial"/>
              <a:ea typeface="Arial"/>
              <a:cs typeface="Arial"/>
              <a:sym typeface="Arial"/>
            </a:endParaRPr>
          </a:p>
        </p:txBody>
      </p:sp>
      <p:sp>
        <p:nvSpPr>
          <p:cNvPr id="474" name="Google Shape;474;p29"/>
          <p:cNvSpPr/>
          <p:nvPr/>
        </p:nvSpPr>
        <p:spPr>
          <a:xfrm rot="10800000">
            <a:off x="9883698" y="3335962"/>
            <a:ext cx="486936" cy="48694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000">
              <a:solidFill>
                <a:schemeClr val="lt1"/>
              </a:solidFill>
              <a:latin typeface="Arial"/>
              <a:ea typeface="Arial"/>
              <a:cs typeface="Arial"/>
              <a:sym typeface="Arial"/>
            </a:endParaRPr>
          </a:p>
        </p:txBody>
      </p:sp>
      <p:sp>
        <p:nvSpPr>
          <p:cNvPr id="475" name="Google Shape;475;p29"/>
          <p:cNvSpPr txBox="1">
            <a:spLocks noGrp="1"/>
          </p:cNvSpPr>
          <p:nvPr>
            <p:ph type="dt" idx="10"/>
          </p:nvPr>
        </p:nvSpPr>
        <p:spPr>
          <a:xfrm>
            <a:off x="0" y="6356350"/>
            <a:ext cx="105690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6" name="Google Shape;476;p29"/>
          <p:cNvSpPr txBox="1">
            <a:spLocks noGrp="1"/>
          </p:cNvSpPr>
          <p:nvPr>
            <p:ph type="ftr" idx="11"/>
          </p:nvPr>
        </p:nvSpPr>
        <p:spPr>
          <a:xfrm>
            <a:off x="1380354" y="6356350"/>
            <a:ext cx="465989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7" name="Google Shape;477;p29"/>
          <p:cNvSpPr txBox="1">
            <a:spLocks noGrp="1"/>
          </p:cNvSpPr>
          <p:nvPr>
            <p:ph type="body" idx="1"/>
          </p:nvPr>
        </p:nvSpPr>
        <p:spPr>
          <a:xfrm>
            <a:off x="2858429" y="3895909"/>
            <a:ext cx="6475142" cy="181562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dk2"/>
              </a:buClr>
              <a:buSzPts val="2400"/>
              <a:buNone/>
              <a:defRPr sz="2400" b="0"/>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78" name="Google Shape;478;p29"/>
          <p:cNvPicPr preferRelativeResize="0"/>
          <p:nvPr/>
        </p:nvPicPr>
        <p:blipFill rotWithShape="1">
          <a:blip r:embed="rId2">
            <a:alphaModFix/>
          </a:blip>
          <a:srcRect l="276" r="275"/>
          <a:stretch/>
        </p:blipFill>
        <p:spPr>
          <a:xfrm>
            <a:off x="10685636" y="232005"/>
            <a:ext cx="1102258" cy="449032"/>
          </a:xfrm>
          <a:prstGeom prst="rect">
            <a:avLst/>
          </a:prstGeom>
          <a:noFill/>
          <a:ln>
            <a:noFill/>
          </a:ln>
        </p:spPr>
      </p:pic>
      <p:grpSp>
        <p:nvGrpSpPr>
          <p:cNvPr id="479" name="Google Shape;479;p29"/>
          <p:cNvGrpSpPr/>
          <p:nvPr/>
        </p:nvGrpSpPr>
        <p:grpSpPr>
          <a:xfrm rot="10800000">
            <a:off x="229332" y="222662"/>
            <a:ext cx="468140" cy="911285"/>
            <a:chOff x="487095" y="681975"/>
            <a:chExt cx="468140" cy="911285"/>
          </a:xfrm>
        </p:grpSpPr>
        <p:sp>
          <p:nvSpPr>
            <p:cNvPr id="480" name="Google Shape;480;p29"/>
            <p:cNvSpPr/>
            <p:nvPr/>
          </p:nvSpPr>
          <p:spPr>
            <a:xfrm>
              <a:off x="637470" y="681975"/>
              <a:ext cx="167390" cy="16739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CFC700"/>
                </a:solidFill>
                <a:latin typeface="Arial"/>
                <a:ea typeface="Arial"/>
                <a:cs typeface="Arial"/>
                <a:sym typeface="Arial"/>
              </a:endParaRPr>
            </a:p>
          </p:txBody>
        </p:sp>
        <p:sp>
          <p:nvSpPr>
            <p:cNvPr id="481" name="Google Shape;481;p29"/>
            <p:cNvSpPr/>
            <p:nvPr/>
          </p:nvSpPr>
          <p:spPr>
            <a:xfrm>
              <a:off x="487095" y="1125120"/>
              <a:ext cx="468140" cy="46814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482" name="Google Shape;482;p29"/>
            <p:cNvCxnSpPr/>
            <p:nvPr/>
          </p:nvCxnSpPr>
          <p:spPr>
            <a:xfrm rot="10800000">
              <a:off x="721165" y="779868"/>
              <a:ext cx="0" cy="419671"/>
            </a:xfrm>
            <a:prstGeom prst="straightConnector1">
              <a:avLst/>
            </a:prstGeom>
            <a:noFill/>
            <a:ln w="19050" cap="flat" cmpd="sng">
              <a:solidFill>
                <a:srgbClr val="CFC700"/>
              </a:solidFill>
              <a:prstDash val="solid"/>
              <a:miter lim="800000"/>
              <a:headEnd type="none" w="sm" len="sm"/>
              <a:tailEnd type="none" w="sm" len="sm"/>
            </a:ln>
          </p:spPr>
        </p:cxnSp>
      </p:grpSp>
      <p:sp>
        <p:nvSpPr>
          <p:cNvPr id="483" name="Google Shape;483;p29"/>
          <p:cNvSpPr txBox="1">
            <a:spLocks noGrp="1"/>
          </p:cNvSpPr>
          <p:nvPr>
            <p:ph type="sldNum" idx="12"/>
          </p:nvPr>
        </p:nvSpPr>
        <p:spPr>
          <a:xfrm>
            <a:off x="203200" y="268293"/>
            <a:ext cx="523876"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de-DE"/>
              <a:t>‹#›</a:t>
            </a:fld>
            <a:endParaRPr/>
          </a:p>
        </p:txBody>
      </p:sp>
      <p:grpSp>
        <p:nvGrpSpPr>
          <p:cNvPr id="484" name="Google Shape;484;p29"/>
          <p:cNvGrpSpPr/>
          <p:nvPr/>
        </p:nvGrpSpPr>
        <p:grpSpPr>
          <a:xfrm rot="5400000">
            <a:off x="1131859" y="6377189"/>
            <a:ext cx="175689" cy="325599"/>
            <a:chOff x="487095" y="725670"/>
            <a:chExt cx="468140" cy="867590"/>
          </a:xfrm>
        </p:grpSpPr>
        <p:cxnSp>
          <p:nvCxnSpPr>
            <p:cNvPr id="485" name="Google Shape;485;p29"/>
            <p:cNvCxnSpPr/>
            <p:nvPr/>
          </p:nvCxnSpPr>
          <p:spPr>
            <a:xfrm rot="10800000">
              <a:off x="721165" y="779868"/>
              <a:ext cx="0" cy="419671"/>
            </a:xfrm>
            <a:prstGeom prst="straightConnector1">
              <a:avLst/>
            </a:prstGeom>
            <a:noFill/>
            <a:ln w="9525" cap="flat" cmpd="sng">
              <a:solidFill>
                <a:srgbClr val="384147"/>
              </a:solidFill>
              <a:prstDash val="solid"/>
              <a:miter lim="800000"/>
              <a:headEnd type="none" w="sm" len="sm"/>
              <a:tailEnd type="none" w="sm" len="sm"/>
            </a:ln>
          </p:spPr>
        </p:cxnSp>
        <p:sp>
          <p:nvSpPr>
            <p:cNvPr id="486" name="Google Shape;486;p29"/>
            <p:cNvSpPr/>
            <p:nvPr/>
          </p:nvSpPr>
          <p:spPr>
            <a:xfrm>
              <a:off x="637470" y="725670"/>
              <a:ext cx="167390" cy="167390"/>
            </a:xfrm>
            <a:prstGeom prst="ellipse">
              <a:avLst/>
            </a:prstGeom>
            <a:solidFill>
              <a:srgbClr val="3841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CFC700"/>
                </a:solidFill>
                <a:latin typeface="Arial"/>
                <a:ea typeface="Arial"/>
                <a:cs typeface="Arial"/>
                <a:sym typeface="Arial"/>
              </a:endParaRPr>
            </a:p>
          </p:txBody>
        </p:sp>
        <p:sp>
          <p:nvSpPr>
            <p:cNvPr id="487" name="Google Shape;487;p29"/>
            <p:cNvSpPr/>
            <p:nvPr/>
          </p:nvSpPr>
          <p:spPr>
            <a:xfrm>
              <a:off x="487095" y="1125120"/>
              <a:ext cx="468140" cy="468140"/>
            </a:xfrm>
            <a:prstGeom prst="ellipse">
              <a:avLst/>
            </a:prstGeom>
            <a:solidFill>
              <a:srgbClr val="3841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488" name="Google Shape;488;p29"/>
          <p:cNvSpPr txBox="1">
            <a:spLocks noGrp="1"/>
          </p:cNvSpPr>
          <p:nvPr>
            <p:ph type="title"/>
          </p:nvPr>
        </p:nvSpPr>
        <p:spPr>
          <a:xfrm>
            <a:off x="2858429" y="1011161"/>
            <a:ext cx="6475142" cy="2343603"/>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2"/>
              </a:buClr>
              <a:buSzPts val="4400"/>
              <a:buFont typeface="Play"/>
              <a:buNone/>
              <a:defRPr sz="44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1_Bild mit Überschrift">
  <p:cSld name="1_Bild mit Überschrift">
    <p:spTree>
      <p:nvGrpSpPr>
        <p:cNvPr id="1" name="Shape 489"/>
        <p:cNvGrpSpPr/>
        <p:nvPr/>
      </p:nvGrpSpPr>
      <p:grpSpPr>
        <a:xfrm>
          <a:off x="0" y="0"/>
          <a:ext cx="0" cy="0"/>
          <a:chOff x="0" y="0"/>
          <a:chExt cx="0" cy="0"/>
        </a:xfrm>
      </p:grpSpPr>
      <p:sp>
        <p:nvSpPr>
          <p:cNvPr id="490" name="Google Shape;490;p30"/>
          <p:cNvSpPr txBox="1">
            <a:spLocks noGrp="1"/>
          </p:cNvSpPr>
          <p:nvPr>
            <p:ph type="title"/>
          </p:nvPr>
        </p:nvSpPr>
        <p:spPr>
          <a:xfrm>
            <a:off x="839788" y="828338"/>
            <a:ext cx="3932237" cy="1409253"/>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2"/>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1" name="Google Shape;491;p30"/>
          <p:cNvSpPr>
            <a:spLocks noGrp="1"/>
          </p:cNvSpPr>
          <p:nvPr>
            <p:ph type="pic" idx="2"/>
          </p:nvPr>
        </p:nvSpPr>
        <p:spPr>
          <a:xfrm>
            <a:off x="5183188" y="828339"/>
            <a:ext cx="6594948" cy="5032712"/>
          </a:xfrm>
          <a:prstGeom prst="rect">
            <a:avLst/>
          </a:prstGeom>
          <a:noFill/>
          <a:ln>
            <a:noFill/>
          </a:ln>
        </p:spPr>
      </p:sp>
      <p:sp>
        <p:nvSpPr>
          <p:cNvPr id="492" name="Google Shape;492;p30"/>
          <p:cNvSpPr txBox="1">
            <a:spLocks noGrp="1"/>
          </p:cNvSpPr>
          <p:nvPr>
            <p:ph type="body" idx="1"/>
          </p:nvPr>
        </p:nvSpPr>
        <p:spPr>
          <a:xfrm>
            <a:off x="839788" y="2237591"/>
            <a:ext cx="3932237" cy="363139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1600"/>
              <a:buNone/>
              <a:defRPr sz="1600"/>
            </a:lvl1pPr>
            <a:lvl2pPr marL="914400" lvl="1" indent="-228600" algn="l">
              <a:lnSpc>
                <a:spcPct val="90000"/>
              </a:lnSpc>
              <a:spcBef>
                <a:spcPts val="1000"/>
              </a:spcBef>
              <a:spcAft>
                <a:spcPts val="0"/>
              </a:spcAft>
              <a:buSzPts val="1400"/>
              <a:buNone/>
              <a:defRPr sz="1400"/>
            </a:lvl2pPr>
            <a:lvl3pPr marL="1371600" lvl="2" indent="-228600" algn="l">
              <a:lnSpc>
                <a:spcPct val="90000"/>
              </a:lnSpc>
              <a:spcBef>
                <a:spcPts val="500"/>
              </a:spcBef>
              <a:spcAft>
                <a:spcPts val="0"/>
              </a:spcAft>
              <a:buSzPts val="1200"/>
              <a:buNone/>
              <a:defRPr sz="1200"/>
            </a:lvl3pPr>
            <a:lvl4pPr marL="1828800" lvl="3" indent="-228600" algn="l">
              <a:lnSpc>
                <a:spcPct val="90000"/>
              </a:lnSpc>
              <a:spcBef>
                <a:spcPts val="500"/>
              </a:spcBef>
              <a:spcAft>
                <a:spcPts val="0"/>
              </a:spcAft>
              <a:buSzPts val="1000"/>
              <a:buNone/>
              <a:defRPr sz="1000"/>
            </a:lvl4pPr>
            <a:lvl5pPr marL="2286000" lvl="4" indent="-228600" algn="l">
              <a:lnSpc>
                <a:spcPct val="90000"/>
              </a:lnSpc>
              <a:spcBef>
                <a:spcPts val="500"/>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93" name="Google Shape;493;p30"/>
          <p:cNvSpPr txBox="1">
            <a:spLocks noGrp="1"/>
          </p:cNvSpPr>
          <p:nvPr>
            <p:ph type="dt" idx="10"/>
          </p:nvPr>
        </p:nvSpPr>
        <p:spPr>
          <a:xfrm>
            <a:off x="0" y="6356350"/>
            <a:ext cx="105690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4" name="Google Shape;494;p30"/>
          <p:cNvSpPr txBox="1">
            <a:spLocks noGrp="1"/>
          </p:cNvSpPr>
          <p:nvPr>
            <p:ph type="ftr" idx="11"/>
          </p:nvPr>
        </p:nvSpPr>
        <p:spPr>
          <a:xfrm>
            <a:off x="1380353" y="6356350"/>
            <a:ext cx="1039778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5" name="Google Shape;495;p30"/>
          <p:cNvSpPr txBox="1">
            <a:spLocks noGrp="1"/>
          </p:cNvSpPr>
          <p:nvPr>
            <p:ph type="sldNum" idx="12"/>
          </p:nvPr>
        </p:nvSpPr>
        <p:spPr>
          <a:xfrm>
            <a:off x="203200" y="268293"/>
            <a:ext cx="523876"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de-DE"/>
              <a:t>‹#›</a:t>
            </a:fld>
            <a:endParaRPr/>
          </a:p>
        </p:txBody>
      </p:sp>
      <p:sp>
        <p:nvSpPr>
          <p:cNvPr id="496" name="Google Shape;496;p30"/>
          <p:cNvSpPr txBox="1">
            <a:spLocks noGrp="1"/>
          </p:cNvSpPr>
          <p:nvPr>
            <p:ph type="body" idx="3"/>
          </p:nvPr>
        </p:nvSpPr>
        <p:spPr>
          <a:xfrm>
            <a:off x="5183188" y="5971093"/>
            <a:ext cx="6594475" cy="203200"/>
          </a:xfrm>
          <a:prstGeom prst="rect">
            <a:avLst/>
          </a:prstGeom>
          <a:noFill/>
          <a:ln>
            <a:noFill/>
          </a:ln>
        </p:spPr>
        <p:txBody>
          <a:bodyPr spcFirstLastPara="1" wrap="square" lIns="0" tIns="0" rIns="0" bIns="0" anchor="t" anchorCtr="0">
            <a:noAutofit/>
          </a:bodyPr>
          <a:lstStyle>
            <a:lvl1pPr marL="457200" lvl="0" indent="-228600" algn="r">
              <a:lnSpc>
                <a:spcPct val="90000"/>
              </a:lnSpc>
              <a:spcBef>
                <a:spcPts val="1000"/>
              </a:spcBef>
              <a:spcAft>
                <a:spcPts val="0"/>
              </a:spcAft>
              <a:buClr>
                <a:schemeClr val="dk2"/>
              </a:buClr>
              <a:buSzPts val="1000"/>
              <a:buNone/>
              <a:defRPr sz="1000"/>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7" name="Google Shape;497;p30"/>
          <p:cNvSpPr txBox="1">
            <a:spLocks noGrp="1"/>
          </p:cNvSpPr>
          <p:nvPr>
            <p:ph type="body" idx="4"/>
          </p:nvPr>
        </p:nvSpPr>
        <p:spPr>
          <a:xfrm>
            <a:off x="749377" y="268288"/>
            <a:ext cx="7713663" cy="374445"/>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2"/>
              </a:buClr>
              <a:buSzPts val="1600"/>
              <a:buNone/>
              <a:defRPr sz="1600">
                <a:solidFill>
                  <a:schemeClr val="dk2"/>
                </a:solidFill>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6_Titel und Inhalt">
  <p:cSld name="6_Titel und Inhalt">
    <p:spTree>
      <p:nvGrpSpPr>
        <p:cNvPr id="1" name="Shape 760"/>
        <p:cNvGrpSpPr/>
        <p:nvPr/>
      </p:nvGrpSpPr>
      <p:grpSpPr>
        <a:xfrm>
          <a:off x="0" y="0"/>
          <a:ext cx="0" cy="0"/>
          <a:chOff x="0" y="0"/>
          <a:chExt cx="0" cy="0"/>
        </a:xfrm>
      </p:grpSpPr>
      <p:sp>
        <p:nvSpPr>
          <p:cNvPr id="761" name="Google Shape;761;p48"/>
          <p:cNvSpPr txBox="1">
            <a:spLocks noGrp="1"/>
          </p:cNvSpPr>
          <p:nvPr>
            <p:ph type="dt" idx="10"/>
          </p:nvPr>
        </p:nvSpPr>
        <p:spPr>
          <a:xfrm>
            <a:off x="0" y="6356350"/>
            <a:ext cx="105690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2" name="Google Shape;762;p48"/>
          <p:cNvSpPr txBox="1">
            <a:spLocks noGrp="1"/>
          </p:cNvSpPr>
          <p:nvPr>
            <p:ph type="ftr" idx="11"/>
          </p:nvPr>
        </p:nvSpPr>
        <p:spPr>
          <a:xfrm>
            <a:off x="1380353" y="6356350"/>
            <a:ext cx="471564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763" name="Google Shape;763;p48"/>
          <p:cNvGrpSpPr/>
          <p:nvPr/>
        </p:nvGrpSpPr>
        <p:grpSpPr>
          <a:xfrm rot="10800000">
            <a:off x="229332" y="222662"/>
            <a:ext cx="468140" cy="911285"/>
            <a:chOff x="487095" y="681975"/>
            <a:chExt cx="468140" cy="911285"/>
          </a:xfrm>
        </p:grpSpPr>
        <p:sp>
          <p:nvSpPr>
            <p:cNvPr id="764" name="Google Shape;764;p48"/>
            <p:cNvSpPr/>
            <p:nvPr/>
          </p:nvSpPr>
          <p:spPr>
            <a:xfrm>
              <a:off x="637470" y="681975"/>
              <a:ext cx="167390" cy="16739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CFC700"/>
                </a:solidFill>
                <a:latin typeface="Arial"/>
                <a:ea typeface="Arial"/>
                <a:cs typeface="Arial"/>
                <a:sym typeface="Arial"/>
              </a:endParaRPr>
            </a:p>
          </p:txBody>
        </p:sp>
        <p:sp>
          <p:nvSpPr>
            <p:cNvPr id="765" name="Google Shape;765;p48"/>
            <p:cNvSpPr/>
            <p:nvPr/>
          </p:nvSpPr>
          <p:spPr>
            <a:xfrm>
              <a:off x="487095" y="1125120"/>
              <a:ext cx="468140" cy="46814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cxnSp>
          <p:nvCxnSpPr>
            <p:cNvPr id="766" name="Google Shape;766;p48"/>
            <p:cNvCxnSpPr/>
            <p:nvPr/>
          </p:nvCxnSpPr>
          <p:spPr>
            <a:xfrm rot="10800000">
              <a:off x="721165" y="779868"/>
              <a:ext cx="0" cy="419671"/>
            </a:xfrm>
            <a:prstGeom prst="straightConnector1">
              <a:avLst/>
            </a:prstGeom>
            <a:noFill/>
            <a:ln w="19050" cap="flat" cmpd="sng">
              <a:solidFill>
                <a:srgbClr val="CFC700"/>
              </a:solidFill>
              <a:prstDash val="solid"/>
              <a:miter lim="800000"/>
              <a:headEnd type="none" w="sm" len="sm"/>
              <a:tailEnd type="none" w="sm" len="sm"/>
            </a:ln>
          </p:spPr>
        </p:cxnSp>
      </p:grpSp>
      <p:sp>
        <p:nvSpPr>
          <p:cNvPr id="767" name="Google Shape;767;p48"/>
          <p:cNvSpPr txBox="1">
            <a:spLocks noGrp="1"/>
          </p:cNvSpPr>
          <p:nvPr>
            <p:ph type="sldNum" idx="12"/>
          </p:nvPr>
        </p:nvSpPr>
        <p:spPr>
          <a:xfrm>
            <a:off x="203200" y="268293"/>
            <a:ext cx="523876"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1400" b="0" i="0" u="none" strike="noStrike" cap="none">
                <a:solidFill>
                  <a:schemeClr val="dk2"/>
                </a:solidFill>
                <a:latin typeface="Arial"/>
                <a:ea typeface="Arial"/>
                <a:cs typeface="Arial"/>
                <a:sym typeface="Arial"/>
              </a:defRPr>
            </a:lvl1pPr>
            <a:lvl2pPr marL="0" lvl="1" indent="0" algn="ctr">
              <a:spcBef>
                <a:spcPts val="0"/>
              </a:spcBef>
              <a:buNone/>
              <a:defRPr sz="1400" b="0" i="0" u="none" strike="noStrike" cap="none">
                <a:solidFill>
                  <a:schemeClr val="dk2"/>
                </a:solidFill>
                <a:latin typeface="Arial"/>
                <a:ea typeface="Arial"/>
                <a:cs typeface="Arial"/>
                <a:sym typeface="Arial"/>
              </a:defRPr>
            </a:lvl2pPr>
            <a:lvl3pPr marL="0" lvl="2" indent="0" algn="ctr">
              <a:spcBef>
                <a:spcPts val="0"/>
              </a:spcBef>
              <a:buNone/>
              <a:defRPr sz="1400" b="0" i="0" u="none" strike="noStrike" cap="none">
                <a:solidFill>
                  <a:schemeClr val="dk2"/>
                </a:solidFill>
                <a:latin typeface="Arial"/>
                <a:ea typeface="Arial"/>
                <a:cs typeface="Arial"/>
                <a:sym typeface="Arial"/>
              </a:defRPr>
            </a:lvl3pPr>
            <a:lvl4pPr marL="0" lvl="3" indent="0" algn="ctr">
              <a:spcBef>
                <a:spcPts val="0"/>
              </a:spcBef>
              <a:buNone/>
              <a:defRPr sz="1400" b="0" i="0" u="none" strike="noStrike" cap="none">
                <a:solidFill>
                  <a:schemeClr val="dk2"/>
                </a:solidFill>
                <a:latin typeface="Arial"/>
                <a:ea typeface="Arial"/>
                <a:cs typeface="Arial"/>
                <a:sym typeface="Arial"/>
              </a:defRPr>
            </a:lvl4pPr>
            <a:lvl5pPr marL="0" lvl="4" indent="0" algn="ctr">
              <a:spcBef>
                <a:spcPts val="0"/>
              </a:spcBef>
              <a:buNone/>
              <a:defRPr sz="1400" b="0" i="0" u="none" strike="noStrike" cap="none">
                <a:solidFill>
                  <a:schemeClr val="dk2"/>
                </a:solidFill>
                <a:latin typeface="Arial"/>
                <a:ea typeface="Arial"/>
                <a:cs typeface="Arial"/>
                <a:sym typeface="Arial"/>
              </a:defRPr>
            </a:lvl5pPr>
            <a:lvl6pPr marL="0" lvl="5" indent="0" algn="ctr">
              <a:spcBef>
                <a:spcPts val="0"/>
              </a:spcBef>
              <a:buNone/>
              <a:defRPr sz="1400" b="0" i="0" u="none" strike="noStrike" cap="none">
                <a:solidFill>
                  <a:schemeClr val="dk2"/>
                </a:solidFill>
                <a:latin typeface="Arial"/>
                <a:ea typeface="Arial"/>
                <a:cs typeface="Arial"/>
                <a:sym typeface="Arial"/>
              </a:defRPr>
            </a:lvl6pPr>
            <a:lvl7pPr marL="0" lvl="6" indent="0" algn="ctr">
              <a:spcBef>
                <a:spcPts val="0"/>
              </a:spcBef>
              <a:buNone/>
              <a:defRPr sz="1400" b="0" i="0" u="none" strike="noStrike" cap="none">
                <a:solidFill>
                  <a:schemeClr val="dk2"/>
                </a:solidFill>
                <a:latin typeface="Arial"/>
                <a:ea typeface="Arial"/>
                <a:cs typeface="Arial"/>
                <a:sym typeface="Arial"/>
              </a:defRPr>
            </a:lvl7pPr>
            <a:lvl8pPr marL="0" lvl="7" indent="0" algn="ctr">
              <a:spcBef>
                <a:spcPts val="0"/>
              </a:spcBef>
              <a:buNone/>
              <a:defRPr sz="1400" b="0" i="0" u="none" strike="noStrike" cap="none">
                <a:solidFill>
                  <a:schemeClr val="dk2"/>
                </a:solidFill>
                <a:latin typeface="Arial"/>
                <a:ea typeface="Arial"/>
                <a:cs typeface="Arial"/>
                <a:sym typeface="Arial"/>
              </a:defRPr>
            </a:lvl8pPr>
            <a:lvl9pPr marL="0" lvl="8" indent="0" algn="ctr">
              <a:spcBef>
                <a:spcPts val="0"/>
              </a:spcBef>
              <a:buNone/>
              <a:defRPr sz="1400" b="0" i="0" u="none" strike="noStrike" cap="none">
                <a:solidFill>
                  <a:schemeClr val="dk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de-DE"/>
              <a:t>‹#›</a:t>
            </a:fld>
            <a:endParaRPr/>
          </a:p>
        </p:txBody>
      </p:sp>
      <p:grpSp>
        <p:nvGrpSpPr>
          <p:cNvPr id="768" name="Google Shape;768;p48"/>
          <p:cNvGrpSpPr/>
          <p:nvPr/>
        </p:nvGrpSpPr>
        <p:grpSpPr>
          <a:xfrm rot="5400000">
            <a:off x="1131859" y="6377189"/>
            <a:ext cx="175689" cy="325599"/>
            <a:chOff x="487095" y="725670"/>
            <a:chExt cx="468140" cy="867590"/>
          </a:xfrm>
        </p:grpSpPr>
        <p:cxnSp>
          <p:nvCxnSpPr>
            <p:cNvPr id="769" name="Google Shape;769;p48"/>
            <p:cNvCxnSpPr/>
            <p:nvPr/>
          </p:nvCxnSpPr>
          <p:spPr>
            <a:xfrm rot="10800000">
              <a:off x="721165" y="779868"/>
              <a:ext cx="0" cy="419671"/>
            </a:xfrm>
            <a:prstGeom prst="straightConnector1">
              <a:avLst/>
            </a:prstGeom>
            <a:noFill/>
            <a:ln w="9525" cap="flat" cmpd="sng">
              <a:solidFill>
                <a:srgbClr val="384147"/>
              </a:solidFill>
              <a:prstDash val="solid"/>
              <a:miter lim="800000"/>
              <a:headEnd type="none" w="sm" len="sm"/>
              <a:tailEnd type="none" w="sm" len="sm"/>
            </a:ln>
          </p:spPr>
        </p:cxnSp>
        <p:sp>
          <p:nvSpPr>
            <p:cNvPr id="770" name="Google Shape;770;p48"/>
            <p:cNvSpPr/>
            <p:nvPr/>
          </p:nvSpPr>
          <p:spPr>
            <a:xfrm>
              <a:off x="637470" y="725670"/>
              <a:ext cx="167390" cy="167390"/>
            </a:xfrm>
            <a:prstGeom prst="ellipse">
              <a:avLst/>
            </a:prstGeom>
            <a:solidFill>
              <a:srgbClr val="3841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CFC700"/>
                </a:solidFill>
                <a:latin typeface="Arial"/>
                <a:ea typeface="Arial"/>
                <a:cs typeface="Arial"/>
                <a:sym typeface="Arial"/>
              </a:endParaRPr>
            </a:p>
          </p:txBody>
        </p:sp>
        <p:sp>
          <p:nvSpPr>
            <p:cNvPr id="771" name="Google Shape;771;p48"/>
            <p:cNvSpPr/>
            <p:nvPr/>
          </p:nvSpPr>
          <p:spPr>
            <a:xfrm>
              <a:off x="487095" y="1125120"/>
              <a:ext cx="468140" cy="468140"/>
            </a:xfrm>
            <a:prstGeom prst="ellipse">
              <a:avLst/>
            </a:prstGeom>
            <a:solidFill>
              <a:srgbClr val="3841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72"/>
        <p:cNvGrpSpPr/>
        <p:nvPr/>
      </p:nvGrpSpPr>
      <p:grpSpPr>
        <a:xfrm>
          <a:off x="0" y="0"/>
          <a:ext cx="0" cy="0"/>
          <a:chOff x="0" y="0"/>
          <a:chExt cx="0" cy="0"/>
        </a:xfrm>
      </p:grpSpPr>
      <p:sp>
        <p:nvSpPr>
          <p:cNvPr id="773" name="Google Shape;773;p4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4" name="Google Shape;774;p4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775" name="Google Shape;775;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6" name="Google Shape;776;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7" name="Google Shape;777;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5_Titelfolie">
  <p:cSld name="5_Titelfolie">
    <p:spTree>
      <p:nvGrpSpPr>
        <p:cNvPr id="1" name="Shape 84"/>
        <p:cNvGrpSpPr/>
        <p:nvPr/>
      </p:nvGrpSpPr>
      <p:grpSpPr>
        <a:xfrm>
          <a:off x="0" y="0"/>
          <a:ext cx="0" cy="0"/>
          <a:chOff x="0" y="0"/>
          <a:chExt cx="0" cy="0"/>
        </a:xfrm>
      </p:grpSpPr>
      <p:sp>
        <p:nvSpPr>
          <p:cNvPr id="85" name="Google Shape;85;p5"/>
          <p:cNvSpPr/>
          <p:nvPr/>
        </p:nvSpPr>
        <p:spPr>
          <a:xfrm rot="10800000">
            <a:off x="0" y="0"/>
            <a:ext cx="12192000" cy="6900362"/>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86" name="Google Shape;86;p5"/>
          <p:cNvSpPr/>
          <p:nvPr/>
        </p:nvSpPr>
        <p:spPr>
          <a:xfrm>
            <a:off x="-2513" y="-388"/>
            <a:ext cx="7788695" cy="6900365"/>
          </a:xfrm>
          <a:custGeom>
            <a:avLst/>
            <a:gdLst/>
            <a:ahLst/>
            <a:cxnLst/>
            <a:rect l="l" t="t" r="r" b="b"/>
            <a:pathLst>
              <a:path w="7788695" h="6900365" extrusionOk="0">
                <a:moveTo>
                  <a:pt x="0" y="0"/>
                </a:moveTo>
                <a:lnTo>
                  <a:pt x="6383271" y="0"/>
                </a:lnTo>
                <a:lnTo>
                  <a:pt x="6410182" y="28227"/>
                </a:lnTo>
                <a:cubicBezTo>
                  <a:pt x="7266676" y="970579"/>
                  <a:pt x="7788695" y="2222400"/>
                  <a:pt x="7788695" y="3596144"/>
                </a:cubicBezTo>
                <a:cubicBezTo>
                  <a:pt x="7788695" y="4786722"/>
                  <a:pt x="7396601" y="5885722"/>
                  <a:pt x="6734497" y="6771060"/>
                </a:cubicBezTo>
                <a:lnTo>
                  <a:pt x="6632883" y="6900365"/>
                </a:lnTo>
                <a:lnTo>
                  <a:pt x="0" y="6900365"/>
                </a:lnTo>
                <a:lnTo>
                  <a:pt x="0" y="0"/>
                </a:lnTo>
                <a:close/>
              </a:path>
            </a:pathLst>
          </a:custGeom>
          <a:gradFill>
            <a:gsLst>
              <a:gs pos="0">
                <a:schemeClr val="lt2"/>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87" name="Google Shape;87;p5"/>
          <p:cNvSpPr txBox="1">
            <a:spLocks noGrp="1"/>
          </p:cNvSpPr>
          <p:nvPr>
            <p:ph type="ctrTitle"/>
          </p:nvPr>
        </p:nvSpPr>
        <p:spPr>
          <a:xfrm>
            <a:off x="1012798" y="943640"/>
            <a:ext cx="5758233" cy="268062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4600"/>
              <a:buFont typeface="Play"/>
              <a:buNone/>
              <a:defRPr sz="46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 name="Google Shape;88;p5"/>
          <p:cNvSpPr txBox="1">
            <a:spLocks noGrp="1"/>
          </p:cNvSpPr>
          <p:nvPr>
            <p:ph type="subTitle" idx="1"/>
          </p:nvPr>
        </p:nvSpPr>
        <p:spPr>
          <a:xfrm>
            <a:off x="1012798" y="3891764"/>
            <a:ext cx="5758233" cy="2133599"/>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2"/>
              </a:buClr>
              <a:buSzPts val="2400"/>
              <a:buNone/>
              <a:defRPr sz="2400">
                <a:solidFill>
                  <a:schemeClr val="dk2"/>
                </a:solidFill>
              </a:defRPr>
            </a:lvl1pPr>
            <a:lvl2pPr lvl="1" algn="ctr">
              <a:lnSpc>
                <a:spcPct val="90000"/>
              </a:lnSpc>
              <a:spcBef>
                <a:spcPts val="10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grpSp>
        <p:nvGrpSpPr>
          <p:cNvPr id="89" name="Google Shape;89;p5"/>
          <p:cNvGrpSpPr/>
          <p:nvPr/>
        </p:nvGrpSpPr>
        <p:grpSpPr>
          <a:xfrm>
            <a:off x="6818243" y="526847"/>
            <a:ext cx="4874476" cy="3115844"/>
            <a:chOff x="6513074" y="825017"/>
            <a:chExt cx="5139889" cy="3285500"/>
          </a:xfrm>
        </p:grpSpPr>
        <p:cxnSp>
          <p:nvCxnSpPr>
            <p:cNvPr id="90" name="Google Shape;90;p5"/>
            <p:cNvCxnSpPr/>
            <p:nvPr/>
          </p:nvCxnSpPr>
          <p:spPr>
            <a:xfrm>
              <a:off x="7583499" y="2324284"/>
              <a:ext cx="1642751" cy="0"/>
            </a:xfrm>
            <a:prstGeom prst="straightConnector1">
              <a:avLst/>
            </a:prstGeom>
            <a:noFill/>
            <a:ln w="19050" cap="flat" cmpd="sng">
              <a:solidFill>
                <a:schemeClr val="lt1"/>
              </a:solidFill>
              <a:prstDash val="solid"/>
              <a:miter lim="800000"/>
              <a:headEnd type="none" w="sm" len="sm"/>
              <a:tailEnd type="none" w="sm" len="sm"/>
            </a:ln>
            <a:effectLst>
              <a:outerShdw blurRad="40000" dist="20000" dir="5400000" rotWithShape="0">
                <a:srgbClr val="000000">
                  <a:alpha val="37647"/>
                </a:srgbClr>
              </a:outerShdw>
            </a:effectLst>
          </p:spPr>
        </p:cxnSp>
        <p:grpSp>
          <p:nvGrpSpPr>
            <p:cNvPr id="91" name="Google Shape;91;p5"/>
            <p:cNvGrpSpPr/>
            <p:nvPr/>
          </p:nvGrpSpPr>
          <p:grpSpPr>
            <a:xfrm>
              <a:off x="8367461" y="825017"/>
              <a:ext cx="3285502" cy="3285500"/>
              <a:chOff x="492253" y="543708"/>
              <a:chExt cx="4280054" cy="4280052"/>
            </a:xfrm>
          </p:grpSpPr>
          <p:sp>
            <p:nvSpPr>
              <p:cNvPr id="92" name="Google Shape;92;p5"/>
              <p:cNvSpPr/>
              <p:nvPr/>
            </p:nvSpPr>
            <p:spPr>
              <a:xfrm>
                <a:off x="492253" y="543708"/>
                <a:ext cx="4280054" cy="4280052"/>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93" name="Google Shape;93;p5"/>
              <p:cNvPicPr preferRelativeResize="0"/>
              <p:nvPr/>
            </p:nvPicPr>
            <p:blipFill rotWithShape="1">
              <a:blip r:embed="rId2">
                <a:alphaModFix/>
              </a:blip>
              <a:srcRect t="-166"/>
              <a:stretch/>
            </p:blipFill>
            <p:spPr>
              <a:xfrm>
                <a:off x="1578379" y="1619608"/>
                <a:ext cx="2107801" cy="2199723"/>
              </a:xfrm>
              <a:prstGeom prst="rect">
                <a:avLst/>
              </a:prstGeom>
              <a:noFill/>
              <a:ln>
                <a:noFill/>
              </a:ln>
            </p:spPr>
          </p:pic>
        </p:grpSp>
        <p:pic>
          <p:nvPicPr>
            <p:cNvPr id="94" name="Google Shape;94;p5"/>
            <p:cNvPicPr preferRelativeResize="0"/>
            <p:nvPr/>
          </p:nvPicPr>
          <p:blipFill rotWithShape="1">
            <a:blip r:embed="rId3">
              <a:alphaModFix/>
            </a:blip>
            <a:srcRect/>
            <a:stretch/>
          </p:blipFill>
          <p:spPr>
            <a:xfrm>
              <a:off x="6513074" y="1615471"/>
              <a:ext cx="1315350" cy="1315350"/>
            </a:xfrm>
            <a:prstGeom prst="rect">
              <a:avLst/>
            </a:prstGeom>
            <a:noFill/>
            <a:ln>
              <a:noFill/>
            </a:ln>
          </p:spPr>
        </p:pic>
      </p:grpSp>
      <p:sp>
        <p:nvSpPr>
          <p:cNvPr id="95" name="Google Shape;95;p5"/>
          <p:cNvSpPr txBox="1"/>
          <p:nvPr/>
        </p:nvSpPr>
        <p:spPr>
          <a:xfrm>
            <a:off x="9206338" y="6095453"/>
            <a:ext cx="1716940" cy="250903"/>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chemeClr val="lt1"/>
              </a:buClr>
              <a:buSzPts val="1800"/>
              <a:buFont typeface="Arial"/>
              <a:buNone/>
            </a:pPr>
            <a:r>
              <a:rPr lang="de-DE" sz="1800" b="0" i="0" u="none" strike="noStrike" cap="none">
                <a:solidFill>
                  <a:schemeClr val="lt1"/>
                </a:solidFill>
                <a:latin typeface="Arial"/>
                <a:ea typeface="Arial"/>
                <a:cs typeface="Arial"/>
                <a:sym typeface="Arial"/>
              </a:rPr>
              <a:t>bilateral-ai.net</a:t>
            </a:r>
            <a:endParaRPr/>
          </a:p>
        </p:txBody>
      </p:sp>
      <p:pic>
        <p:nvPicPr>
          <p:cNvPr id="96" name="Google Shape;96;p5"/>
          <p:cNvPicPr preferRelativeResize="0"/>
          <p:nvPr/>
        </p:nvPicPr>
        <p:blipFill rotWithShape="1">
          <a:blip r:embed="rId4">
            <a:alphaModFix/>
          </a:blip>
          <a:srcRect r="-2217"/>
          <a:stretch/>
        </p:blipFill>
        <p:spPr>
          <a:xfrm>
            <a:off x="7643724" y="5767590"/>
            <a:ext cx="1425472" cy="898379"/>
          </a:xfrm>
          <a:prstGeom prst="rect">
            <a:avLst/>
          </a:prstGeom>
          <a:noFill/>
          <a:ln>
            <a:noFill/>
          </a:ln>
        </p:spPr>
      </p:pic>
      <p:grpSp>
        <p:nvGrpSpPr>
          <p:cNvPr id="97" name="Google Shape;97;p5"/>
          <p:cNvGrpSpPr/>
          <p:nvPr/>
        </p:nvGrpSpPr>
        <p:grpSpPr>
          <a:xfrm rot="10800000">
            <a:off x="10780707" y="5817971"/>
            <a:ext cx="976481" cy="756000"/>
            <a:chOff x="7503046" y="6011662"/>
            <a:chExt cx="976481" cy="756000"/>
          </a:xfrm>
        </p:grpSpPr>
        <p:cxnSp>
          <p:nvCxnSpPr>
            <p:cNvPr id="98" name="Google Shape;98;p5"/>
            <p:cNvCxnSpPr/>
            <p:nvPr/>
          </p:nvCxnSpPr>
          <p:spPr>
            <a:xfrm>
              <a:off x="7921933" y="6377127"/>
              <a:ext cx="481837" cy="0"/>
            </a:xfrm>
            <a:prstGeom prst="straightConnector1">
              <a:avLst/>
            </a:prstGeom>
            <a:noFill/>
            <a:ln w="19050" cap="flat" cmpd="sng">
              <a:solidFill>
                <a:srgbClr val="CFC700"/>
              </a:solidFill>
              <a:prstDash val="solid"/>
              <a:miter lim="800000"/>
              <a:headEnd type="none" w="sm" len="sm"/>
              <a:tailEnd type="none" w="sm" len="sm"/>
            </a:ln>
            <a:effectLst>
              <a:outerShdw blurRad="40000" dist="20000" dir="5400000" rotWithShape="0">
                <a:srgbClr val="000000">
                  <a:alpha val="37647"/>
                </a:srgbClr>
              </a:outerShdw>
            </a:effectLst>
          </p:spPr>
        </p:cxnSp>
        <p:sp>
          <p:nvSpPr>
            <p:cNvPr id="99" name="Google Shape;99;p5"/>
            <p:cNvSpPr/>
            <p:nvPr/>
          </p:nvSpPr>
          <p:spPr>
            <a:xfrm>
              <a:off x="8316642" y="6295685"/>
              <a:ext cx="162885" cy="162884"/>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00" name="Google Shape;100;p5"/>
            <p:cNvPicPr preferRelativeResize="0"/>
            <p:nvPr/>
          </p:nvPicPr>
          <p:blipFill rotWithShape="1">
            <a:blip r:embed="rId5">
              <a:alphaModFix/>
            </a:blip>
            <a:srcRect l="-8632"/>
            <a:stretch/>
          </p:blipFill>
          <p:spPr>
            <a:xfrm>
              <a:off x="7503046" y="6011662"/>
              <a:ext cx="648411" cy="756000"/>
            </a:xfrm>
            <a:prstGeom prst="rect">
              <a:avLst/>
            </a:prstGeom>
            <a:noFill/>
            <a:ln>
              <a:noFill/>
            </a:ln>
          </p:spPr>
        </p:pic>
      </p:grpSp>
      <p:grpSp>
        <p:nvGrpSpPr>
          <p:cNvPr id="101" name="Google Shape;101;p5"/>
          <p:cNvGrpSpPr/>
          <p:nvPr/>
        </p:nvGrpSpPr>
        <p:grpSpPr>
          <a:xfrm>
            <a:off x="310678" y="5961621"/>
            <a:ext cx="6376799" cy="578415"/>
            <a:chOff x="336078" y="6082239"/>
            <a:chExt cx="6220335" cy="564223"/>
          </a:xfrm>
        </p:grpSpPr>
        <p:pic>
          <p:nvPicPr>
            <p:cNvPr id="102" name="Google Shape;102;p5"/>
            <p:cNvPicPr preferRelativeResize="0"/>
            <p:nvPr/>
          </p:nvPicPr>
          <p:blipFill rotWithShape="1">
            <a:blip r:embed="rId6">
              <a:alphaModFix amt="50000"/>
            </a:blip>
            <a:srcRect/>
            <a:stretch/>
          </p:blipFill>
          <p:spPr>
            <a:xfrm>
              <a:off x="336078" y="6148354"/>
              <a:ext cx="6220335" cy="498108"/>
            </a:xfrm>
            <a:prstGeom prst="rect">
              <a:avLst/>
            </a:prstGeom>
            <a:noFill/>
            <a:ln>
              <a:noFill/>
            </a:ln>
          </p:spPr>
        </p:pic>
        <p:sp>
          <p:nvSpPr>
            <p:cNvPr id="103" name="Google Shape;103;p5"/>
            <p:cNvSpPr txBox="1"/>
            <p:nvPr/>
          </p:nvSpPr>
          <p:spPr>
            <a:xfrm>
              <a:off x="5394891" y="6082239"/>
              <a:ext cx="888784" cy="20005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700" b="0" i="0" u="none" strike="noStrike" cap="none">
                  <a:solidFill>
                    <a:srgbClr val="7F7F7F"/>
                  </a:solidFill>
                  <a:latin typeface="Arial"/>
                  <a:ea typeface="Arial"/>
                  <a:cs typeface="Arial"/>
                  <a:sym typeface="Arial"/>
                </a:rPr>
                <a:t>Funded by:</a:t>
              </a:r>
              <a:endParaRPr sz="1800" b="0" i="0" u="none" strike="noStrike" cap="none">
                <a:solidFill>
                  <a:schemeClr val="dk1"/>
                </a:solidFill>
                <a:latin typeface="Arial"/>
                <a:ea typeface="Arial"/>
                <a:cs typeface="Arial"/>
                <a:sym typeface="Arial"/>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78"/>
        <p:cNvGrpSpPr/>
        <p:nvPr/>
      </p:nvGrpSpPr>
      <p:grpSpPr>
        <a:xfrm>
          <a:off x="0" y="0"/>
          <a:ext cx="0" cy="0"/>
          <a:chOff x="0" y="0"/>
          <a:chExt cx="0" cy="0"/>
        </a:xfrm>
      </p:grpSpPr>
      <p:sp>
        <p:nvSpPr>
          <p:cNvPr id="779" name="Google Shape;779;p5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0" name="Google Shape;780;p5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1" name="Google Shape;781;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2" name="Google Shape;782;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3" name="Google Shape;783;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84"/>
        <p:cNvGrpSpPr/>
        <p:nvPr/>
      </p:nvGrpSpPr>
      <p:grpSpPr>
        <a:xfrm>
          <a:off x="0" y="0"/>
          <a:ext cx="0" cy="0"/>
          <a:chOff x="0" y="0"/>
          <a:chExt cx="0" cy="0"/>
        </a:xfrm>
      </p:grpSpPr>
      <p:sp>
        <p:nvSpPr>
          <p:cNvPr id="785" name="Google Shape;785;p5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6" name="Google Shape;786;p5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57575"/>
              </a:buClr>
              <a:buSzPts val="2400"/>
              <a:buNone/>
              <a:defRPr sz="2400">
                <a:solidFill>
                  <a:srgbClr val="757575"/>
                </a:solidFill>
              </a:defRPr>
            </a:lvl1pPr>
            <a:lvl2pPr marL="914400" lvl="1" indent="-228600" algn="l">
              <a:lnSpc>
                <a:spcPct val="90000"/>
              </a:lnSpc>
              <a:spcBef>
                <a:spcPts val="500"/>
              </a:spcBef>
              <a:spcAft>
                <a:spcPts val="0"/>
              </a:spcAft>
              <a:buClr>
                <a:srgbClr val="757575"/>
              </a:buClr>
              <a:buSzPts val="2000"/>
              <a:buNone/>
              <a:defRPr sz="2000">
                <a:solidFill>
                  <a:srgbClr val="757575"/>
                </a:solidFill>
              </a:defRPr>
            </a:lvl2pPr>
            <a:lvl3pPr marL="1371600" lvl="2" indent="-228600" algn="l">
              <a:lnSpc>
                <a:spcPct val="90000"/>
              </a:lnSpc>
              <a:spcBef>
                <a:spcPts val="500"/>
              </a:spcBef>
              <a:spcAft>
                <a:spcPts val="0"/>
              </a:spcAft>
              <a:buClr>
                <a:srgbClr val="757575"/>
              </a:buClr>
              <a:buSzPts val="1800"/>
              <a:buNone/>
              <a:defRPr sz="1800">
                <a:solidFill>
                  <a:srgbClr val="757575"/>
                </a:solidFill>
              </a:defRPr>
            </a:lvl3pPr>
            <a:lvl4pPr marL="1828800" lvl="3" indent="-228600" algn="l">
              <a:lnSpc>
                <a:spcPct val="90000"/>
              </a:lnSpc>
              <a:spcBef>
                <a:spcPts val="500"/>
              </a:spcBef>
              <a:spcAft>
                <a:spcPts val="0"/>
              </a:spcAft>
              <a:buClr>
                <a:srgbClr val="757575"/>
              </a:buClr>
              <a:buSzPts val="1600"/>
              <a:buNone/>
              <a:defRPr sz="1600">
                <a:solidFill>
                  <a:srgbClr val="757575"/>
                </a:solidFill>
              </a:defRPr>
            </a:lvl4pPr>
            <a:lvl5pPr marL="2286000" lvl="4" indent="-228600" algn="l">
              <a:lnSpc>
                <a:spcPct val="90000"/>
              </a:lnSpc>
              <a:spcBef>
                <a:spcPts val="500"/>
              </a:spcBef>
              <a:spcAft>
                <a:spcPts val="0"/>
              </a:spcAft>
              <a:buClr>
                <a:srgbClr val="757575"/>
              </a:buClr>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
        <p:nvSpPr>
          <p:cNvPr id="787" name="Google Shape;787;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8" name="Google Shape;788;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9" name="Google Shape;789;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90"/>
        <p:cNvGrpSpPr/>
        <p:nvPr/>
      </p:nvGrpSpPr>
      <p:grpSpPr>
        <a:xfrm>
          <a:off x="0" y="0"/>
          <a:ext cx="0" cy="0"/>
          <a:chOff x="0" y="0"/>
          <a:chExt cx="0" cy="0"/>
        </a:xfrm>
      </p:grpSpPr>
      <p:sp>
        <p:nvSpPr>
          <p:cNvPr id="791" name="Google Shape;791;p5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2" name="Google Shape;792;p5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3" name="Google Shape;793;p5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4" name="Google Shape;794;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5" name="Google Shape;795;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6" name="Google Shape;796;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797"/>
        <p:cNvGrpSpPr/>
        <p:nvPr/>
      </p:nvGrpSpPr>
      <p:grpSpPr>
        <a:xfrm>
          <a:off x="0" y="0"/>
          <a:ext cx="0" cy="0"/>
          <a:chOff x="0" y="0"/>
          <a:chExt cx="0" cy="0"/>
        </a:xfrm>
      </p:grpSpPr>
      <p:sp>
        <p:nvSpPr>
          <p:cNvPr id="798" name="Google Shape;798;p5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9" name="Google Shape;799;p5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00" name="Google Shape;800;p5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1" name="Google Shape;801;p5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02" name="Google Shape;802;p5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3" name="Google Shape;803;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4" name="Google Shape;804;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5" name="Google Shape;805;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06"/>
        <p:cNvGrpSpPr/>
        <p:nvPr/>
      </p:nvGrpSpPr>
      <p:grpSpPr>
        <a:xfrm>
          <a:off x="0" y="0"/>
          <a:ext cx="0" cy="0"/>
          <a:chOff x="0" y="0"/>
          <a:chExt cx="0" cy="0"/>
        </a:xfrm>
      </p:grpSpPr>
      <p:sp>
        <p:nvSpPr>
          <p:cNvPr id="807" name="Google Shape;807;p5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8" name="Google Shape;808;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9" name="Google Shape;809;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0" name="Google Shape;810;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11"/>
        <p:cNvGrpSpPr/>
        <p:nvPr/>
      </p:nvGrpSpPr>
      <p:grpSpPr>
        <a:xfrm>
          <a:off x="0" y="0"/>
          <a:ext cx="0" cy="0"/>
          <a:chOff x="0" y="0"/>
          <a:chExt cx="0" cy="0"/>
        </a:xfrm>
      </p:grpSpPr>
      <p:sp>
        <p:nvSpPr>
          <p:cNvPr id="812" name="Google Shape;812;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3" name="Google Shape;813;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4" name="Google Shape;814;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815"/>
        <p:cNvGrpSpPr/>
        <p:nvPr/>
      </p:nvGrpSpPr>
      <p:grpSpPr>
        <a:xfrm>
          <a:off x="0" y="0"/>
          <a:ext cx="0" cy="0"/>
          <a:chOff x="0" y="0"/>
          <a:chExt cx="0" cy="0"/>
        </a:xfrm>
      </p:grpSpPr>
      <p:sp>
        <p:nvSpPr>
          <p:cNvPr id="816" name="Google Shape;816;p5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7" name="Google Shape;817;p5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18" name="Google Shape;818;p5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19" name="Google Shape;819;p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0" name="Google Shape;820;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1" name="Google Shape;821;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22"/>
        <p:cNvGrpSpPr/>
        <p:nvPr/>
      </p:nvGrpSpPr>
      <p:grpSpPr>
        <a:xfrm>
          <a:off x="0" y="0"/>
          <a:ext cx="0" cy="0"/>
          <a:chOff x="0" y="0"/>
          <a:chExt cx="0" cy="0"/>
        </a:xfrm>
      </p:grpSpPr>
      <p:sp>
        <p:nvSpPr>
          <p:cNvPr id="823" name="Google Shape;823;p5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4" name="Google Shape;824;p57"/>
          <p:cNvSpPr>
            <a:spLocks noGrp="1"/>
          </p:cNvSpPr>
          <p:nvPr>
            <p:ph type="pic" idx="2"/>
          </p:nvPr>
        </p:nvSpPr>
        <p:spPr>
          <a:xfrm>
            <a:off x="5183188" y="987425"/>
            <a:ext cx="6172200" cy="4873625"/>
          </a:xfrm>
          <a:prstGeom prst="rect">
            <a:avLst/>
          </a:prstGeom>
          <a:noFill/>
          <a:ln>
            <a:noFill/>
          </a:ln>
        </p:spPr>
      </p:sp>
      <p:sp>
        <p:nvSpPr>
          <p:cNvPr id="825" name="Google Shape;825;p5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26" name="Google Shape;826;p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7" name="Google Shape;827;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8" name="Google Shape;828;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29"/>
        <p:cNvGrpSpPr/>
        <p:nvPr/>
      </p:nvGrpSpPr>
      <p:grpSpPr>
        <a:xfrm>
          <a:off x="0" y="0"/>
          <a:ext cx="0" cy="0"/>
          <a:chOff x="0" y="0"/>
          <a:chExt cx="0" cy="0"/>
        </a:xfrm>
      </p:grpSpPr>
      <p:sp>
        <p:nvSpPr>
          <p:cNvPr id="830" name="Google Shape;830;p5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1" name="Google Shape;831;p5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2" name="Google Shape;832;p5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3" name="Google Shape;833;p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4" name="Google Shape;834;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35"/>
        <p:cNvGrpSpPr/>
        <p:nvPr/>
      </p:nvGrpSpPr>
      <p:grpSpPr>
        <a:xfrm>
          <a:off x="0" y="0"/>
          <a:ext cx="0" cy="0"/>
          <a:chOff x="0" y="0"/>
          <a:chExt cx="0" cy="0"/>
        </a:xfrm>
      </p:grpSpPr>
      <p:sp>
        <p:nvSpPr>
          <p:cNvPr id="836" name="Google Shape;836;p5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7" name="Google Shape;837;p5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8" name="Google Shape;838;p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9" name="Google Shape;839;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0" name="Google Shape;840;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Titel und Inhalt">
  <p:cSld name="1_Titel und Inhalt">
    <p:spTree>
      <p:nvGrpSpPr>
        <p:cNvPr id="1" name="Shape 104"/>
        <p:cNvGrpSpPr/>
        <p:nvPr/>
      </p:nvGrpSpPr>
      <p:grpSpPr>
        <a:xfrm>
          <a:off x="0" y="0"/>
          <a:ext cx="0" cy="0"/>
          <a:chOff x="0" y="0"/>
          <a:chExt cx="0" cy="0"/>
        </a:xfrm>
      </p:grpSpPr>
      <p:sp>
        <p:nvSpPr>
          <p:cNvPr id="105" name="Google Shape;105;p6"/>
          <p:cNvSpPr txBox="1">
            <a:spLocks noGrp="1"/>
          </p:cNvSpPr>
          <p:nvPr>
            <p:ph type="title"/>
          </p:nvPr>
        </p:nvSpPr>
        <p:spPr>
          <a:xfrm>
            <a:off x="727077" y="822121"/>
            <a:ext cx="11051060" cy="1003504"/>
          </a:xfrm>
          <a:prstGeom prst="rect">
            <a:avLst/>
          </a:prstGeom>
          <a:noFill/>
          <a:ln>
            <a:noFill/>
          </a:ln>
        </p:spPr>
        <p:txBody>
          <a:bodyPr spcFirstLastPara="1" wrap="square" lIns="91425" tIns="45700" rIns="91425" bIns="45700" anchor="t" anchorCtr="0">
            <a:normAutofit/>
          </a:bodyPr>
          <a:lstStyle>
            <a:lvl1pPr lvl="0" algn="l">
              <a:lnSpc>
                <a:spcPct val="80000"/>
              </a:lnSpc>
              <a:spcBef>
                <a:spcPts val="0"/>
              </a:spcBef>
              <a:spcAft>
                <a:spcPts val="0"/>
              </a:spcAft>
              <a:buClr>
                <a:schemeClr val="dk2"/>
              </a:buClr>
              <a:buSzPts val="4000"/>
              <a:buFont typeface="Play"/>
              <a:buNone/>
              <a:defRPr sz="4000" b="1">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 name="Google Shape;106;p6"/>
          <p:cNvSpPr txBox="1">
            <a:spLocks noGrp="1"/>
          </p:cNvSpPr>
          <p:nvPr>
            <p:ph type="body" idx="1"/>
          </p:nvPr>
        </p:nvSpPr>
        <p:spPr>
          <a:xfrm>
            <a:off x="727076" y="1912688"/>
            <a:ext cx="11051060" cy="426427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2400"/>
              <a:buNone/>
              <a:defRPr/>
            </a:lvl1pPr>
            <a:lvl2pPr marL="914400" lvl="1" indent="-381000" algn="l">
              <a:lnSpc>
                <a:spcPct val="90000"/>
              </a:lnSpc>
              <a:spcBef>
                <a:spcPts val="1000"/>
              </a:spcBef>
              <a:spcAft>
                <a:spcPts val="0"/>
              </a:spcAft>
              <a:buClr>
                <a:schemeClr val="accent1"/>
              </a:buClr>
              <a:buSzPts val="2400"/>
              <a:buChar char="•"/>
              <a:defRPr/>
            </a:lvl2pPr>
            <a:lvl3pPr marL="1371600" lvl="2" indent="-355600" algn="l">
              <a:lnSpc>
                <a:spcPct val="90000"/>
              </a:lnSpc>
              <a:spcBef>
                <a:spcPts val="500"/>
              </a:spcBef>
              <a:spcAft>
                <a:spcPts val="0"/>
              </a:spcAft>
              <a:buClr>
                <a:schemeClr val="accent1"/>
              </a:buClr>
              <a:buSzPts val="2000"/>
              <a:buChar char="•"/>
              <a:defRPr/>
            </a:lvl3pPr>
            <a:lvl4pPr marL="1828800" lvl="3" indent="-342900" algn="l">
              <a:lnSpc>
                <a:spcPct val="90000"/>
              </a:lnSpc>
              <a:spcBef>
                <a:spcPts val="500"/>
              </a:spcBef>
              <a:spcAft>
                <a:spcPts val="0"/>
              </a:spcAft>
              <a:buClr>
                <a:schemeClr val="accent1"/>
              </a:buClr>
              <a:buSzPts val="1800"/>
              <a:buChar char="•"/>
              <a:defRPr/>
            </a:lvl4pPr>
            <a:lvl5pPr marL="2286000" lvl="4" indent="-342900" algn="l">
              <a:lnSpc>
                <a:spcPct val="90000"/>
              </a:lnSpc>
              <a:spcBef>
                <a:spcPts val="500"/>
              </a:spcBef>
              <a:spcAft>
                <a:spcPts val="0"/>
              </a:spcAft>
              <a:buClr>
                <a:schemeClr val="accen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7" name="Google Shape;107;p6"/>
          <p:cNvSpPr txBox="1">
            <a:spLocks noGrp="1"/>
          </p:cNvSpPr>
          <p:nvPr>
            <p:ph type="dt" idx="10"/>
          </p:nvPr>
        </p:nvSpPr>
        <p:spPr>
          <a:xfrm>
            <a:off x="0" y="6356350"/>
            <a:ext cx="105690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 name="Google Shape;108;p6"/>
          <p:cNvSpPr txBox="1">
            <a:spLocks noGrp="1"/>
          </p:cNvSpPr>
          <p:nvPr>
            <p:ph type="ftr" idx="11"/>
          </p:nvPr>
        </p:nvSpPr>
        <p:spPr>
          <a:xfrm>
            <a:off x="1380353" y="6356350"/>
            <a:ext cx="471564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109" name="Google Shape;109;p6"/>
          <p:cNvGrpSpPr/>
          <p:nvPr/>
        </p:nvGrpSpPr>
        <p:grpSpPr>
          <a:xfrm rot="10800000">
            <a:off x="229332" y="222662"/>
            <a:ext cx="468140" cy="911285"/>
            <a:chOff x="487095" y="681975"/>
            <a:chExt cx="468140" cy="911285"/>
          </a:xfrm>
        </p:grpSpPr>
        <p:sp>
          <p:nvSpPr>
            <p:cNvPr id="110" name="Google Shape;110;p6"/>
            <p:cNvSpPr/>
            <p:nvPr/>
          </p:nvSpPr>
          <p:spPr>
            <a:xfrm>
              <a:off x="637470" y="681975"/>
              <a:ext cx="167390" cy="16739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CFC700"/>
                </a:solidFill>
                <a:latin typeface="Arial"/>
                <a:ea typeface="Arial"/>
                <a:cs typeface="Arial"/>
                <a:sym typeface="Arial"/>
              </a:endParaRPr>
            </a:p>
          </p:txBody>
        </p:sp>
        <p:sp>
          <p:nvSpPr>
            <p:cNvPr id="111" name="Google Shape;111;p6"/>
            <p:cNvSpPr/>
            <p:nvPr/>
          </p:nvSpPr>
          <p:spPr>
            <a:xfrm>
              <a:off x="487095" y="1125120"/>
              <a:ext cx="468140" cy="46814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cxnSp>
          <p:nvCxnSpPr>
            <p:cNvPr id="112" name="Google Shape;112;p6"/>
            <p:cNvCxnSpPr/>
            <p:nvPr/>
          </p:nvCxnSpPr>
          <p:spPr>
            <a:xfrm rot="10800000">
              <a:off x="721165" y="779868"/>
              <a:ext cx="0" cy="419671"/>
            </a:xfrm>
            <a:prstGeom prst="straightConnector1">
              <a:avLst/>
            </a:prstGeom>
            <a:noFill/>
            <a:ln w="19050" cap="flat" cmpd="sng">
              <a:solidFill>
                <a:srgbClr val="CFC700"/>
              </a:solidFill>
              <a:prstDash val="solid"/>
              <a:miter lim="800000"/>
              <a:headEnd type="none" w="sm" len="sm"/>
              <a:tailEnd type="none" w="sm" len="sm"/>
            </a:ln>
            <a:effectLst>
              <a:outerShdw blurRad="40000" dist="20000" dir="5400000" rotWithShape="0">
                <a:srgbClr val="000000">
                  <a:alpha val="37647"/>
                </a:srgbClr>
              </a:outerShdw>
            </a:effectLst>
          </p:spPr>
        </p:cxnSp>
      </p:grpSp>
      <p:sp>
        <p:nvSpPr>
          <p:cNvPr id="113" name="Google Shape;113;p6"/>
          <p:cNvSpPr txBox="1">
            <a:spLocks noGrp="1"/>
          </p:cNvSpPr>
          <p:nvPr>
            <p:ph type="sldNum" idx="12"/>
          </p:nvPr>
        </p:nvSpPr>
        <p:spPr>
          <a:xfrm>
            <a:off x="203200" y="268293"/>
            <a:ext cx="523876" cy="365125"/>
          </a:xfrm>
          <a:prstGeom prst="rect">
            <a:avLst/>
          </a:prstGeom>
          <a:noFill/>
          <a:ln>
            <a:noFill/>
          </a:ln>
        </p:spPr>
        <p:txBody>
          <a:bodyPr spcFirstLastPara="1" wrap="square" lIns="0" tIns="0" rIns="0" bIns="0" anchor="ctr" anchorCtr="0">
            <a:noAutofit/>
          </a:bodyPr>
          <a:lstStyle>
            <a:lvl1pPr marL="0" marR="0" lvl="0" indent="0" algn="ctr">
              <a:spcBef>
                <a:spcPts val="0"/>
              </a:spcBef>
              <a:buNone/>
              <a:defRPr sz="1400" b="0" i="0" u="none" strike="noStrike" cap="none">
                <a:solidFill>
                  <a:schemeClr val="dk2"/>
                </a:solidFill>
                <a:latin typeface="Arial"/>
                <a:ea typeface="Arial"/>
                <a:cs typeface="Arial"/>
                <a:sym typeface="Arial"/>
              </a:defRPr>
            </a:lvl1pPr>
            <a:lvl2pPr marL="0" marR="0" lvl="1" indent="0" algn="ctr">
              <a:spcBef>
                <a:spcPts val="0"/>
              </a:spcBef>
              <a:buNone/>
              <a:defRPr sz="1400" b="0" i="0" u="none" strike="noStrike" cap="none">
                <a:solidFill>
                  <a:schemeClr val="dk2"/>
                </a:solidFill>
                <a:latin typeface="Arial"/>
                <a:ea typeface="Arial"/>
                <a:cs typeface="Arial"/>
                <a:sym typeface="Arial"/>
              </a:defRPr>
            </a:lvl2pPr>
            <a:lvl3pPr marL="0" marR="0" lvl="2" indent="0" algn="ctr">
              <a:spcBef>
                <a:spcPts val="0"/>
              </a:spcBef>
              <a:buNone/>
              <a:defRPr sz="1400" b="0" i="0" u="none" strike="noStrike" cap="none">
                <a:solidFill>
                  <a:schemeClr val="dk2"/>
                </a:solidFill>
                <a:latin typeface="Arial"/>
                <a:ea typeface="Arial"/>
                <a:cs typeface="Arial"/>
                <a:sym typeface="Arial"/>
              </a:defRPr>
            </a:lvl3pPr>
            <a:lvl4pPr marL="0" marR="0" lvl="3" indent="0" algn="ctr">
              <a:spcBef>
                <a:spcPts val="0"/>
              </a:spcBef>
              <a:buNone/>
              <a:defRPr sz="1400" b="0" i="0" u="none" strike="noStrike" cap="none">
                <a:solidFill>
                  <a:schemeClr val="dk2"/>
                </a:solidFill>
                <a:latin typeface="Arial"/>
                <a:ea typeface="Arial"/>
                <a:cs typeface="Arial"/>
                <a:sym typeface="Arial"/>
              </a:defRPr>
            </a:lvl4pPr>
            <a:lvl5pPr marL="0" marR="0" lvl="4" indent="0" algn="ctr">
              <a:spcBef>
                <a:spcPts val="0"/>
              </a:spcBef>
              <a:buNone/>
              <a:defRPr sz="1400" b="0" i="0" u="none" strike="noStrike" cap="none">
                <a:solidFill>
                  <a:schemeClr val="dk2"/>
                </a:solidFill>
                <a:latin typeface="Arial"/>
                <a:ea typeface="Arial"/>
                <a:cs typeface="Arial"/>
                <a:sym typeface="Arial"/>
              </a:defRPr>
            </a:lvl5pPr>
            <a:lvl6pPr marL="0" marR="0" lvl="5" indent="0" algn="ctr">
              <a:spcBef>
                <a:spcPts val="0"/>
              </a:spcBef>
              <a:buNone/>
              <a:defRPr sz="1400" b="0" i="0" u="none" strike="noStrike" cap="none">
                <a:solidFill>
                  <a:schemeClr val="dk2"/>
                </a:solidFill>
                <a:latin typeface="Arial"/>
                <a:ea typeface="Arial"/>
                <a:cs typeface="Arial"/>
                <a:sym typeface="Arial"/>
              </a:defRPr>
            </a:lvl6pPr>
            <a:lvl7pPr marL="0" marR="0" lvl="6" indent="0" algn="ctr">
              <a:spcBef>
                <a:spcPts val="0"/>
              </a:spcBef>
              <a:buNone/>
              <a:defRPr sz="1400" b="0" i="0" u="none" strike="noStrike" cap="none">
                <a:solidFill>
                  <a:schemeClr val="dk2"/>
                </a:solidFill>
                <a:latin typeface="Arial"/>
                <a:ea typeface="Arial"/>
                <a:cs typeface="Arial"/>
                <a:sym typeface="Arial"/>
              </a:defRPr>
            </a:lvl7pPr>
            <a:lvl8pPr marL="0" marR="0" lvl="7" indent="0" algn="ctr">
              <a:spcBef>
                <a:spcPts val="0"/>
              </a:spcBef>
              <a:buNone/>
              <a:defRPr sz="1400" b="0" i="0" u="none" strike="noStrike" cap="none">
                <a:solidFill>
                  <a:schemeClr val="dk2"/>
                </a:solidFill>
                <a:latin typeface="Arial"/>
                <a:ea typeface="Arial"/>
                <a:cs typeface="Arial"/>
                <a:sym typeface="Arial"/>
              </a:defRPr>
            </a:lvl8pPr>
            <a:lvl9pPr marL="0" marR="0" lvl="8" indent="0" algn="ctr">
              <a:spcBef>
                <a:spcPts val="0"/>
              </a:spcBef>
              <a:buNone/>
              <a:defRPr sz="1400" b="0" i="0" u="none" strike="noStrike" cap="none">
                <a:solidFill>
                  <a:schemeClr val="dk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de-DE"/>
              <a:t>‹#›</a:t>
            </a:fld>
            <a:endParaRPr/>
          </a:p>
        </p:txBody>
      </p:sp>
      <p:grpSp>
        <p:nvGrpSpPr>
          <p:cNvPr id="114" name="Google Shape;114;p6"/>
          <p:cNvGrpSpPr/>
          <p:nvPr/>
        </p:nvGrpSpPr>
        <p:grpSpPr>
          <a:xfrm rot="5400000">
            <a:off x="1131859" y="6377188"/>
            <a:ext cx="175689" cy="325599"/>
            <a:chOff x="487095" y="725670"/>
            <a:chExt cx="468140" cy="867590"/>
          </a:xfrm>
        </p:grpSpPr>
        <p:cxnSp>
          <p:nvCxnSpPr>
            <p:cNvPr id="115" name="Google Shape;115;p6"/>
            <p:cNvCxnSpPr/>
            <p:nvPr/>
          </p:nvCxnSpPr>
          <p:spPr>
            <a:xfrm rot="10800000">
              <a:off x="721165" y="779868"/>
              <a:ext cx="0" cy="419671"/>
            </a:xfrm>
            <a:prstGeom prst="straightConnector1">
              <a:avLst/>
            </a:prstGeom>
            <a:noFill/>
            <a:ln w="9525" cap="flat" cmpd="sng">
              <a:solidFill>
                <a:srgbClr val="384147"/>
              </a:solidFill>
              <a:prstDash val="solid"/>
              <a:miter lim="800000"/>
              <a:headEnd type="none" w="sm" len="sm"/>
              <a:tailEnd type="none" w="sm" len="sm"/>
            </a:ln>
            <a:effectLst>
              <a:outerShdw blurRad="40000" dist="20000" dir="5400000" rotWithShape="0">
                <a:srgbClr val="000000">
                  <a:alpha val="37647"/>
                </a:srgbClr>
              </a:outerShdw>
            </a:effectLst>
          </p:spPr>
        </p:cxnSp>
        <p:sp>
          <p:nvSpPr>
            <p:cNvPr id="116" name="Google Shape;116;p6"/>
            <p:cNvSpPr/>
            <p:nvPr/>
          </p:nvSpPr>
          <p:spPr>
            <a:xfrm>
              <a:off x="637470" y="725670"/>
              <a:ext cx="167390" cy="167390"/>
            </a:xfrm>
            <a:prstGeom prst="ellipse">
              <a:avLst/>
            </a:prstGeom>
            <a:solidFill>
              <a:srgbClr val="3841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CFC700"/>
                </a:solidFill>
                <a:latin typeface="Arial"/>
                <a:ea typeface="Arial"/>
                <a:cs typeface="Arial"/>
                <a:sym typeface="Arial"/>
              </a:endParaRPr>
            </a:p>
          </p:txBody>
        </p:sp>
        <p:sp>
          <p:nvSpPr>
            <p:cNvPr id="117" name="Google Shape;117;p6"/>
            <p:cNvSpPr/>
            <p:nvPr/>
          </p:nvSpPr>
          <p:spPr>
            <a:xfrm>
              <a:off x="487095" y="1125120"/>
              <a:ext cx="468140" cy="468140"/>
            </a:xfrm>
            <a:prstGeom prst="ellipse">
              <a:avLst/>
            </a:prstGeom>
            <a:solidFill>
              <a:srgbClr val="3841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sp>
        <p:nvSpPr>
          <p:cNvPr id="118" name="Google Shape;118;p6"/>
          <p:cNvSpPr txBox="1">
            <a:spLocks noGrp="1"/>
          </p:cNvSpPr>
          <p:nvPr>
            <p:ph type="body" idx="2"/>
          </p:nvPr>
        </p:nvSpPr>
        <p:spPr>
          <a:xfrm>
            <a:off x="749377" y="268288"/>
            <a:ext cx="7713663" cy="374445"/>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2"/>
              </a:buClr>
              <a:buSzPts val="1600"/>
              <a:buNone/>
              <a:defRPr sz="1600">
                <a:solidFill>
                  <a:schemeClr val="dk2"/>
                </a:solidFill>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PhAnim="0" userDrawn="1">
  <p:cSld name="3_Titel und Inhalt">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727077" y="822121"/>
            <a:ext cx="11051060" cy="1003504"/>
          </a:xfrm>
        </p:spPr>
        <p:txBody>
          <a:bodyPr anchor="t" anchorCtr="0">
            <a:normAutofit/>
          </a:bodyPr>
          <a:lstStyle>
            <a:lvl1pPr>
              <a:lnSpc>
                <a:spcPct val="80000"/>
              </a:lnSpc>
              <a:defRPr sz="4000" b="1">
                <a:solidFill>
                  <a:schemeClr val="tx2"/>
                </a:solidFill>
              </a:defRPr>
            </a:lvl1pPr>
          </a:lstStyle>
          <a:p>
            <a:pPr>
              <a:defRPr/>
            </a:pPr>
            <a:r>
              <a:rPr lang="de-DE"/>
              <a:t>Mastertitelformat bearbeiten</a:t>
            </a:r>
            <a:endParaRPr/>
          </a:p>
        </p:txBody>
      </p:sp>
      <p:sp>
        <p:nvSpPr>
          <p:cNvPr id="4" name="Datumsplatzhalter 3"/>
          <p:cNvSpPr>
            <a:spLocks noGrp="1"/>
          </p:cNvSpPr>
          <p:nvPr>
            <p:ph type="dt" sz="half" idx="10"/>
          </p:nvPr>
        </p:nvSpPr>
        <p:spPr bwMode="auto">
          <a:xfrm>
            <a:off x="0" y="6356350"/>
            <a:ext cx="1056904" cy="365125"/>
          </a:xfrm>
          <a:prstGeom prst="rect">
            <a:avLst/>
          </a:prstGeom>
        </p:spPr>
        <p:txBody>
          <a:bodyPr/>
          <a:lstStyle>
            <a:lvl1pPr algn="r">
              <a:defRPr>
                <a:solidFill>
                  <a:schemeClr val="tx2"/>
                </a:solidFill>
              </a:defRPr>
            </a:lvl1pPr>
          </a:lstStyle>
          <a:p>
            <a:pPr>
              <a:defRPr/>
            </a:pPr>
            <a:r>
              <a:rPr lang="de-AT"/>
              <a:t>30.11.2024</a:t>
            </a:r>
            <a:endParaRPr lang="de-DE"/>
          </a:p>
        </p:txBody>
      </p:sp>
      <p:sp>
        <p:nvSpPr>
          <p:cNvPr id="5" name="Fußzeilenplatzhalter 4"/>
          <p:cNvSpPr>
            <a:spLocks noGrp="1"/>
          </p:cNvSpPr>
          <p:nvPr>
            <p:ph type="ftr" sz="quarter" idx="11"/>
          </p:nvPr>
        </p:nvSpPr>
        <p:spPr bwMode="auto">
          <a:xfrm>
            <a:off x="1380353" y="6356350"/>
            <a:ext cx="4715647" cy="365125"/>
          </a:xfrm>
          <a:prstGeom prst="rect">
            <a:avLst/>
          </a:prstGeom>
        </p:spPr>
        <p:txBody>
          <a:bodyPr/>
          <a:lstStyle>
            <a:lvl1pPr algn="l">
              <a:defRPr>
                <a:solidFill>
                  <a:schemeClr val="tx2"/>
                </a:solidFill>
              </a:defRPr>
            </a:lvl1pPr>
          </a:lstStyle>
          <a:p>
            <a:pPr>
              <a:defRPr/>
            </a:pPr>
            <a:r>
              <a:rPr lang="de-DE"/>
              <a:t>Logo-Manual</a:t>
            </a:r>
          </a:p>
        </p:txBody>
      </p:sp>
      <p:grpSp>
        <p:nvGrpSpPr>
          <p:cNvPr id="7" name="Gruppieren 6"/>
          <p:cNvGrpSpPr/>
          <p:nvPr userDrawn="1"/>
        </p:nvGrpSpPr>
        <p:grpSpPr bwMode="auto">
          <a:xfrm rot="10800000">
            <a:off x="229332" y="222662"/>
            <a:ext cx="468140" cy="911285"/>
            <a:chOff x="487095" y="681975"/>
            <a:chExt cx="468140" cy="911285"/>
          </a:xfrm>
          <a:solidFill>
            <a:srgbClr val="CFC700"/>
          </a:solidFill>
        </p:grpSpPr>
        <p:sp>
          <p:nvSpPr>
            <p:cNvPr id="9" name="Oval 8"/>
            <p:cNvSpPr/>
            <p:nvPr/>
          </p:nvSpPr>
          <p:spPr bwMode="auto">
            <a:xfrm>
              <a:off x="637470" y="681975"/>
              <a:ext cx="167390" cy="16739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solidFill>
                  <a:srgbClr val="CFC700"/>
                </a:solidFill>
              </a:endParaRPr>
            </a:p>
          </p:txBody>
        </p:sp>
        <p:sp>
          <p:nvSpPr>
            <p:cNvPr id="10" name="Oval 9"/>
            <p:cNvSpPr/>
            <p:nvPr/>
          </p:nvSpPr>
          <p:spPr bwMode="auto">
            <a:xfrm>
              <a:off x="487095" y="1125120"/>
              <a:ext cx="468140" cy="4681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cxnSp>
          <p:nvCxnSpPr>
            <p:cNvPr id="8" name="Gerade Verbindung 7"/>
            <p:cNvCxnSpPr>
              <a:cxnSpLocks/>
            </p:cNvCxnSpPr>
            <p:nvPr/>
          </p:nvCxnSpPr>
          <p:spPr bwMode="auto">
            <a:xfrm flipV="1">
              <a:off x="721165" y="779868"/>
              <a:ext cx="0" cy="419671"/>
            </a:xfrm>
            <a:prstGeom prst="line">
              <a:avLst/>
            </a:prstGeom>
            <a:grpFill/>
            <a:ln>
              <a:solidFill>
                <a:srgbClr val="CFC700"/>
              </a:solidFill>
            </a:ln>
          </p:spPr>
          <p:style>
            <a:lnRef idx="2">
              <a:schemeClr val="accent1"/>
            </a:lnRef>
            <a:fillRef idx="0">
              <a:schemeClr val="accent1"/>
            </a:fillRef>
            <a:effectRef idx="1">
              <a:schemeClr val="accent1"/>
            </a:effectRef>
            <a:fontRef idx="minor">
              <a:schemeClr val="tx1"/>
            </a:fontRef>
          </p:style>
        </p:cxnSp>
      </p:grpSp>
      <p:sp>
        <p:nvSpPr>
          <p:cNvPr id="6" name="Foliennummernplatzhalter 5"/>
          <p:cNvSpPr>
            <a:spLocks noGrp="1"/>
          </p:cNvSpPr>
          <p:nvPr>
            <p:ph type="sldNum" sz="quarter" idx="12"/>
          </p:nvPr>
        </p:nvSpPr>
        <p:spPr bwMode="auto">
          <a:xfrm>
            <a:off x="203200" y="268293"/>
            <a:ext cx="523876" cy="365125"/>
          </a:xfrm>
          <a:prstGeom prst="rect">
            <a:avLst/>
          </a:prstGeom>
        </p:spPr>
        <p:txBody>
          <a:bodyPr lIns="0" tIns="0" rIns="0" bIns="0"/>
          <a:lstStyle>
            <a:lvl1pPr algn="ctr">
              <a:defRPr sz="1400">
                <a:solidFill>
                  <a:schemeClr val="tx2"/>
                </a:solidFill>
              </a:defRPr>
            </a:lvl1pPr>
          </a:lstStyle>
          <a:p>
            <a:pPr>
              <a:defRPr/>
            </a:pPr>
            <a:fld id="{78D28EF7-E4EA-6347-AA01-C9F5606D62FC}" type="slidenum">
              <a:rPr lang="de-DE"/>
              <a:t>‹#›</a:t>
            </a:fld>
            <a:endParaRPr lang="de-DE"/>
          </a:p>
        </p:txBody>
      </p:sp>
      <p:grpSp>
        <p:nvGrpSpPr>
          <p:cNvPr id="11" name="Gruppieren 10"/>
          <p:cNvGrpSpPr/>
          <p:nvPr userDrawn="1"/>
        </p:nvGrpSpPr>
        <p:grpSpPr bwMode="auto">
          <a:xfrm rot="5400000">
            <a:off x="1131859" y="6377188"/>
            <a:ext cx="175689" cy="325599"/>
            <a:chOff x="487095" y="725670"/>
            <a:chExt cx="468140" cy="867590"/>
          </a:xfrm>
          <a:solidFill>
            <a:srgbClr val="384147"/>
          </a:solidFill>
        </p:grpSpPr>
        <p:cxnSp>
          <p:nvCxnSpPr>
            <p:cNvPr id="12" name="Gerade Verbindung 11"/>
            <p:cNvCxnSpPr>
              <a:cxnSpLocks/>
            </p:cNvCxnSpPr>
            <p:nvPr/>
          </p:nvCxnSpPr>
          <p:spPr bwMode="auto">
            <a:xfrm flipV="1">
              <a:off x="721165" y="779868"/>
              <a:ext cx="0" cy="419671"/>
            </a:xfrm>
            <a:prstGeom prst="line">
              <a:avLst/>
            </a:prstGeom>
            <a:grpFill/>
            <a:ln w="9525">
              <a:solidFill>
                <a:srgbClr val="384147"/>
              </a:solidFill>
            </a:ln>
          </p:spPr>
          <p:style>
            <a:lnRef idx="2">
              <a:schemeClr val="accent1"/>
            </a:lnRef>
            <a:fillRef idx="0">
              <a:schemeClr val="accent1"/>
            </a:fillRef>
            <a:effectRef idx="1">
              <a:schemeClr val="accent1"/>
            </a:effectRef>
            <a:fontRef idx="minor">
              <a:schemeClr val="tx1"/>
            </a:fontRef>
          </p:style>
        </p:cxnSp>
        <p:sp>
          <p:nvSpPr>
            <p:cNvPr id="13" name="Oval 12"/>
            <p:cNvSpPr/>
            <p:nvPr/>
          </p:nvSpPr>
          <p:spPr bwMode="auto">
            <a:xfrm>
              <a:off x="637470" y="725670"/>
              <a:ext cx="167390" cy="16739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solidFill>
                  <a:srgbClr val="CFC700"/>
                </a:solidFill>
              </a:endParaRPr>
            </a:p>
          </p:txBody>
        </p:sp>
        <p:sp>
          <p:nvSpPr>
            <p:cNvPr id="14" name="Oval 13"/>
            <p:cNvSpPr/>
            <p:nvPr/>
          </p:nvSpPr>
          <p:spPr bwMode="auto">
            <a:xfrm>
              <a:off x="487095" y="1125120"/>
              <a:ext cx="468140" cy="4681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grpSp>
      <p:sp>
        <p:nvSpPr>
          <p:cNvPr id="18" name="Textplatzhalter 17"/>
          <p:cNvSpPr>
            <a:spLocks noGrp="1"/>
          </p:cNvSpPr>
          <p:nvPr>
            <p:ph type="body" sz="quarter" idx="13" hasCustomPrompt="1"/>
          </p:nvPr>
        </p:nvSpPr>
        <p:spPr bwMode="auto">
          <a:xfrm>
            <a:off x="749377" y="268288"/>
            <a:ext cx="7713663" cy="374445"/>
          </a:xfrm>
        </p:spPr>
        <p:txBody>
          <a:bodyPr anchor="ctr" anchorCtr="0">
            <a:normAutofit/>
          </a:bodyPr>
          <a:lstStyle>
            <a:lvl1pPr marL="0" indent="0">
              <a:buNone/>
              <a:defRPr sz="1600">
                <a:solidFill>
                  <a:schemeClr val="tx2"/>
                </a:solidFill>
              </a:defRPr>
            </a:lvl1pPr>
          </a:lstStyle>
          <a:p>
            <a:pPr lvl="0">
              <a:defRPr/>
            </a:pPr>
            <a:r>
              <a:rPr lang="de-DE"/>
              <a:t>Optional Kapitel/Thema/etc.</a:t>
            </a:r>
            <a:endParaRPr/>
          </a:p>
        </p:txBody>
      </p:sp>
    </p:spTree>
    <p:extLst>
      <p:ext uri="{BB962C8B-B14F-4D97-AF65-F5344CB8AC3E}">
        <p14:creationId xmlns:p14="http://schemas.microsoft.com/office/powerpoint/2010/main" val="20472861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5_Titel und Inhalt">
  <p:cSld name="5_Titel und Inhalt">
    <p:spTree>
      <p:nvGrpSpPr>
        <p:cNvPr id="1" name="Shape 119"/>
        <p:cNvGrpSpPr/>
        <p:nvPr/>
      </p:nvGrpSpPr>
      <p:grpSpPr>
        <a:xfrm>
          <a:off x="0" y="0"/>
          <a:ext cx="0" cy="0"/>
          <a:chOff x="0" y="0"/>
          <a:chExt cx="0" cy="0"/>
        </a:xfrm>
      </p:grpSpPr>
      <p:sp>
        <p:nvSpPr>
          <p:cNvPr id="120" name="Google Shape;120;p7"/>
          <p:cNvSpPr txBox="1">
            <a:spLocks noGrp="1"/>
          </p:cNvSpPr>
          <p:nvPr>
            <p:ph type="title"/>
          </p:nvPr>
        </p:nvSpPr>
        <p:spPr>
          <a:xfrm>
            <a:off x="727077" y="822121"/>
            <a:ext cx="11051060" cy="1003504"/>
          </a:xfrm>
          <a:prstGeom prst="rect">
            <a:avLst/>
          </a:prstGeom>
          <a:noFill/>
          <a:ln>
            <a:noFill/>
          </a:ln>
        </p:spPr>
        <p:txBody>
          <a:bodyPr spcFirstLastPara="1" wrap="square" lIns="91425" tIns="45700" rIns="91425" bIns="45700" anchor="t" anchorCtr="0">
            <a:normAutofit/>
          </a:bodyPr>
          <a:lstStyle>
            <a:lvl1pPr lvl="0" algn="l">
              <a:lnSpc>
                <a:spcPct val="80000"/>
              </a:lnSpc>
              <a:spcBef>
                <a:spcPts val="0"/>
              </a:spcBef>
              <a:spcAft>
                <a:spcPts val="0"/>
              </a:spcAft>
              <a:buClr>
                <a:schemeClr val="dk2"/>
              </a:buClr>
              <a:buSzPts val="4000"/>
              <a:buFont typeface="Play"/>
              <a:buNone/>
              <a:defRPr sz="4000" b="1">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1" name="Google Shape;121;p7"/>
          <p:cNvSpPr txBox="1">
            <a:spLocks noGrp="1"/>
          </p:cNvSpPr>
          <p:nvPr>
            <p:ph type="dt" idx="10"/>
          </p:nvPr>
        </p:nvSpPr>
        <p:spPr>
          <a:xfrm>
            <a:off x="0" y="6356350"/>
            <a:ext cx="105690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7"/>
          <p:cNvSpPr txBox="1">
            <a:spLocks noGrp="1"/>
          </p:cNvSpPr>
          <p:nvPr>
            <p:ph type="ftr" idx="11"/>
          </p:nvPr>
        </p:nvSpPr>
        <p:spPr>
          <a:xfrm>
            <a:off x="1380353" y="6356350"/>
            <a:ext cx="471564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123" name="Google Shape;123;p7"/>
          <p:cNvGrpSpPr/>
          <p:nvPr/>
        </p:nvGrpSpPr>
        <p:grpSpPr>
          <a:xfrm rot="10800000">
            <a:off x="229332" y="222662"/>
            <a:ext cx="468140" cy="911285"/>
            <a:chOff x="487095" y="681975"/>
            <a:chExt cx="468140" cy="911285"/>
          </a:xfrm>
        </p:grpSpPr>
        <p:sp>
          <p:nvSpPr>
            <p:cNvPr id="124" name="Google Shape;124;p7"/>
            <p:cNvSpPr/>
            <p:nvPr/>
          </p:nvSpPr>
          <p:spPr>
            <a:xfrm>
              <a:off x="637470" y="681975"/>
              <a:ext cx="167390" cy="16739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CFC700"/>
                </a:solidFill>
                <a:latin typeface="Arial"/>
                <a:ea typeface="Arial"/>
                <a:cs typeface="Arial"/>
                <a:sym typeface="Arial"/>
              </a:endParaRPr>
            </a:p>
          </p:txBody>
        </p:sp>
        <p:sp>
          <p:nvSpPr>
            <p:cNvPr id="125" name="Google Shape;125;p7"/>
            <p:cNvSpPr/>
            <p:nvPr/>
          </p:nvSpPr>
          <p:spPr>
            <a:xfrm>
              <a:off x="487095" y="1125120"/>
              <a:ext cx="468140" cy="46814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cxnSp>
          <p:nvCxnSpPr>
            <p:cNvPr id="126" name="Google Shape;126;p7"/>
            <p:cNvCxnSpPr/>
            <p:nvPr/>
          </p:nvCxnSpPr>
          <p:spPr>
            <a:xfrm rot="10800000">
              <a:off x="721165" y="779868"/>
              <a:ext cx="0" cy="419671"/>
            </a:xfrm>
            <a:prstGeom prst="straightConnector1">
              <a:avLst/>
            </a:prstGeom>
            <a:noFill/>
            <a:ln w="19050" cap="flat" cmpd="sng">
              <a:solidFill>
                <a:srgbClr val="CFC700"/>
              </a:solidFill>
              <a:prstDash val="solid"/>
              <a:miter lim="800000"/>
              <a:headEnd type="none" w="sm" len="sm"/>
              <a:tailEnd type="none" w="sm" len="sm"/>
            </a:ln>
            <a:effectLst>
              <a:outerShdw blurRad="40000" dist="20000" dir="5400000" rotWithShape="0">
                <a:srgbClr val="000000">
                  <a:alpha val="37647"/>
                </a:srgbClr>
              </a:outerShdw>
            </a:effectLst>
          </p:spPr>
        </p:cxnSp>
      </p:grpSp>
      <p:sp>
        <p:nvSpPr>
          <p:cNvPr id="127" name="Google Shape;127;p7"/>
          <p:cNvSpPr txBox="1">
            <a:spLocks noGrp="1"/>
          </p:cNvSpPr>
          <p:nvPr>
            <p:ph type="sldNum" idx="12"/>
          </p:nvPr>
        </p:nvSpPr>
        <p:spPr>
          <a:xfrm>
            <a:off x="203200" y="268293"/>
            <a:ext cx="523876" cy="365125"/>
          </a:xfrm>
          <a:prstGeom prst="rect">
            <a:avLst/>
          </a:prstGeom>
          <a:noFill/>
          <a:ln>
            <a:noFill/>
          </a:ln>
        </p:spPr>
        <p:txBody>
          <a:bodyPr spcFirstLastPara="1" wrap="square" lIns="0" tIns="0" rIns="0" bIns="0" anchor="ctr" anchorCtr="0">
            <a:noAutofit/>
          </a:bodyPr>
          <a:lstStyle>
            <a:lvl1pPr marL="0" marR="0" lvl="0" indent="0" algn="ctr">
              <a:spcBef>
                <a:spcPts val="0"/>
              </a:spcBef>
              <a:buNone/>
              <a:defRPr sz="1400" b="0" i="0" u="none" strike="noStrike" cap="none">
                <a:solidFill>
                  <a:schemeClr val="dk2"/>
                </a:solidFill>
                <a:latin typeface="Arial"/>
                <a:ea typeface="Arial"/>
                <a:cs typeface="Arial"/>
                <a:sym typeface="Arial"/>
              </a:defRPr>
            </a:lvl1pPr>
            <a:lvl2pPr marL="0" marR="0" lvl="1" indent="0" algn="ctr">
              <a:spcBef>
                <a:spcPts val="0"/>
              </a:spcBef>
              <a:buNone/>
              <a:defRPr sz="1400" b="0" i="0" u="none" strike="noStrike" cap="none">
                <a:solidFill>
                  <a:schemeClr val="dk2"/>
                </a:solidFill>
                <a:latin typeface="Arial"/>
                <a:ea typeface="Arial"/>
                <a:cs typeface="Arial"/>
                <a:sym typeface="Arial"/>
              </a:defRPr>
            </a:lvl2pPr>
            <a:lvl3pPr marL="0" marR="0" lvl="2" indent="0" algn="ctr">
              <a:spcBef>
                <a:spcPts val="0"/>
              </a:spcBef>
              <a:buNone/>
              <a:defRPr sz="1400" b="0" i="0" u="none" strike="noStrike" cap="none">
                <a:solidFill>
                  <a:schemeClr val="dk2"/>
                </a:solidFill>
                <a:latin typeface="Arial"/>
                <a:ea typeface="Arial"/>
                <a:cs typeface="Arial"/>
                <a:sym typeface="Arial"/>
              </a:defRPr>
            </a:lvl3pPr>
            <a:lvl4pPr marL="0" marR="0" lvl="3" indent="0" algn="ctr">
              <a:spcBef>
                <a:spcPts val="0"/>
              </a:spcBef>
              <a:buNone/>
              <a:defRPr sz="1400" b="0" i="0" u="none" strike="noStrike" cap="none">
                <a:solidFill>
                  <a:schemeClr val="dk2"/>
                </a:solidFill>
                <a:latin typeface="Arial"/>
                <a:ea typeface="Arial"/>
                <a:cs typeface="Arial"/>
                <a:sym typeface="Arial"/>
              </a:defRPr>
            </a:lvl4pPr>
            <a:lvl5pPr marL="0" marR="0" lvl="4" indent="0" algn="ctr">
              <a:spcBef>
                <a:spcPts val="0"/>
              </a:spcBef>
              <a:buNone/>
              <a:defRPr sz="1400" b="0" i="0" u="none" strike="noStrike" cap="none">
                <a:solidFill>
                  <a:schemeClr val="dk2"/>
                </a:solidFill>
                <a:latin typeface="Arial"/>
                <a:ea typeface="Arial"/>
                <a:cs typeface="Arial"/>
                <a:sym typeface="Arial"/>
              </a:defRPr>
            </a:lvl5pPr>
            <a:lvl6pPr marL="0" marR="0" lvl="5" indent="0" algn="ctr">
              <a:spcBef>
                <a:spcPts val="0"/>
              </a:spcBef>
              <a:buNone/>
              <a:defRPr sz="1400" b="0" i="0" u="none" strike="noStrike" cap="none">
                <a:solidFill>
                  <a:schemeClr val="dk2"/>
                </a:solidFill>
                <a:latin typeface="Arial"/>
                <a:ea typeface="Arial"/>
                <a:cs typeface="Arial"/>
                <a:sym typeface="Arial"/>
              </a:defRPr>
            </a:lvl6pPr>
            <a:lvl7pPr marL="0" marR="0" lvl="6" indent="0" algn="ctr">
              <a:spcBef>
                <a:spcPts val="0"/>
              </a:spcBef>
              <a:buNone/>
              <a:defRPr sz="1400" b="0" i="0" u="none" strike="noStrike" cap="none">
                <a:solidFill>
                  <a:schemeClr val="dk2"/>
                </a:solidFill>
                <a:latin typeface="Arial"/>
                <a:ea typeface="Arial"/>
                <a:cs typeface="Arial"/>
                <a:sym typeface="Arial"/>
              </a:defRPr>
            </a:lvl7pPr>
            <a:lvl8pPr marL="0" marR="0" lvl="7" indent="0" algn="ctr">
              <a:spcBef>
                <a:spcPts val="0"/>
              </a:spcBef>
              <a:buNone/>
              <a:defRPr sz="1400" b="0" i="0" u="none" strike="noStrike" cap="none">
                <a:solidFill>
                  <a:schemeClr val="dk2"/>
                </a:solidFill>
                <a:latin typeface="Arial"/>
                <a:ea typeface="Arial"/>
                <a:cs typeface="Arial"/>
                <a:sym typeface="Arial"/>
              </a:defRPr>
            </a:lvl8pPr>
            <a:lvl9pPr marL="0" marR="0" lvl="8" indent="0" algn="ctr">
              <a:spcBef>
                <a:spcPts val="0"/>
              </a:spcBef>
              <a:buNone/>
              <a:defRPr sz="1400" b="0" i="0" u="none" strike="noStrike" cap="none">
                <a:solidFill>
                  <a:schemeClr val="dk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de-DE"/>
              <a:t>‹#›</a:t>
            </a:fld>
            <a:endParaRPr/>
          </a:p>
        </p:txBody>
      </p:sp>
      <p:grpSp>
        <p:nvGrpSpPr>
          <p:cNvPr id="128" name="Google Shape;128;p7"/>
          <p:cNvGrpSpPr/>
          <p:nvPr/>
        </p:nvGrpSpPr>
        <p:grpSpPr>
          <a:xfrm rot="5400000">
            <a:off x="1131859" y="6377188"/>
            <a:ext cx="175689" cy="325599"/>
            <a:chOff x="487095" y="725670"/>
            <a:chExt cx="468140" cy="867590"/>
          </a:xfrm>
        </p:grpSpPr>
        <p:cxnSp>
          <p:nvCxnSpPr>
            <p:cNvPr id="129" name="Google Shape;129;p7"/>
            <p:cNvCxnSpPr/>
            <p:nvPr/>
          </p:nvCxnSpPr>
          <p:spPr>
            <a:xfrm rot="10800000">
              <a:off x="721165" y="779868"/>
              <a:ext cx="0" cy="419671"/>
            </a:xfrm>
            <a:prstGeom prst="straightConnector1">
              <a:avLst/>
            </a:prstGeom>
            <a:noFill/>
            <a:ln w="9525" cap="flat" cmpd="sng">
              <a:solidFill>
                <a:srgbClr val="384147"/>
              </a:solidFill>
              <a:prstDash val="solid"/>
              <a:miter lim="800000"/>
              <a:headEnd type="none" w="sm" len="sm"/>
              <a:tailEnd type="none" w="sm" len="sm"/>
            </a:ln>
            <a:effectLst>
              <a:outerShdw blurRad="40000" dist="20000" dir="5400000" rotWithShape="0">
                <a:srgbClr val="000000">
                  <a:alpha val="37647"/>
                </a:srgbClr>
              </a:outerShdw>
            </a:effectLst>
          </p:spPr>
        </p:cxnSp>
        <p:sp>
          <p:nvSpPr>
            <p:cNvPr id="130" name="Google Shape;130;p7"/>
            <p:cNvSpPr/>
            <p:nvPr/>
          </p:nvSpPr>
          <p:spPr>
            <a:xfrm>
              <a:off x="637470" y="725670"/>
              <a:ext cx="167390" cy="167390"/>
            </a:xfrm>
            <a:prstGeom prst="ellipse">
              <a:avLst/>
            </a:prstGeom>
            <a:solidFill>
              <a:srgbClr val="3841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CFC700"/>
                </a:solidFill>
                <a:latin typeface="Arial"/>
                <a:ea typeface="Arial"/>
                <a:cs typeface="Arial"/>
                <a:sym typeface="Arial"/>
              </a:endParaRPr>
            </a:p>
          </p:txBody>
        </p:sp>
        <p:sp>
          <p:nvSpPr>
            <p:cNvPr id="131" name="Google Shape;131;p7"/>
            <p:cNvSpPr/>
            <p:nvPr/>
          </p:nvSpPr>
          <p:spPr>
            <a:xfrm>
              <a:off x="487095" y="1125120"/>
              <a:ext cx="468140" cy="468140"/>
            </a:xfrm>
            <a:prstGeom prst="ellipse">
              <a:avLst/>
            </a:prstGeom>
            <a:solidFill>
              <a:srgbClr val="3841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sp>
        <p:nvSpPr>
          <p:cNvPr id="132" name="Google Shape;132;p7"/>
          <p:cNvSpPr txBox="1">
            <a:spLocks noGrp="1"/>
          </p:cNvSpPr>
          <p:nvPr>
            <p:ph type="body" idx="1"/>
          </p:nvPr>
        </p:nvSpPr>
        <p:spPr>
          <a:xfrm>
            <a:off x="749377" y="268288"/>
            <a:ext cx="7713663" cy="374445"/>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2"/>
              </a:buClr>
              <a:buSzPts val="1600"/>
              <a:buNone/>
              <a:defRPr sz="1600">
                <a:solidFill>
                  <a:schemeClr val="dk2"/>
                </a:solidFill>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3" name="Google Shape;133;p7"/>
          <p:cNvSpPr txBox="1">
            <a:spLocks noGrp="1"/>
          </p:cNvSpPr>
          <p:nvPr>
            <p:ph type="body" idx="2"/>
          </p:nvPr>
        </p:nvSpPr>
        <p:spPr>
          <a:xfrm>
            <a:off x="727075" y="1912688"/>
            <a:ext cx="5400000" cy="426427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1800"/>
              <a:buNone/>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4" name="Google Shape;134;p7"/>
          <p:cNvSpPr txBox="1">
            <a:spLocks noGrp="1"/>
          </p:cNvSpPr>
          <p:nvPr>
            <p:ph type="body" idx="3"/>
          </p:nvPr>
        </p:nvSpPr>
        <p:spPr>
          <a:xfrm>
            <a:off x="6391894" y="1912688"/>
            <a:ext cx="5400000" cy="426427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1800"/>
              <a:buNone/>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ld mit Überschrift">
  <p:cSld name="Bild mit Überschrift">
    <p:spTree>
      <p:nvGrpSpPr>
        <p:cNvPr id="1" name="Shape 135"/>
        <p:cNvGrpSpPr/>
        <p:nvPr/>
      </p:nvGrpSpPr>
      <p:grpSpPr>
        <a:xfrm>
          <a:off x="0" y="0"/>
          <a:ext cx="0" cy="0"/>
          <a:chOff x="0" y="0"/>
          <a:chExt cx="0" cy="0"/>
        </a:xfrm>
      </p:grpSpPr>
      <p:sp>
        <p:nvSpPr>
          <p:cNvPr id="136" name="Google Shape;136;p8"/>
          <p:cNvSpPr txBox="1">
            <a:spLocks noGrp="1"/>
          </p:cNvSpPr>
          <p:nvPr>
            <p:ph type="title"/>
          </p:nvPr>
        </p:nvSpPr>
        <p:spPr>
          <a:xfrm>
            <a:off x="839788" y="828338"/>
            <a:ext cx="3932237" cy="1409253"/>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2"/>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7" name="Google Shape;137;p8"/>
          <p:cNvSpPr>
            <a:spLocks noGrp="1"/>
          </p:cNvSpPr>
          <p:nvPr>
            <p:ph type="pic" idx="2"/>
          </p:nvPr>
        </p:nvSpPr>
        <p:spPr>
          <a:xfrm>
            <a:off x="5183188" y="828339"/>
            <a:ext cx="6594948" cy="5032712"/>
          </a:xfrm>
          <a:prstGeom prst="rect">
            <a:avLst/>
          </a:prstGeom>
          <a:noFill/>
          <a:ln>
            <a:noFill/>
          </a:ln>
        </p:spPr>
      </p:sp>
      <p:sp>
        <p:nvSpPr>
          <p:cNvPr id="138" name="Google Shape;138;p8"/>
          <p:cNvSpPr txBox="1">
            <a:spLocks noGrp="1"/>
          </p:cNvSpPr>
          <p:nvPr>
            <p:ph type="body" idx="1"/>
          </p:nvPr>
        </p:nvSpPr>
        <p:spPr>
          <a:xfrm>
            <a:off x="839788" y="2237591"/>
            <a:ext cx="3932237" cy="363139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1600"/>
              <a:buNone/>
              <a:defRPr sz="1600"/>
            </a:lvl1pPr>
            <a:lvl2pPr marL="914400" lvl="1" indent="-228600" algn="l">
              <a:lnSpc>
                <a:spcPct val="90000"/>
              </a:lnSpc>
              <a:spcBef>
                <a:spcPts val="1000"/>
              </a:spcBef>
              <a:spcAft>
                <a:spcPts val="0"/>
              </a:spcAft>
              <a:buSzPts val="1400"/>
              <a:buNone/>
              <a:defRPr sz="1400"/>
            </a:lvl2pPr>
            <a:lvl3pPr marL="1371600" lvl="2" indent="-228600" algn="l">
              <a:lnSpc>
                <a:spcPct val="90000"/>
              </a:lnSpc>
              <a:spcBef>
                <a:spcPts val="500"/>
              </a:spcBef>
              <a:spcAft>
                <a:spcPts val="0"/>
              </a:spcAft>
              <a:buSzPts val="1200"/>
              <a:buNone/>
              <a:defRPr sz="1200"/>
            </a:lvl3pPr>
            <a:lvl4pPr marL="1828800" lvl="3" indent="-228600" algn="l">
              <a:lnSpc>
                <a:spcPct val="90000"/>
              </a:lnSpc>
              <a:spcBef>
                <a:spcPts val="500"/>
              </a:spcBef>
              <a:spcAft>
                <a:spcPts val="0"/>
              </a:spcAft>
              <a:buSzPts val="1000"/>
              <a:buNone/>
              <a:defRPr sz="1000"/>
            </a:lvl4pPr>
            <a:lvl5pPr marL="2286000" lvl="4" indent="-228600" algn="l">
              <a:lnSpc>
                <a:spcPct val="90000"/>
              </a:lnSpc>
              <a:spcBef>
                <a:spcPts val="500"/>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39" name="Google Shape;139;p8"/>
          <p:cNvSpPr txBox="1">
            <a:spLocks noGrp="1"/>
          </p:cNvSpPr>
          <p:nvPr>
            <p:ph type="dt" idx="10"/>
          </p:nvPr>
        </p:nvSpPr>
        <p:spPr>
          <a:xfrm>
            <a:off x="0" y="6356350"/>
            <a:ext cx="105690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 name="Google Shape;140;p8"/>
          <p:cNvSpPr txBox="1">
            <a:spLocks noGrp="1"/>
          </p:cNvSpPr>
          <p:nvPr>
            <p:ph type="ftr" idx="11"/>
          </p:nvPr>
        </p:nvSpPr>
        <p:spPr>
          <a:xfrm>
            <a:off x="1380353" y="6356350"/>
            <a:ext cx="1039778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 name="Google Shape;141;p8"/>
          <p:cNvSpPr txBox="1">
            <a:spLocks noGrp="1"/>
          </p:cNvSpPr>
          <p:nvPr>
            <p:ph type="sldNum" idx="12"/>
          </p:nvPr>
        </p:nvSpPr>
        <p:spPr>
          <a:xfrm>
            <a:off x="203200" y="268293"/>
            <a:ext cx="523876"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de-DE"/>
              <a:t>‹#›</a:t>
            </a:fld>
            <a:endParaRPr/>
          </a:p>
        </p:txBody>
      </p:sp>
      <p:sp>
        <p:nvSpPr>
          <p:cNvPr id="142" name="Google Shape;142;p8"/>
          <p:cNvSpPr txBox="1">
            <a:spLocks noGrp="1"/>
          </p:cNvSpPr>
          <p:nvPr>
            <p:ph type="body" idx="3"/>
          </p:nvPr>
        </p:nvSpPr>
        <p:spPr>
          <a:xfrm>
            <a:off x="5183188" y="5971093"/>
            <a:ext cx="6594475" cy="203200"/>
          </a:xfrm>
          <a:prstGeom prst="rect">
            <a:avLst/>
          </a:prstGeom>
          <a:noFill/>
          <a:ln>
            <a:noFill/>
          </a:ln>
        </p:spPr>
        <p:txBody>
          <a:bodyPr spcFirstLastPara="1" wrap="square" lIns="0" tIns="0" rIns="0" bIns="0" anchor="t" anchorCtr="0">
            <a:noAutofit/>
          </a:bodyPr>
          <a:lstStyle>
            <a:lvl1pPr marL="457200" lvl="0" indent="-228600" algn="r">
              <a:lnSpc>
                <a:spcPct val="90000"/>
              </a:lnSpc>
              <a:spcBef>
                <a:spcPts val="1000"/>
              </a:spcBef>
              <a:spcAft>
                <a:spcPts val="0"/>
              </a:spcAft>
              <a:buClr>
                <a:schemeClr val="dk2"/>
              </a:buClr>
              <a:buSzPts val="1000"/>
              <a:buNone/>
              <a:defRPr sz="1000"/>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3" name="Google Shape;143;p8"/>
          <p:cNvSpPr txBox="1">
            <a:spLocks noGrp="1"/>
          </p:cNvSpPr>
          <p:nvPr>
            <p:ph type="body" idx="4"/>
          </p:nvPr>
        </p:nvSpPr>
        <p:spPr>
          <a:xfrm>
            <a:off x="749377" y="268288"/>
            <a:ext cx="7713663" cy="374445"/>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2"/>
              </a:buClr>
              <a:buSzPts val="1600"/>
              <a:buNone/>
              <a:defRPr sz="1600">
                <a:solidFill>
                  <a:schemeClr val="dk2"/>
                </a:solidFill>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3_Titel und Inhalt">
  <p:cSld name="3_Titel und Inhalt">
    <p:spTree>
      <p:nvGrpSpPr>
        <p:cNvPr id="1" name="Shape 144"/>
        <p:cNvGrpSpPr/>
        <p:nvPr/>
      </p:nvGrpSpPr>
      <p:grpSpPr>
        <a:xfrm>
          <a:off x="0" y="0"/>
          <a:ext cx="0" cy="0"/>
          <a:chOff x="0" y="0"/>
          <a:chExt cx="0" cy="0"/>
        </a:xfrm>
      </p:grpSpPr>
      <p:sp>
        <p:nvSpPr>
          <p:cNvPr id="145" name="Google Shape;145;p9"/>
          <p:cNvSpPr txBox="1">
            <a:spLocks noGrp="1"/>
          </p:cNvSpPr>
          <p:nvPr>
            <p:ph type="title"/>
          </p:nvPr>
        </p:nvSpPr>
        <p:spPr>
          <a:xfrm>
            <a:off x="727077" y="822121"/>
            <a:ext cx="11051060" cy="1003504"/>
          </a:xfrm>
          <a:prstGeom prst="rect">
            <a:avLst/>
          </a:prstGeom>
          <a:noFill/>
          <a:ln>
            <a:noFill/>
          </a:ln>
        </p:spPr>
        <p:txBody>
          <a:bodyPr spcFirstLastPara="1" wrap="square" lIns="91425" tIns="45700" rIns="91425" bIns="45700" anchor="t" anchorCtr="0">
            <a:normAutofit/>
          </a:bodyPr>
          <a:lstStyle>
            <a:lvl1pPr lvl="0" algn="l">
              <a:lnSpc>
                <a:spcPct val="80000"/>
              </a:lnSpc>
              <a:spcBef>
                <a:spcPts val="0"/>
              </a:spcBef>
              <a:spcAft>
                <a:spcPts val="0"/>
              </a:spcAft>
              <a:buClr>
                <a:schemeClr val="dk2"/>
              </a:buClr>
              <a:buSzPts val="4000"/>
              <a:buFont typeface="Play"/>
              <a:buNone/>
              <a:defRPr sz="4000" b="1">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6" name="Google Shape;146;p9"/>
          <p:cNvSpPr txBox="1">
            <a:spLocks noGrp="1"/>
          </p:cNvSpPr>
          <p:nvPr>
            <p:ph type="dt" idx="10"/>
          </p:nvPr>
        </p:nvSpPr>
        <p:spPr>
          <a:xfrm>
            <a:off x="0" y="6356350"/>
            <a:ext cx="105690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7" name="Google Shape;147;p9"/>
          <p:cNvSpPr txBox="1">
            <a:spLocks noGrp="1"/>
          </p:cNvSpPr>
          <p:nvPr>
            <p:ph type="ftr" idx="11"/>
          </p:nvPr>
        </p:nvSpPr>
        <p:spPr>
          <a:xfrm>
            <a:off x="1380353" y="6356350"/>
            <a:ext cx="471564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148" name="Google Shape;148;p9"/>
          <p:cNvGrpSpPr/>
          <p:nvPr/>
        </p:nvGrpSpPr>
        <p:grpSpPr>
          <a:xfrm rot="10800000">
            <a:off x="229332" y="222662"/>
            <a:ext cx="468140" cy="911285"/>
            <a:chOff x="487095" y="681975"/>
            <a:chExt cx="468140" cy="911285"/>
          </a:xfrm>
        </p:grpSpPr>
        <p:sp>
          <p:nvSpPr>
            <p:cNvPr id="149" name="Google Shape;149;p9"/>
            <p:cNvSpPr/>
            <p:nvPr/>
          </p:nvSpPr>
          <p:spPr>
            <a:xfrm>
              <a:off x="637470" y="681975"/>
              <a:ext cx="167390" cy="16739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CFC700"/>
                </a:solidFill>
                <a:latin typeface="Arial"/>
                <a:ea typeface="Arial"/>
                <a:cs typeface="Arial"/>
                <a:sym typeface="Arial"/>
              </a:endParaRPr>
            </a:p>
          </p:txBody>
        </p:sp>
        <p:sp>
          <p:nvSpPr>
            <p:cNvPr id="150" name="Google Shape;150;p9"/>
            <p:cNvSpPr/>
            <p:nvPr/>
          </p:nvSpPr>
          <p:spPr>
            <a:xfrm>
              <a:off x="487095" y="1125120"/>
              <a:ext cx="468140" cy="46814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cxnSp>
          <p:nvCxnSpPr>
            <p:cNvPr id="151" name="Google Shape;151;p9"/>
            <p:cNvCxnSpPr/>
            <p:nvPr/>
          </p:nvCxnSpPr>
          <p:spPr>
            <a:xfrm rot="10800000">
              <a:off x="721165" y="779868"/>
              <a:ext cx="0" cy="419671"/>
            </a:xfrm>
            <a:prstGeom prst="straightConnector1">
              <a:avLst/>
            </a:prstGeom>
            <a:noFill/>
            <a:ln w="19050" cap="flat" cmpd="sng">
              <a:solidFill>
                <a:srgbClr val="CFC700"/>
              </a:solidFill>
              <a:prstDash val="solid"/>
              <a:miter lim="800000"/>
              <a:headEnd type="none" w="sm" len="sm"/>
              <a:tailEnd type="none" w="sm" len="sm"/>
            </a:ln>
            <a:effectLst>
              <a:outerShdw blurRad="40000" dist="20000" dir="5400000" rotWithShape="0">
                <a:srgbClr val="000000">
                  <a:alpha val="37647"/>
                </a:srgbClr>
              </a:outerShdw>
            </a:effectLst>
          </p:spPr>
        </p:cxnSp>
      </p:grpSp>
      <p:sp>
        <p:nvSpPr>
          <p:cNvPr id="152" name="Google Shape;152;p9"/>
          <p:cNvSpPr txBox="1">
            <a:spLocks noGrp="1"/>
          </p:cNvSpPr>
          <p:nvPr>
            <p:ph type="sldNum" idx="12"/>
          </p:nvPr>
        </p:nvSpPr>
        <p:spPr>
          <a:xfrm>
            <a:off x="203200" y="268293"/>
            <a:ext cx="523876" cy="365125"/>
          </a:xfrm>
          <a:prstGeom prst="rect">
            <a:avLst/>
          </a:prstGeom>
          <a:noFill/>
          <a:ln>
            <a:noFill/>
          </a:ln>
        </p:spPr>
        <p:txBody>
          <a:bodyPr spcFirstLastPara="1" wrap="square" lIns="0" tIns="0" rIns="0" bIns="0" anchor="ctr" anchorCtr="0">
            <a:noAutofit/>
          </a:bodyPr>
          <a:lstStyle>
            <a:lvl1pPr marL="0" marR="0" lvl="0" indent="0" algn="ctr">
              <a:spcBef>
                <a:spcPts val="0"/>
              </a:spcBef>
              <a:buNone/>
              <a:defRPr sz="1400" b="0" i="0" u="none" strike="noStrike" cap="none">
                <a:solidFill>
                  <a:schemeClr val="dk2"/>
                </a:solidFill>
                <a:latin typeface="Arial"/>
                <a:ea typeface="Arial"/>
                <a:cs typeface="Arial"/>
                <a:sym typeface="Arial"/>
              </a:defRPr>
            </a:lvl1pPr>
            <a:lvl2pPr marL="0" marR="0" lvl="1" indent="0" algn="ctr">
              <a:spcBef>
                <a:spcPts val="0"/>
              </a:spcBef>
              <a:buNone/>
              <a:defRPr sz="1400" b="0" i="0" u="none" strike="noStrike" cap="none">
                <a:solidFill>
                  <a:schemeClr val="dk2"/>
                </a:solidFill>
                <a:latin typeface="Arial"/>
                <a:ea typeface="Arial"/>
                <a:cs typeface="Arial"/>
                <a:sym typeface="Arial"/>
              </a:defRPr>
            </a:lvl2pPr>
            <a:lvl3pPr marL="0" marR="0" lvl="2" indent="0" algn="ctr">
              <a:spcBef>
                <a:spcPts val="0"/>
              </a:spcBef>
              <a:buNone/>
              <a:defRPr sz="1400" b="0" i="0" u="none" strike="noStrike" cap="none">
                <a:solidFill>
                  <a:schemeClr val="dk2"/>
                </a:solidFill>
                <a:latin typeface="Arial"/>
                <a:ea typeface="Arial"/>
                <a:cs typeface="Arial"/>
                <a:sym typeface="Arial"/>
              </a:defRPr>
            </a:lvl3pPr>
            <a:lvl4pPr marL="0" marR="0" lvl="3" indent="0" algn="ctr">
              <a:spcBef>
                <a:spcPts val="0"/>
              </a:spcBef>
              <a:buNone/>
              <a:defRPr sz="1400" b="0" i="0" u="none" strike="noStrike" cap="none">
                <a:solidFill>
                  <a:schemeClr val="dk2"/>
                </a:solidFill>
                <a:latin typeface="Arial"/>
                <a:ea typeface="Arial"/>
                <a:cs typeface="Arial"/>
                <a:sym typeface="Arial"/>
              </a:defRPr>
            </a:lvl4pPr>
            <a:lvl5pPr marL="0" marR="0" lvl="4" indent="0" algn="ctr">
              <a:spcBef>
                <a:spcPts val="0"/>
              </a:spcBef>
              <a:buNone/>
              <a:defRPr sz="1400" b="0" i="0" u="none" strike="noStrike" cap="none">
                <a:solidFill>
                  <a:schemeClr val="dk2"/>
                </a:solidFill>
                <a:latin typeface="Arial"/>
                <a:ea typeface="Arial"/>
                <a:cs typeface="Arial"/>
                <a:sym typeface="Arial"/>
              </a:defRPr>
            </a:lvl5pPr>
            <a:lvl6pPr marL="0" marR="0" lvl="5" indent="0" algn="ctr">
              <a:spcBef>
                <a:spcPts val="0"/>
              </a:spcBef>
              <a:buNone/>
              <a:defRPr sz="1400" b="0" i="0" u="none" strike="noStrike" cap="none">
                <a:solidFill>
                  <a:schemeClr val="dk2"/>
                </a:solidFill>
                <a:latin typeface="Arial"/>
                <a:ea typeface="Arial"/>
                <a:cs typeface="Arial"/>
                <a:sym typeface="Arial"/>
              </a:defRPr>
            </a:lvl6pPr>
            <a:lvl7pPr marL="0" marR="0" lvl="6" indent="0" algn="ctr">
              <a:spcBef>
                <a:spcPts val="0"/>
              </a:spcBef>
              <a:buNone/>
              <a:defRPr sz="1400" b="0" i="0" u="none" strike="noStrike" cap="none">
                <a:solidFill>
                  <a:schemeClr val="dk2"/>
                </a:solidFill>
                <a:latin typeface="Arial"/>
                <a:ea typeface="Arial"/>
                <a:cs typeface="Arial"/>
                <a:sym typeface="Arial"/>
              </a:defRPr>
            </a:lvl7pPr>
            <a:lvl8pPr marL="0" marR="0" lvl="7" indent="0" algn="ctr">
              <a:spcBef>
                <a:spcPts val="0"/>
              </a:spcBef>
              <a:buNone/>
              <a:defRPr sz="1400" b="0" i="0" u="none" strike="noStrike" cap="none">
                <a:solidFill>
                  <a:schemeClr val="dk2"/>
                </a:solidFill>
                <a:latin typeface="Arial"/>
                <a:ea typeface="Arial"/>
                <a:cs typeface="Arial"/>
                <a:sym typeface="Arial"/>
              </a:defRPr>
            </a:lvl8pPr>
            <a:lvl9pPr marL="0" marR="0" lvl="8" indent="0" algn="ctr">
              <a:spcBef>
                <a:spcPts val="0"/>
              </a:spcBef>
              <a:buNone/>
              <a:defRPr sz="1400" b="0" i="0" u="none" strike="noStrike" cap="none">
                <a:solidFill>
                  <a:schemeClr val="dk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de-DE"/>
              <a:t>‹#›</a:t>
            </a:fld>
            <a:endParaRPr/>
          </a:p>
        </p:txBody>
      </p:sp>
      <p:grpSp>
        <p:nvGrpSpPr>
          <p:cNvPr id="153" name="Google Shape;153;p9"/>
          <p:cNvGrpSpPr/>
          <p:nvPr/>
        </p:nvGrpSpPr>
        <p:grpSpPr>
          <a:xfrm rot="5400000">
            <a:off x="1131859" y="6377188"/>
            <a:ext cx="175689" cy="325599"/>
            <a:chOff x="487095" y="725670"/>
            <a:chExt cx="468140" cy="867590"/>
          </a:xfrm>
        </p:grpSpPr>
        <p:cxnSp>
          <p:nvCxnSpPr>
            <p:cNvPr id="154" name="Google Shape;154;p9"/>
            <p:cNvCxnSpPr/>
            <p:nvPr/>
          </p:nvCxnSpPr>
          <p:spPr>
            <a:xfrm rot="10800000">
              <a:off x="721165" y="779868"/>
              <a:ext cx="0" cy="419671"/>
            </a:xfrm>
            <a:prstGeom prst="straightConnector1">
              <a:avLst/>
            </a:prstGeom>
            <a:noFill/>
            <a:ln w="9525" cap="flat" cmpd="sng">
              <a:solidFill>
                <a:srgbClr val="384147"/>
              </a:solidFill>
              <a:prstDash val="solid"/>
              <a:miter lim="800000"/>
              <a:headEnd type="none" w="sm" len="sm"/>
              <a:tailEnd type="none" w="sm" len="sm"/>
            </a:ln>
            <a:effectLst>
              <a:outerShdw blurRad="40000" dist="20000" dir="5400000" rotWithShape="0">
                <a:srgbClr val="000000">
                  <a:alpha val="37647"/>
                </a:srgbClr>
              </a:outerShdw>
            </a:effectLst>
          </p:spPr>
        </p:cxnSp>
        <p:sp>
          <p:nvSpPr>
            <p:cNvPr id="155" name="Google Shape;155;p9"/>
            <p:cNvSpPr/>
            <p:nvPr/>
          </p:nvSpPr>
          <p:spPr>
            <a:xfrm>
              <a:off x="637470" y="725670"/>
              <a:ext cx="167390" cy="167390"/>
            </a:xfrm>
            <a:prstGeom prst="ellipse">
              <a:avLst/>
            </a:prstGeom>
            <a:solidFill>
              <a:srgbClr val="3841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CFC700"/>
                </a:solidFill>
                <a:latin typeface="Arial"/>
                <a:ea typeface="Arial"/>
                <a:cs typeface="Arial"/>
                <a:sym typeface="Arial"/>
              </a:endParaRPr>
            </a:p>
          </p:txBody>
        </p:sp>
        <p:sp>
          <p:nvSpPr>
            <p:cNvPr id="156" name="Google Shape;156;p9"/>
            <p:cNvSpPr/>
            <p:nvPr/>
          </p:nvSpPr>
          <p:spPr>
            <a:xfrm>
              <a:off x="487095" y="1125120"/>
              <a:ext cx="468140" cy="468140"/>
            </a:xfrm>
            <a:prstGeom prst="ellipse">
              <a:avLst/>
            </a:prstGeom>
            <a:solidFill>
              <a:srgbClr val="3841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sp>
        <p:nvSpPr>
          <p:cNvPr id="157" name="Google Shape;157;p9"/>
          <p:cNvSpPr txBox="1">
            <a:spLocks noGrp="1"/>
          </p:cNvSpPr>
          <p:nvPr>
            <p:ph type="body" idx="1"/>
          </p:nvPr>
        </p:nvSpPr>
        <p:spPr>
          <a:xfrm>
            <a:off x="749377" y="268288"/>
            <a:ext cx="7713663" cy="374445"/>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2"/>
              </a:buClr>
              <a:buSzPts val="1600"/>
              <a:buNone/>
              <a:defRPr sz="1600">
                <a:solidFill>
                  <a:schemeClr val="dk2"/>
                </a:solidFill>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2_Abschnitts-&#10;überschrift">
  <p:cSld name="2_Abschnitts-&#10;überschrift">
    <p:spTree>
      <p:nvGrpSpPr>
        <p:cNvPr id="1" name="Shape 158"/>
        <p:cNvGrpSpPr/>
        <p:nvPr/>
      </p:nvGrpSpPr>
      <p:grpSpPr>
        <a:xfrm>
          <a:off x="0" y="0"/>
          <a:ext cx="0" cy="0"/>
          <a:chOff x="0" y="0"/>
          <a:chExt cx="0" cy="0"/>
        </a:xfrm>
      </p:grpSpPr>
      <p:sp>
        <p:nvSpPr>
          <p:cNvPr id="159" name="Google Shape;159;p10"/>
          <p:cNvSpPr/>
          <p:nvPr/>
        </p:nvSpPr>
        <p:spPr>
          <a:xfrm>
            <a:off x="1" y="-391"/>
            <a:ext cx="7917365" cy="6900367"/>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60" name="Google Shape;160;p10"/>
          <p:cNvSpPr/>
          <p:nvPr/>
        </p:nvSpPr>
        <p:spPr>
          <a:xfrm rot="10800000">
            <a:off x="3151533" y="-390"/>
            <a:ext cx="9040463" cy="6900365"/>
          </a:xfrm>
          <a:custGeom>
            <a:avLst/>
            <a:gdLst/>
            <a:ahLst/>
            <a:cxnLst/>
            <a:rect l="l" t="t" r="r" b="b"/>
            <a:pathLst>
              <a:path w="7788695" h="6900365" extrusionOk="0">
                <a:moveTo>
                  <a:pt x="0" y="0"/>
                </a:moveTo>
                <a:lnTo>
                  <a:pt x="6383271" y="0"/>
                </a:lnTo>
                <a:lnTo>
                  <a:pt x="6410182" y="28227"/>
                </a:lnTo>
                <a:cubicBezTo>
                  <a:pt x="7266676" y="970579"/>
                  <a:pt x="7788695" y="2222400"/>
                  <a:pt x="7788695" y="3596144"/>
                </a:cubicBezTo>
                <a:cubicBezTo>
                  <a:pt x="7788695" y="4786722"/>
                  <a:pt x="7396601" y="5885722"/>
                  <a:pt x="6734497" y="6771060"/>
                </a:cubicBezTo>
                <a:lnTo>
                  <a:pt x="6632883" y="6900365"/>
                </a:lnTo>
                <a:lnTo>
                  <a:pt x="0" y="6900365"/>
                </a:lnTo>
                <a:lnTo>
                  <a:pt x="0" y="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61" name="Google Shape;161;p10"/>
          <p:cNvSpPr txBox="1">
            <a:spLocks noGrp="1"/>
          </p:cNvSpPr>
          <p:nvPr>
            <p:ph type="title"/>
          </p:nvPr>
        </p:nvSpPr>
        <p:spPr>
          <a:xfrm>
            <a:off x="6040245" y="1717289"/>
            <a:ext cx="5682137" cy="192916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4000"/>
              <a:buFont typeface="Play"/>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2" name="Google Shape;162;p10"/>
          <p:cNvSpPr txBox="1">
            <a:spLocks noGrp="1"/>
          </p:cNvSpPr>
          <p:nvPr>
            <p:ph type="body" idx="1"/>
          </p:nvPr>
        </p:nvSpPr>
        <p:spPr>
          <a:xfrm>
            <a:off x="6040245" y="3792341"/>
            <a:ext cx="5424149" cy="173975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2400"/>
              <a:buNone/>
              <a:defRPr sz="2400">
                <a:solidFill>
                  <a:schemeClr val="dk2"/>
                </a:solidFill>
              </a:defRPr>
            </a:lvl1pPr>
            <a:lvl2pPr marL="914400" lvl="1" indent="-228600" algn="l">
              <a:lnSpc>
                <a:spcPct val="90000"/>
              </a:lnSpc>
              <a:spcBef>
                <a:spcPts val="1000"/>
              </a:spcBef>
              <a:spcAft>
                <a:spcPts val="0"/>
              </a:spcAft>
              <a:buSzPts val="2000"/>
              <a:buNone/>
              <a:defRPr sz="2000">
                <a:solidFill>
                  <a:srgbClr val="757575"/>
                </a:solidFill>
              </a:defRPr>
            </a:lvl2pPr>
            <a:lvl3pPr marL="1371600" lvl="2" indent="-228600" algn="l">
              <a:lnSpc>
                <a:spcPct val="90000"/>
              </a:lnSpc>
              <a:spcBef>
                <a:spcPts val="500"/>
              </a:spcBef>
              <a:spcAft>
                <a:spcPts val="0"/>
              </a:spcAft>
              <a:buSzPts val="1800"/>
              <a:buNone/>
              <a:defRPr sz="1800">
                <a:solidFill>
                  <a:srgbClr val="757575"/>
                </a:solidFill>
              </a:defRPr>
            </a:lvl3pPr>
            <a:lvl4pPr marL="1828800" lvl="3" indent="-228600" algn="l">
              <a:lnSpc>
                <a:spcPct val="90000"/>
              </a:lnSpc>
              <a:spcBef>
                <a:spcPts val="500"/>
              </a:spcBef>
              <a:spcAft>
                <a:spcPts val="0"/>
              </a:spcAft>
              <a:buSzPts val="1600"/>
              <a:buNone/>
              <a:defRPr sz="1600">
                <a:solidFill>
                  <a:srgbClr val="757575"/>
                </a:solidFill>
              </a:defRPr>
            </a:lvl4pPr>
            <a:lvl5pPr marL="2286000" lvl="4" indent="-228600" algn="l">
              <a:lnSpc>
                <a:spcPct val="90000"/>
              </a:lnSpc>
              <a:spcBef>
                <a:spcPts val="500"/>
              </a:spcBef>
              <a:spcAft>
                <a:spcPts val="0"/>
              </a:spcAft>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grpSp>
        <p:nvGrpSpPr>
          <p:cNvPr id="163" name="Google Shape;163;p10"/>
          <p:cNvGrpSpPr/>
          <p:nvPr/>
        </p:nvGrpSpPr>
        <p:grpSpPr>
          <a:xfrm rot="5400000">
            <a:off x="2501325" y="1280542"/>
            <a:ext cx="2644085" cy="4029293"/>
            <a:chOff x="487095" y="879866"/>
            <a:chExt cx="468140" cy="713394"/>
          </a:xfrm>
        </p:grpSpPr>
        <p:cxnSp>
          <p:nvCxnSpPr>
            <p:cNvPr id="164" name="Google Shape;164;p10"/>
            <p:cNvCxnSpPr/>
            <p:nvPr/>
          </p:nvCxnSpPr>
          <p:spPr>
            <a:xfrm rot="-5400001">
              <a:off x="567639" y="1046014"/>
              <a:ext cx="307051" cy="0"/>
            </a:xfrm>
            <a:prstGeom prst="straightConnector1">
              <a:avLst/>
            </a:prstGeom>
            <a:noFill/>
            <a:ln w="19050" cap="flat" cmpd="sng">
              <a:solidFill>
                <a:srgbClr val="CFC700"/>
              </a:solidFill>
              <a:prstDash val="solid"/>
              <a:miter lim="800000"/>
              <a:headEnd type="none" w="sm" len="sm"/>
              <a:tailEnd type="none" w="sm" len="sm"/>
            </a:ln>
            <a:effectLst>
              <a:outerShdw blurRad="40000" dist="20000" dir="5400000" rotWithShape="0">
                <a:srgbClr val="000000">
                  <a:alpha val="37647"/>
                </a:srgbClr>
              </a:outerShdw>
            </a:effectLst>
          </p:spPr>
        </p:cxnSp>
        <p:sp>
          <p:nvSpPr>
            <p:cNvPr id="165" name="Google Shape;165;p10"/>
            <p:cNvSpPr/>
            <p:nvPr/>
          </p:nvSpPr>
          <p:spPr>
            <a:xfrm rot="-5400001">
              <a:off x="666870" y="879866"/>
              <a:ext cx="108589" cy="108589"/>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200" b="1" i="0" u="none" strike="noStrike" cap="none">
                <a:solidFill>
                  <a:schemeClr val="lt1"/>
                </a:solidFill>
                <a:latin typeface="Arial"/>
                <a:ea typeface="Arial"/>
                <a:cs typeface="Arial"/>
                <a:sym typeface="Arial"/>
              </a:endParaRPr>
            </a:p>
          </p:txBody>
        </p:sp>
        <p:sp>
          <p:nvSpPr>
            <p:cNvPr id="166" name="Google Shape;166;p10"/>
            <p:cNvSpPr/>
            <p:nvPr/>
          </p:nvSpPr>
          <p:spPr>
            <a:xfrm rot="-5400001">
              <a:off x="487095" y="1125120"/>
              <a:ext cx="468140" cy="46814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000" b="0" i="0" u="none" strike="noStrike" cap="none">
                <a:solidFill>
                  <a:schemeClr val="lt1"/>
                </a:solidFill>
                <a:latin typeface="Arial"/>
                <a:ea typeface="Arial"/>
                <a:cs typeface="Arial"/>
                <a:sym typeface="Arial"/>
              </a:endParaRPr>
            </a:p>
          </p:txBody>
        </p:sp>
      </p:grpSp>
      <p:sp>
        <p:nvSpPr>
          <p:cNvPr id="167" name="Google Shape;167;p10"/>
          <p:cNvSpPr txBox="1">
            <a:spLocks noGrp="1"/>
          </p:cNvSpPr>
          <p:nvPr>
            <p:ph type="dt" idx="10"/>
          </p:nvPr>
        </p:nvSpPr>
        <p:spPr>
          <a:xfrm>
            <a:off x="0" y="6356350"/>
            <a:ext cx="105690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8" name="Google Shape;168;p10"/>
          <p:cNvSpPr txBox="1">
            <a:spLocks noGrp="1"/>
          </p:cNvSpPr>
          <p:nvPr>
            <p:ph type="ftr" idx="11"/>
          </p:nvPr>
        </p:nvSpPr>
        <p:spPr>
          <a:xfrm>
            <a:off x="1380354" y="6356350"/>
            <a:ext cx="465989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9" name="Google Shape;169;p10"/>
          <p:cNvSpPr txBox="1">
            <a:spLocks noGrp="1"/>
          </p:cNvSpPr>
          <p:nvPr>
            <p:ph type="body" idx="2"/>
          </p:nvPr>
        </p:nvSpPr>
        <p:spPr>
          <a:xfrm>
            <a:off x="2097088" y="2508250"/>
            <a:ext cx="2073275" cy="1550988"/>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dk2"/>
              </a:buClr>
              <a:buSzPts val="4000"/>
              <a:buNone/>
              <a:defRPr sz="4000" b="0"/>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70" name="Google Shape;170;p10"/>
          <p:cNvPicPr preferRelativeResize="0"/>
          <p:nvPr/>
        </p:nvPicPr>
        <p:blipFill rotWithShape="1">
          <a:blip r:embed="rId2">
            <a:alphaModFix/>
          </a:blip>
          <a:srcRect/>
          <a:stretch/>
        </p:blipFill>
        <p:spPr>
          <a:xfrm>
            <a:off x="10685636" y="232005"/>
            <a:ext cx="1102258" cy="449032"/>
          </a:xfrm>
          <a:prstGeom prst="rect">
            <a:avLst/>
          </a:prstGeom>
          <a:noFill/>
          <a:ln>
            <a:noFill/>
          </a:ln>
        </p:spPr>
      </p:pic>
      <p:grpSp>
        <p:nvGrpSpPr>
          <p:cNvPr id="171" name="Google Shape;171;p10"/>
          <p:cNvGrpSpPr/>
          <p:nvPr/>
        </p:nvGrpSpPr>
        <p:grpSpPr>
          <a:xfrm rot="10800000">
            <a:off x="229332" y="222662"/>
            <a:ext cx="468140" cy="911285"/>
            <a:chOff x="487095" y="681975"/>
            <a:chExt cx="468140" cy="911285"/>
          </a:xfrm>
        </p:grpSpPr>
        <p:sp>
          <p:nvSpPr>
            <p:cNvPr id="172" name="Google Shape;172;p10"/>
            <p:cNvSpPr/>
            <p:nvPr/>
          </p:nvSpPr>
          <p:spPr>
            <a:xfrm>
              <a:off x="637470" y="681975"/>
              <a:ext cx="167390" cy="16739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CFC700"/>
                </a:solidFill>
                <a:latin typeface="Arial"/>
                <a:ea typeface="Arial"/>
                <a:cs typeface="Arial"/>
                <a:sym typeface="Arial"/>
              </a:endParaRPr>
            </a:p>
          </p:txBody>
        </p:sp>
        <p:sp>
          <p:nvSpPr>
            <p:cNvPr id="173" name="Google Shape;173;p10"/>
            <p:cNvSpPr/>
            <p:nvPr/>
          </p:nvSpPr>
          <p:spPr>
            <a:xfrm>
              <a:off x="487095" y="1125120"/>
              <a:ext cx="468140" cy="46814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cxnSp>
          <p:nvCxnSpPr>
            <p:cNvPr id="174" name="Google Shape;174;p10"/>
            <p:cNvCxnSpPr/>
            <p:nvPr/>
          </p:nvCxnSpPr>
          <p:spPr>
            <a:xfrm rot="10800000">
              <a:off x="721165" y="779868"/>
              <a:ext cx="0" cy="419671"/>
            </a:xfrm>
            <a:prstGeom prst="straightConnector1">
              <a:avLst/>
            </a:prstGeom>
            <a:noFill/>
            <a:ln w="19050" cap="flat" cmpd="sng">
              <a:solidFill>
                <a:srgbClr val="CFC700"/>
              </a:solidFill>
              <a:prstDash val="solid"/>
              <a:miter lim="800000"/>
              <a:headEnd type="none" w="sm" len="sm"/>
              <a:tailEnd type="none" w="sm" len="sm"/>
            </a:ln>
            <a:effectLst>
              <a:outerShdw blurRad="40000" dist="20000" dir="5400000" rotWithShape="0">
                <a:srgbClr val="000000">
                  <a:alpha val="37647"/>
                </a:srgbClr>
              </a:outerShdw>
            </a:effectLst>
          </p:spPr>
        </p:cxnSp>
      </p:grpSp>
      <p:sp>
        <p:nvSpPr>
          <p:cNvPr id="175" name="Google Shape;175;p10"/>
          <p:cNvSpPr txBox="1">
            <a:spLocks noGrp="1"/>
          </p:cNvSpPr>
          <p:nvPr>
            <p:ph type="sldNum" idx="12"/>
          </p:nvPr>
        </p:nvSpPr>
        <p:spPr>
          <a:xfrm>
            <a:off x="203200" y="268293"/>
            <a:ext cx="523876"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de-DE"/>
              <a:t>‹#›</a:t>
            </a:fld>
            <a:endParaRPr/>
          </a:p>
        </p:txBody>
      </p:sp>
      <p:grpSp>
        <p:nvGrpSpPr>
          <p:cNvPr id="176" name="Google Shape;176;p10"/>
          <p:cNvGrpSpPr/>
          <p:nvPr/>
        </p:nvGrpSpPr>
        <p:grpSpPr>
          <a:xfrm>
            <a:off x="6162649" y="6315978"/>
            <a:ext cx="5852279" cy="530838"/>
            <a:chOff x="336078" y="6082239"/>
            <a:chExt cx="6220335" cy="564223"/>
          </a:xfrm>
        </p:grpSpPr>
        <p:pic>
          <p:nvPicPr>
            <p:cNvPr id="177" name="Google Shape;177;p10"/>
            <p:cNvPicPr preferRelativeResize="0"/>
            <p:nvPr/>
          </p:nvPicPr>
          <p:blipFill rotWithShape="1">
            <a:blip r:embed="rId3">
              <a:alphaModFix amt="50000"/>
            </a:blip>
            <a:srcRect/>
            <a:stretch/>
          </p:blipFill>
          <p:spPr>
            <a:xfrm>
              <a:off x="336078" y="6148354"/>
              <a:ext cx="6220335" cy="498108"/>
            </a:xfrm>
            <a:prstGeom prst="rect">
              <a:avLst/>
            </a:prstGeom>
            <a:noFill/>
            <a:ln>
              <a:noFill/>
            </a:ln>
          </p:spPr>
        </p:pic>
        <p:sp>
          <p:nvSpPr>
            <p:cNvPr id="178" name="Google Shape;178;p10"/>
            <p:cNvSpPr txBox="1"/>
            <p:nvPr/>
          </p:nvSpPr>
          <p:spPr>
            <a:xfrm>
              <a:off x="5370956" y="6082239"/>
              <a:ext cx="888784" cy="20005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700" b="0" i="0" u="none" strike="noStrike" cap="none">
                  <a:solidFill>
                    <a:srgbClr val="7F7F7F"/>
                  </a:solidFill>
                  <a:latin typeface="Arial"/>
                  <a:ea typeface="Arial"/>
                  <a:cs typeface="Arial"/>
                  <a:sym typeface="Arial"/>
                </a:rPr>
                <a:t>Funded by:</a:t>
              </a:r>
              <a:endParaRPr sz="1800" b="0" i="0" u="none" strike="noStrike" cap="none">
                <a:solidFill>
                  <a:schemeClr val="dk1"/>
                </a:solidFill>
                <a:latin typeface="Arial"/>
                <a:ea typeface="Arial"/>
                <a:cs typeface="Arial"/>
                <a:sym typeface="Arial"/>
              </a:endParaRPr>
            </a:p>
          </p:txBody>
        </p:sp>
      </p:grpSp>
      <p:grpSp>
        <p:nvGrpSpPr>
          <p:cNvPr id="179" name="Google Shape;179;p10"/>
          <p:cNvGrpSpPr/>
          <p:nvPr/>
        </p:nvGrpSpPr>
        <p:grpSpPr>
          <a:xfrm rot="5400000">
            <a:off x="1131859" y="6377188"/>
            <a:ext cx="175689" cy="325599"/>
            <a:chOff x="487095" y="725670"/>
            <a:chExt cx="468140" cy="867590"/>
          </a:xfrm>
        </p:grpSpPr>
        <p:cxnSp>
          <p:nvCxnSpPr>
            <p:cNvPr id="180" name="Google Shape;180;p10"/>
            <p:cNvCxnSpPr/>
            <p:nvPr/>
          </p:nvCxnSpPr>
          <p:spPr>
            <a:xfrm rot="10800000">
              <a:off x="721165" y="779868"/>
              <a:ext cx="0" cy="419671"/>
            </a:xfrm>
            <a:prstGeom prst="straightConnector1">
              <a:avLst/>
            </a:prstGeom>
            <a:noFill/>
            <a:ln w="9525" cap="flat" cmpd="sng">
              <a:solidFill>
                <a:srgbClr val="384147"/>
              </a:solidFill>
              <a:prstDash val="solid"/>
              <a:miter lim="800000"/>
              <a:headEnd type="none" w="sm" len="sm"/>
              <a:tailEnd type="none" w="sm" len="sm"/>
            </a:ln>
            <a:effectLst>
              <a:outerShdw blurRad="40000" dist="20000" dir="5400000" rotWithShape="0">
                <a:srgbClr val="000000">
                  <a:alpha val="37647"/>
                </a:srgbClr>
              </a:outerShdw>
            </a:effectLst>
          </p:spPr>
        </p:cxnSp>
        <p:sp>
          <p:nvSpPr>
            <p:cNvPr id="181" name="Google Shape;181;p10"/>
            <p:cNvSpPr/>
            <p:nvPr/>
          </p:nvSpPr>
          <p:spPr>
            <a:xfrm>
              <a:off x="637470" y="725670"/>
              <a:ext cx="167390" cy="167390"/>
            </a:xfrm>
            <a:prstGeom prst="ellipse">
              <a:avLst/>
            </a:prstGeom>
            <a:solidFill>
              <a:srgbClr val="3841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CFC700"/>
                </a:solidFill>
                <a:latin typeface="Arial"/>
                <a:ea typeface="Arial"/>
                <a:cs typeface="Arial"/>
                <a:sym typeface="Arial"/>
              </a:endParaRPr>
            </a:p>
          </p:txBody>
        </p:sp>
        <p:sp>
          <p:nvSpPr>
            <p:cNvPr id="182" name="Google Shape;182;p10"/>
            <p:cNvSpPr/>
            <p:nvPr/>
          </p:nvSpPr>
          <p:spPr>
            <a:xfrm>
              <a:off x="487095" y="1125120"/>
              <a:ext cx="468140" cy="468140"/>
            </a:xfrm>
            <a:prstGeom prst="ellipse">
              <a:avLst/>
            </a:prstGeom>
            <a:solidFill>
              <a:srgbClr val="3841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3_Abschnitts-&#10;überschrift">
  <p:cSld name="3_Abschnitts-&#10;überschrift">
    <p:spTree>
      <p:nvGrpSpPr>
        <p:cNvPr id="1" name="Shape 183"/>
        <p:cNvGrpSpPr/>
        <p:nvPr/>
      </p:nvGrpSpPr>
      <p:grpSpPr>
        <a:xfrm>
          <a:off x="0" y="0"/>
          <a:ext cx="0" cy="0"/>
          <a:chOff x="0" y="0"/>
          <a:chExt cx="0" cy="0"/>
        </a:xfrm>
      </p:grpSpPr>
      <p:grpSp>
        <p:nvGrpSpPr>
          <p:cNvPr id="184" name="Google Shape;184;p11"/>
          <p:cNvGrpSpPr/>
          <p:nvPr/>
        </p:nvGrpSpPr>
        <p:grpSpPr>
          <a:xfrm rot="-5400001">
            <a:off x="2804190" y="-117225"/>
            <a:ext cx="5122814" cy="6624105"/>
            <a:chOff x="447267" y="924755"/>
            <a:chExt cx="547796" cy="708333"/>
          </a:xfrm>
        </p:grpSpPr>
        <p:cxnSp>
          <p:nvCxnSpPr>
            <p:cNvPr id="185" name="Google Shape;185;p11"/>
            <p:cNvCxnSpPr/>
            <p:nvPr/>
          </p:nvCxnSpPr>
          <p:spPr>
            <a:xfrm rot="-5400000">
              <a:off x="592490" y="1070865"/>
              <a:ext cx="257349" cy="0"/>
            </a:xfrm>
            <a:prstGeom prst="straightConnector1">
              <a:avLst/>
            </a:prstGeom>
            <a:noFill/>
            <a:ln w="22225" cap="flat" cmpd="sng">
              <a:solidFill>
                <a:srgbClr val="CFC700"/>
              </a:solidFill>
              <a:prstDash val="solid"/>
              <a:miter lim="800000"/>
              <a:headEnd type="none" w="sm" len="sm"/>
              <a:tailEnd type="none" w="sm" len="sm"/>
            </a:ln>
            <a:effectLst>
              <a:outerShdw blurRad="40000" dist="20000" dir="5400000" rotWithShape="0">
                <a:srgbClr val="000000">
                  <a:alpha val="37647"/>
                </a:srgbClr>
              </a:outerShdw>
            </a:effectLst>
          </p:spPr>
        </p:cxnSp>
        <p:sp>
          <p:nvSpPr>
            <p:cNvPr id="186" name="Google Shape;186;p11"/>
            <p:cNvSpPr/>
            <p:nvPr/>
          </p:nvSpPr>
          <p:spPr>
            <a:xfrm rot="-5400001">
              <a:off x="666870" y="924755"/>
              <a:ext cx="108589" cy="108589"/>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200" b="1" i="0" u="none" strike="noStrike" cap="none">
                <a:solidFill>
                  <a:schemeClr val="lt1"/>
                </a:solidFill>
                <a:latin typeface="Arial"/>
                <a:ea typeface="Arial"/>
                <a:cs typeface="Arial"/>
                <a:sym typeface="Arial"/>
              </a:endParaRPr>
            </a:p>
          </p:txBody>
        </p:sp>
        <p:sp>
          <p:nvSpPr>
            <p:cNvPr id="187" name="Google Shape;187;p11"/>
            <p:cNvSpPr/>
            <p:nvPr/>
          </p:nvSpPr>
          <p:spPr>
            <a:xfrm rot="-5400001">
              <a:off x="447267" y="1085292"/>
              <a:ext cx="547796" cy="547796"/>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000" b="0" i="0" u="none" strike="noStrike" cap="none">
                <a:solidFill>
                  <a:schemeClr val="lt1"/>
                </a:solidFill>
                <a:latin typeface="Arial"/>
                <a:ea typeface="Arial"/>
                <a:cs typeface="Arial"/>
                <a:sym typeface="Arial"/>
              </a:endParaRPr>
            </a:p>
          </p:txBody>
        </p:sp>
      </p:grpSp>
      <p:sp>
        <p:nvSpPr>
          <p:cNvPr id="188" name="Google Shape;188;p11"/>
          <p:cNvSpPr txBox="1">
            <a:spLocks noGrp="1"/>
          </p:cNvSpPr>
          <p:nvPr>
            <p:ph type="dt" idx="10"/>
          </p:nvPr>
        </p:nvSpPr>
        <p:spPr>
          <a:xfrm>
            <a:off x="0" y="6356350"/>
            <a:ext cx="105690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9" name="Google Shape;189;p11"/>
          <p:cNvSpPr txBox="1">
            <a:spLocks noGrp="1"/>
          </p:cNvSpPr>
          <p:nvPr>
            <p:ph type="ftr" idx="11"/>
          </p:nvPr>
        </p:nvSpPr>
        <p:spPr>
          <a:xfrm>
            <a:off x="1380354" y="6356350"/>
            <a:ext cx="465989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0" name="Google Shape;190;p11"/>
          <p:cNvSpPr txBox="1">
            <a:spLocks noGrp="1"/>
          </p:cNvSpPr>
          <p:nvPr>
            <p:ph type="body" idx="1"/>
          </p:nvPr>
        </p:nvSpPr>
        <p:spPr>
          <a:xfrm>
            <a:off x="1911064" y="2664191"/>
            <a:ext cx="1300485" cy="1038388"/>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dk2"/>
              </a:buClr>
              <a:buSzPts val="2400"/>
              <a:buNone/>
              <a:defRPr sz="2400" b="0"/>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91" name="Google Shape;191;p11"/>
          <p:cNvPicPr preferRelativeResize="0"/>
          <p:nvPr/>
        </p:nvPicPr>
        <p:blipFill rotWithShape="1">
          <a:blip r:embed="rId2">
            <a:alphaModFix/>
          </a:blip>
          <a:srcRect/>
          <a:stretch/>
        </p:blipFill>
        <p:spPr>
          <a:xfrm>
            <a:off x="10685636" y="232005"/>
            <a:ext cx="1102258" cy="449032"/>
          </a:xfrm>
          <a:prstGeom prst="rect">
            <a:avLst/>
          </a:prstGeom>
          <a:noFill/>
          <a:ln>
            <a:noFill/>
          </a:ln>
        </p:spPr>
      </p:pic>
      <p:grpSp>
        <p:nvGrpSpPr>
          <p:cNvPr id="192" name="Google Shape;192;p11"/>
          <p:cNvGrpSpPr/>
          <p:nvPr/>
        </p:nvGrpSpPr>
        <p:grpSpPr>
          <a:xfrm rot="10800000">
            <a:off x="229332" y="222662"/>
            <a:ext cx="468140" cy="911285"/>
            <a:chOff x="487095" y="681975"/>
            <a:chExt cx="468140" cy="911285"/>
          </a:xfrm>
        </p:grpSpPr>
        <p:sp>
          <p:nvSpPr>
            <p:cNvPr id="193" name="Google Shape;193;p11"/>
            <p:cNvSpPr/>
            <p:nvPr/>
          </p:nvSpPr>
          <p:spPr>
            <a:xfrm>
              <a:off x="637470" y="681975"/>
              <a:ext cx="167390" cy="16739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CFC700"/>
                </a:solidFill>
                <a:latin typeface="Arial"/>
                <a:ea typeface="Arial"/>
                <a:cs typeface="Arial"/>
                <a:sym typeface="Arial"/>
              </a:endParaRPr>
            </a:p>
          </p:txBody>
        </p:sp>
        <p:sp>
          <p:nvSpPr>
            <p:cNvPr id="194" name="Google Shape;194;p11"/>
            <p:cNvSpPr/>
            <p:nvPr/>
          </p:nvSpPr>
          <p:spPr>
            <a:xfrm>
              <a:off x="487095" y="1125120"/>
              <a:ext cx="468140" cy="46814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cxnSp>
          <p:nvCxnSpPr>
            <p:cNvPr id="195" name="Google Shape;195;p11"/>
            <p:cNvCxnSpPr/>
            <p:nvPr/>
          </p:nvCxnSpPr>
          <p:spPr>
            <a:xfrm rot="10800000">
              <a:off x="721165" y="779868"/>
              <a:ext cx="0" cy="419671"/>
            </a:xfrm>
            <a:prstGeom prst="straightConnector1">
              <a:avLst/>
            </a:prstGeom>
            <a:noFill/>
            <a:ln w="19050" cap="flat" cmpd="sng">
              <a:solidFill>
                <a:srgbClr val="CFC700"/>
              </a:solidFill>
              <a:prstDash val="solid"/>
              <a:miter lim="800000"/>
              <a:headEnd type="none" w="sm" len="sm"/>
              <a:tailEnd type="none" w="sm" len="sm"/>
            </a:ln>
            <a:effectLst>
              <a:outerShdw blurRad="40000" dist="20000" dir="5400000" rotWithShape="0">
                <a:srgbClr val="000000">
                  <a:alpha val="37647"/>
                </a:srgbClr>
              </a:outerShdw>
            </a:effectLst>
          </p:spPr>
        </p:cxnSp>
      </p:grpSp>
      <p:sp>
        <p:nvSpPr>
          <p:cNvPr id="196" name="Google Shape;196;p11"/>
          <p:cNvSpPr txBox="1">
            <a:spLocks noGrp="1"/>
          </p:cNvSpPr>
          <p:nvPr>
            <p:ph type="sldNum" idx="12"/>
          </p:nvPr>
        </p:nvSpPr>
        <p:spPr>
          <a:xfrm>
            <a:off x="203200" y="268293"/>
            <a:ext cx="523876"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de-DE"/>
              <a:t>‹#›</a:t>
            </a:fld>
            <a:endParaRPr/>
          </a:p>
        </p:txBody>
      </p:sp>
      <p:grpSp>
        <p:nvGrpSpPr>
          <p:cNvPr id="197" name="Google Shape;197;p11"/>
          <p:cNvGrpSpPr/>
          <p:nvPr/>
        </p:nvGrpSpPr>
        <p:grpSpPr>
          <a:xfrm rot="5400000">
            <a:off x="1131859" y="6377188"/>
            <a:ext cx="175689" cy="325599"/>
            <a:chOff x="487095" y="725670"/>
            <a:chExt cx="468140" cy="867590"/>
          </a:xfrm>
        </p:grpSpPr>
        <p:cxnSp>
          <p:nvCxnSpPr>
            <p:cNvPr id="198" name="Google Shape;198;p11"/>
            <p:cNvCxnSpPr/>
            <p:nvPr/>
          </p:nvCxnSpPr>
          <p:spPr>
            <a:xfrm rot="10800000">
              <a:off x="721165" y="779868"/>
              <a:ext cx="0" cy="419671"/>
            </a:xfrm>
            <a:prstGeom prst="straightConnector1">
              <a:avLst/>
            </a:prstGeom>
            <a:noFill/>
            <a:ln w="9525" cap="flat" cmpd="sng">
              <a:solidFill>
                <a:srgbClr val="384147"/>
              </a:solidFill>
              <a:prstDash val="solid"/>
              <a:miter lim="800000"/>
              <a:headEnd type="none" w="sm" len="sm"/>
              <a:tailEnd type="none" w="sm" len="sm"/>
            </a:ln>
            <a:effectLst>
              <a:outerShdw blurRad="40000" dist="20000" dir="5400000" rotWithShape="0">
                <a:srgbClr val="000000">
                  <a:alpha val="37647"/>
                </a:srgbClr>
              </a:outerShdw>
            </a:effectLst>
          </p:spPr>
        </p:cxnSp>
        <p:sp>
          <p:nvSpPr>
            <p:cNvPr id="199" name="Google Shape;199;p11"/>
            <p:cNvSpPr/>
            <p:nvPr/>
          </p:nvSpPr>
          <p:spPr>
            <a:xfrm>
              <a:off x="637470" y="725670"/>
              <a:ext cx="167390" cy="167390"/>
            </a:xfrm>
            <a:prstGeom prst="ellipse">
              <a:avLst/>
            </a:prstGeom>
            <a:solidFill>
              <a:srgbClr val="3841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CFC700"/>
                </a:solidFill>
                <a:latin typeface="Arial"/>
                <a:ea typeface="Arial"/>
                <a:cs typeface="Arial"/>
                <a:sym typeface="Arial"/>
              </a:endParaRPr>
            </a:p>
          </p:txBody>
        </p:sp>
        <p:sp>
          <p:nvSpPr>
            <p:cNvPr id="200" name="Google Shape;200;p11"/>
            <p:cNvSpPr/>
            <p:nvPr/>
          </p:nvSpPr>
          <p:spPr>
            <a:xfrm>
              <a:off x="487095" y="1125120"/>
              <a:ext cx="468140" cy="468140"/>
            </a:xfrm>
            <a:prstGeom prst="ellipse">
              <a:avLst/>
            </a:prstGeom>
            <a:solidFill>
              <a:srgbClr val="3841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sp>
        <p:nvSpPr>
          <p:cNvPr id="201" name="Google Shape;201;p11"/>
          <p:cNvSpPr txBox="1">
            <a:spLocks noGrp="1"/>
          </p:cNvSpPr>
          <p:nvPr>
            <p:ph type="title"/>
          </p:nvPr>
        </p:nvSpPr>
        <p:spPr>
          <a:xfrm>
            <a:off x="3701807" y="1033588"/>
            <a:ext cx="4828871" cy="435018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2"/>
              </a:buClr>
              <a:buSzPts val="4400"/>
              <a:buFont typeface="Play"/>
              <a:buNone/>
              <a:defRPr sz="44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jpg"/><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14.jp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727075" y="833265"/>
            <a:ext cx="11051059" cy="985782"/>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2"/>
              </a:buClr>
              <a:buSzPts val="4400"/>
              <a:buFont typeface="Play"/>
              <a:buNone/>
              <a:defRPr sz="4400" b="1" i="0" u="none" strike="noStrike" cap="none">
                <a:solidFill>
                  <a:schemeClr val="dk2"/>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727074" y="1921419"/>
            <a:ext cx="11060820" cy="4255543"/>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dk2"/>
              </a:buClr>
              <a:buSzPts val="2400"/>
              <a:buFont typeface="Arial"/>
              <a:buNone/>
              <a:defRPr sz="2400" b="0" i="0" u="none" strike="noStrike" cap="none">
                <a:solidFill>
                  <a:schemeClr val="dk2"/>
                </a:solidFill>
                <a:latin typeface="Arial"/>
                <a:ea typeface="Arial"/>
                <a:cs typeface="Arial"/>
                <a:sym typeface="Arial"/>
              </a:defRPr>
            </a:lvl1pPr>
            <a:lvl2pPr marL="914400" marR="0" lvl="1" indent="-381000" algn="l" rtl="0">
              <a:lnSpc>
                <a:spcPct val="90000"/>
              </a:lnSpc>
              <a:spcBef>
                <a:spcPts val="1000"/>
              </a:spcBef>
              <a:spcAft>
                <a:spcPts val="0"/>
              </a:spcAft>
              <a:buClr>
                <a:schemeClr val="accent1"/>
              </a:buClr>
              <a:buSzPts val="2400"/>
              <a:buFont typeface="Arial"/>
              <a:buChar char="•"/>
              <a:defRPr sz="2400" b="0" i="0" u="none" strike="noStrike" cap="none">
                <a:solidFill>
                  <a:schemeClr val="dk2"/>
                </a:solidFill>
                <a:latin typeface="Arial"/>
                <a:ea typeface="Arial"/>
                <a:cs typeface="Arial"/>
                <a:sym typeface="Arial"/>
              </a:defRPr>
            </a:lvl2pPr>
            <a:lvl3pPr marL="1371600" marR="0" lvl="2" indent="-355600" algn="l" rtl="0">
              <a:lnSpc>
                <a:spcPct val="90000"/>
              </a:lnSpc>
              <a:spcBef>
                <a:spcPts val="500"/>
              </a:spcBef>
              <a:spcAft>
                <a:spcPts val="0"/>
              </a:spcAft>
              <a:buClr>
                <a:schemeClr val="accent1"/>
              </a:buClr>
              <a:buSzPts val="2000"/>
              <a:buFont typeface="Arial"/>
              <a:buChar char="•"/>
              <a:defRPr sz="2000" b="0" i="0" u="none" strike="noStrike" cap="none">
                <a:solidFill>
                  <a:schemeClr val="dk2"/>
                </a:solidFill>
                <a:latin typeface="Arial"/>
                <a:ea typeface="Arial"/>
                <a:cs typeface="Arial"/>
                <a:sym typeface="Arial"/>
              </a:defRPr>
            </a:lvl3pPr>
            <a:lvl4pPr marL="1828800" marR="0" lvl="3" indent="-342900" algn="l" rtl="0">
              <a:lnSpc>
                <a:spcPct val="90000"/>
              </a:lnSpc>
              <a:spcBef>
                <a:spcPts val="500"/>
              </a:spcBef>
              <a:spcAft>
                <a:spcPts val="0"/>
              </a:spcAft>
              <a:buClr>
                <a:schemeClr val="accent1"/>
              </a:buClr>
              <a:buSzPts val="1800"/>
              <a:buFont typeface="Arial"/>
              <a:buChar char="•"/>
              <a:defRPr sz="1800" b="0" i="0" u="none" strike="noStrike" cap="none">
                <a:solidFill>
                  <a:schemeClr val="dk2"/>
                </a:solidFill>
                <a:latin typeface="Arial"/>
                <a:ea typeface="Arial"/>
                <a:cs typeface="Arial"/>
                <a:sym typeface="Arial"/>
              </a:defRPr>
            </a:lvl4pPr>
            <a:lvl5pPr marL="2286000" marR="0" lvl="4" indent="-342900" algn="l" rtl="0">
              <a:lnSpc>
                <a:spcPct val="90000"/>
              </a:lnSpc>
              <a:spcBef>
                <a:spcPts val="500"/>
              </a:spcBef>
              <a:spcAft>
                <a:spcPts val="0"/>
              </a:spcAft>
              <a:buClr>
                <a:schemeClr val="accent1"/>
              </a:buClr>
              <a:buSzPts val="1800"/>
              <a:buFont typeface="Arial"/>
              <a:buChar char="•"/>
              <a:defRPr sz="1800" b="0" i="0" u="none" strike="noStrike" cap="none">
                <a:solidFill>
                  <a:schemeClr val="dk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12" name="Google Shape;12;p1"/>
          <p:cNvPicPr preferRelativeResize="0"/>
          <p:nvPr/>
        </p:nvPicPr>
        <p:blipFill rotWithShape="1">
          <a:blip r:embed="rId16">
            <a:alphaModFix/>
          </a:blip>
          <a:srcRect/>
          <a:stretch/>
        </p:blipFill>
        <p:spPr>
          <a:xfrm>
            <a:off x="10685636" y="232005"/>
            <a:ext cx="1102258" cy="449032"/>
          </a:xfrm>
          <a:prstGeom prst="rect">
            <a:avLst/>
          </a:prstGeom>
          <a:noFill/>
          <a:ln>
            <a:noFill/>
          </a:ln>
        </p:spPr>
      </p:pic>
      <p:sp>
        <p:nvSpPr>
          <p:cNvPr id="13" name="Google Shape;13;p1"/>
          <p:cNvSpPr txBox="1">
            <a:spLocks noGrp="1"/>
          </p:cNvSpPr>
          <p:nvPr>
            <p:ph type="dt" idx="10"/>
          </p:nvPr>
        </p:nvSpPr>
        <p:spPr>
          <a:xfrm>
            <a:off x="0" y="6356350"/>
            <a:ext cx="1056904"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200" b="0" i="0" u="none" strike="noStrike" cap="none">
                <a:solidFill>
                  <a:schemeClr val="dk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1"/>
          <p:cNvSpPr txBox="1">
            <a:spLocks noGrp="1"/>
          </p:cNvSpPr>
          <p:nvPr>
            <p:ph type="ftr" idx="11"/>
          </p:nvPr>
        </p:nvSpPr>
        <p:spPr>
          <a:xfrm>
            <a:off x="1380353" y="6356350"/>
            <a:ext cx="10397783"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chemeClr val="dk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grpSp>
        <p:nvGrpSpPr>
          <p:cNvPr id="15" name="Google Shape;15;p1"/>
          <p:cNvGrpSpPr/>
          <p:nvPr/>
        </p:nvGrpSpPr>
        <p:grpSpPr>
          <a:xfrm rot="5400000">
            <a:off x="1131859" y="6377188"/>
            <a:ext cx="175689" cy="325599"/>
            <a:chOff x="487095" y="725670"/>
            <a:chExt cx="468140" cy="867590"/>
          </a:xfrm>
        </p:grpSpPr>
        <p:cxnSp>
          <p:nvCxnSpPr>
            <p:cNvPr id="16" name="Google Shape;16;p1"/>
            <p:cNvCxnSpPr/>
            <p:nvPr/>
          </p:nvCxnSpPr>
          <p:spPr>
            <a:xfrm rot="10800000">
              <a:off x="721165" y="779868"/>
              <a:ext cx="0" cy="419671"/>
            </a:xfrm>
            <a:prstGeom prst="straightConnector1">
              <a:avLst/>
            </a:prstGeom>
            <a:noFill/>
            <a:ln w="9525" cap="flat" cmpd="sng">
              <a:solidFill>
                <a:srgbClr val="384147"/>
              </a:solidFill>
              <a:prstDash val="solid"/>
              <a:miter lim="800000"/>
              <a:headEnd type="none" w="sm" len="sm"/>
              <a:tailEnd type="none" w="sm" len="sm"/>
            </a:ln>
            <a:effectLst>
              <a:outerShdw blurRad="40000" dist="20000" dir="5400000" rotWithShape="0">
                <a:srgbClr val="000000">
                  <a:alpha val="37647"/>
                </a:srgbClr>
              </a:outerShdw>
            </a:effectLst>
          </p:spPr>
        </p:cxnSp>
        <p:sp>
          <p:nvSpPr>
            <p:cNvPr id="17" name="Google Shape;17;p1"/>
            <p:cNvSpPr/>
            <p:nvPr/>
          </p:nvSpPr>
          <p:spPr>
            <a:xfrm>
              <a:off x="637470" y="725670"/>
              <a:ext cx="167390" cy="167390"/>
            </a:xfrm>
            <a:prstGeom prst="ellipse">
              <a:avLst/>
            </a:prstGeom>
            <a:solidFill>
              <a:srgbClr val="3841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CFC700"/>
                </a:solidFill>
                <a:latin typeface="Arial"/>
                <a:ea typeface="Arial"/>
                <a:cs typeface="Arial"/>
                <a:sym typeface="Arial"/>
              </a:endParaRPr>
            </a:p>
          </p:txBody>
        </p:sp>
        <p:sp>
          <p:nvSpPr>
            <p:cNvPr id="18" name="Google Shape;18;p1"/>
            <p:cNvSpPr/>
            <p:nvPr/>
          </p:nvSpPr>
          <p:spPr>
            <a:xfrm>
              <a:off x="487095" y="1125120"/>
              <a:ext cx="468140" cy="468140"/>
            </a:xfrm>
            <a:prstGeom prst="ellipse">
              <a:avLst/>
            </a:prstGeom>
            <a:solidFill>
              <a:srgbClr val="3841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grpSp>
        <p:nvGrpSpPr>
          <p:cNvPr id="19" name="Google Shape;19;p1"/>
          <p:cNvGrpSpPr/>
          <p:nvPr/>
        </p:nvGrpSpPr>
        <p:grpSpPr>
          <a:xfrm rot="10800000">
            <a:off x="229332" y="222662"/>
            <a:ext cx="468140" cy="911285"/>
            <a:chOff x="487095" y="681975"/>
            <a:chExt cx="468140" cy="911285"/>
          </a:xfrm>
        </p:grpSpPr>
        <p:sp>
          <p:nvSpPr>
            <p:cNvPr id="20" name="Google Shape;20;p1"/>
            <p:cNvSpPr/>
            <p:nvPr/>
          </p:nvSpPr>
          <p:spPr>
            <a:xfrm>
              <a:off x="637470" y="681975"/>
              <a:ext cx="167390" cy="16739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CFC700"/>
                </a:solidFill>
                <a:latin typeface="Arial"/>
                <a:ea typeface="Arial"/>
                <a:cs typeface="Arial"/>
                <a:sym typeface="Arial"/>
              </a:endParaRPr>
            </a:p>
          </p:txBody>
        </p:sp>
        <p:sp>
          <p:nvSpPr>
            <p:cNvPr id="21" name="Google Shape;21;p1"/>
            <p:cNvSpPr/>
            <p:nvPr/>
          </p:nvSpPr>
          <p:spPr>
            <a:xfrm>
              <a:off x="487095" y="1125120"/>
              <a:ext cx="468140" cy="46814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cxnSp>
          <p:nvCxnSpPr>
            <p:cNvPr id="22" name="Google Shape;22;p1"/>
            <p:cNvCxnSpPr/>
            <p:nvPr/>
          </p:nvCxnSpPr>
          <p:spPr>
            <a:xfrm rot="10800000">
              <a:off x="721165" y="779868"/>
              <a:ext cx="0" cy="419671"/>
            </a:xfrm>
            <a:prstGeom prst="straightConnector1">
              <a:avLst/>
            </a:prstGeom>
            <a:noFill/>
            <a:ln w="19050" cap="flat" cmpd="sng">
              <a:solidFill>
                <a:srgbClr val="CFC700"/>
              </a:solidFill>
              <a:prstDash val="solid"/>
              <a:miter lim="800000"/>
              <a:headEnd type="none" w="sm" len="sm"/>
              <a:tailEnd type="none" w="sm" len="sm"/>
            </a:ln>
            <a:effectLst>
              <a:outerShdw blurRad="40000" dist="20000" dir="5400000" rotWithShape="0">
                <a:srgbClr val="000000">
                  <a:alpha val="37647"/>
                </a:srgbClr>
              </a:outerShdw>
            </a:effectLst>
          </p:spPr>
        </p:cxnSp>
      </p:grpSp>
      <p:sp>
        <p:nvSpPr>
          <p:cNvPr id="23" name="Google Shape;23;p1"/>
          <p:cNvSpPr txBox="1">
            <a:spLocks noGrp="1"/>
          </p:cNvSpPr>
          <p:nvPr>
            <p:ph type="sldNum" idx="12"/>
          </p:nvPr>
        </p:nvSpPr>
        <p:spPr>
          <a:xfrm>
            <a:off x="203200" y="268293"/>
            <a:ext cx="523876" cy="365125"/>
          </a:xfrm>
          <a:prstGeom prst="rect">
            <a:avLst/>
          </a:prstGeom>
          <a:noFill/>
          <a:ln>
            <a:noFill/>
          </a:ln>
        </p:spPr>
        <p:txBody>
          <a:bodyPr spcFirstLastPara="1" wrap="square" lIns="0" tIns="0" rIns="0" bIns="0" anchor="ctr" anchorCtr="0">
            <a:noAutofit/>
          </a:bodyPr>
          <a:lstStyle>
            <a:lvl1pPr marL="0" marR="0" lvl="0" indent="0" algn="ctr" rtl="0">
              <a:spcBef>
                <a:spcPts val="0"/>
              </a:spcBef>
              <a:buNone/>
              <a:defRPr sz="1400" b="0" i="0" u="none" strike="noStrike" cap="none">
                <a:solidFill>
                  <a:schemeClr val="dk2"/>
                </a:solidFill>
                <a:latin typeface="Arial"/>
                <a:ea typeface="Arial"/>
                <a:cs typeface="Arial"/>
                <a:sym typeface="Arial"/>
              </a:defRPr>
            </a:lvl1pPr>
            <a:lvl2pPr marL="0" marR="0" lvl="1" indent="0" algn="ctr" rtl="0">
              <a:spcBef>
                <a:spcPts val="0"/>
              </a:spcBef>
              <a:buNone/>
              <a:defRPr sz="1400" b="0" i="0" u="none" strike="noStrike" cap="none">
                <a:solidFill>
                  <a:schemeClr val="dk2"/>
                </a:solidFill>
                <a:latin typeface="Arial"/>
                <a:ea typeface="Arial"/>
                <a:cs typeface="Arial"/>
                <a:sym typeface="Arial"/>
              </a:defRPr>
            </a:lvl2pPr>
            <a:lvl3pPr marL="0" marR="0" lvl="2" indent="0" algn="ctr" rtl="0">
              <a:spcBef>
                <a:spcPts val="0"/>
              </a:spcBef>
              <a:buNone/>
              <a:defRPr sz="1400" b="0" i="0" u="none" strike="noStrike" cap="none">
                <a:solidFill>
                  <a:schemeClr val="dk2"/>
                </a:solidFill>
                <a:latin typeface="Arial"/>
                <a:ea typeface="Arial"/>
                <a:cs typeface="Arial"/>
                <a:sym typeface="Arial"/>
              </a:defRPr>
            </a:lvl3pPr>
            <a:lvl4pPr marL="0" marR="0" lvl="3" indent="0" algn="ctr" rtl="0">
              <a:spcBef>
                <a:spcPts val="0"/>
              </a:spcBef>
              <a:buNone/>
              <a:defRPr sz="1400" b="0" i="0" u="none" strike="noStrike" cap="none">
                <a:solidFill>
                  <a:schemeClr val="dk2"/>
                </a:solidFill>
                <a:latin typeface="Arial"/>
                <a:ea typeface="Arial"/>
                <a:cs typeface="Arial"/>
                <a:sym typeface="Arial"/>
              </a:defRPr>
            </a:lvl4pPr>
            <a:lvl5pPr marL="0" marR="0" lvl="4" indent="0" algn="ctr" rtl="0">
              <a:spcBef>
                <a:spcPts val="0"/>
              </a:spcBef>
              <a:buNone/>
              <a:defRPr sz="1400" b="0" i="0" u="none" strike="noStrike" cap="none">
                <a:solidFill>
                  <a:schemeClr val="dk2"/>
                </a:solidFill>
                <a:latin typeface="Arial"/>
                <a:ea typeface="Arial"/>
                <a:cs typeface="Arial"/>
                <a:sym typeface="Arial"/>
              </a:defRPr>
            </a:lvl5pPr>
            <a:lvl6pPr marL="0" marR="0" lvl="5" indent="0" algn="ctr" rtl="0">
              <a:spcBef>
                <a:spcPts val="0"/>
              </a:spcBef>
              <a:buNone/>
              <a:defRPr sz="1400" b="0" i="0" u="none" strike="noStrike" cap="none">
                <a:solidFill>
                  <a:schemeClr val="dk2"/>
                </a:solidFill>
                <a:latin typeface="Arial"/>
                <a:ea typeface="Arial"/>
                <a:cs typeface="Arial"/>
                <a:sym typeface="Arial"/>
              </a:defRPr>
            </a:lvl6pPr>
            <a:lvl7pPr marL="0" marR="0" lvl="6" indent="0" algn="ctr" rtl="0">
              <a:spcBef>
                <a:spcPts val="0"/>
              </a:spcBef>
              <a:buNone/>
              <a:defRPr sz="1400" b="0" i="0" u="none" strike="noStrike" cap="none">
                <a:solidFill>
                  <a:schemeClr val="dk2"/>
                </a:solidFill>
                <a:latin typeface="Arial"/>
                <a:ea typeface="Arial"/>
                <a:cs typeface="Arial"/>
                <a:sym typeface="Arial"/>
              </a:defRPr>
            </a:lvl7pPr>
            <a:lvl8pPr marL="0" marR="0" lvl="7" indent="0" algn="ctr" rtl="0">
              <a:spcBef>
                <a:spcPts val="0"/>
              </a:spcBef>
              <a:buNone/>
              <a:defRPr sz="1400" b="0" i="0" u="none" strike="noStrike" cap="none">
                <a:solidFill>
                  <a:schemeClr val="dk2"/>
                </a:solidFill>
                <a:latin typeface="Arial"/>
                <a:ea typeface="Arial"/>
                <a:cs typeface="Arial"/>
                <a:sym typeface="Arial"/>
              </a:defRPr>
            </a:lvl8pPr>
            <a:lvl9pPr marL="0" marR="0" lvl="8" indent="0" algn="ctr" rtl="0">
              <a:spcBef>
                <a:spcPts val="0"/>
              </a:spcBef>
              <a:buNone/>
              <a:defRPr sz="1400" b="0" i="0" u="none" strike="noStrike" cap="none">
                <a:solidFill>
                  <a:schemeClr val="dk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de-DE"/>
              <a:t>‹#›</a:t>
            </a:fld>
            <a:endParaRPr/>
          </a:p>
        </p:txBody>
      </p:sp>
      <p:grpSp>
        <p:nvGrpSpPr>
          <p:cNvPr id="24" name="Google Shape;24;p1"/>
          <p:cNvGrpSpPr/>
          <p:nvPr/>
        </p:nvGrpSpPr>
        <p:grpSpPr>
          <a:xfrm>
            <a:off x="6162649" y="6315981"/>
            <a:ext cx="5852279" cy="427331"/>
            <a:chOff x="336078" y="6082239"/>
            <a:chExt cx="6220335" cy="454205"/>
          </a:xfrm>
        </p:grpSpPr>
        <p:pic>
          <p:nvPicPr>
            <p:cNvPr id="25" name="Google Shape;25;p1"/>
            <p:cNvPicPr preferRelativeResize="0"/>
            <p:nvPr/>
          </p:nvPicPr>
          <p:blipFill rotWithShape="1">
            <a:blip r:embed="rId17">
              <a:alphaModFix amt="50000"/>
            </a:blip>
            <a:srcRect t="-2"/>
            <a:stretch/>
          </p:blipFill>
          <p:spPr>
            <a:xfrm>
              <a:off x="336078" y="6148355"/>
              <a:ext cx="6220335" cy="388089"/>
            </a:xfrm>
            <a:prstGeom prst="rect">
              <a:avLst/>
            </a:prstGeom>
            <a:noFill/>
            <a:ln>
              <a:noFill/>
            </a:ln>
          </p:spPr>
        </p:pic>
        <p:sp>
          <p:nvSpPr>
            <p:cNvPr id="26" name="Google Shape;26;p1"/>
            <p:cNvSpPr txBox="1"/>
            <p:nvPr/>
          </p:nvSpPr>
          <p:spPr>
            <a:xfrm>
              <a:off x="5370956" y="6082239"/>
              <a:ext cx="888784" cy="20005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700" b="0" i="0" u="none" strike="noStrike" cap="none">
                  <a:solidFill>
                    <a:srgbClr val="7F7F7F"/>
                  </a:solidFill>
                  <a:latin typeface="Arial"/>
                  <a:ea typeface="Arial"/>
                  <a:cs typeface="Arial"/>
                  <a:sym typeface="Arial"/>
                </a:rPr>
                <a:t>Funded by:</a:t>
              </a:r>
              <a:endParaRPr sz="1800" b="0" i="0" u="none" strike="noStrike" cap="none">
                <a:solidFill>
                  <a:schemeClr val="dk1"/>
                </a:solidFill>
                <a:latin typeface="Arial"/>
                <a:ea typeface="Arial"/>
                <a:cs typeface="Arial"/>
                <a:sym typeface="Arial"/>
              </a:endParaRPr>
            </a:p>
          </p:txBody>
        </p:sp>
      </p:gr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7"/>
        <p:cNvGrpSpPr/>
        <p:nvPr/>
      </p:nvGrpSpPr>
      <p:grpSpPr>
        <a:xfrm>
          <a:off x="0" y="0"/>
          <a:ext cx="0" cy="0"/>
          <a:chOff x="0" y="0"/>
          <a:chExt cx="0" cy="0"/>
        </a:xfrm>
      </p:grpSpPr>
      <p:sp>
        <p:nvSpPr>
          <p:cNvPr id="268" name="Google Shape;268;p17"/>
          <p:cNvSpPr txBox="1">
            <a:spLocks noGrp="1"/>
          </p:cNvSpPr>
          <p:nvPr>
            <p:ph type="title"/>
          </p:nvPr>
        </p:nvSpPr>
        <p:spPr>
          <a:xfrm>
            <a:off x="727075" y="833265"/>
            <a:ext cx="11051059" cy="985782"/>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2"/>
              </a:buClr>
              <a:buSzPts val="4400"/>
              <a:buFont typeface="Play"/>
              <a:buNone/>
              <a:defRPr sz="4400" b="1" i="0" u="none" strike="noStrike" cap="none">
                <a:solidFill>
                  <a:schemeClr val="dk2"/>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69" name="Google Shape;269;p17"/>
          <p:cNvSpPr txBox="1">
            <a:spLocks noGrp="1"/>
          </p:cNvSpPr>
          <p:nvPr>
            <p:ph type="body" idx="1"/>
          </p:nvPr>
        </p:nvSpPr>
        <p:spPr>
          <a:xfrm>
            <a:off x="727074" y="1921419"/>
            <a:ext cx="11060820" cy="4255543"/>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dk2"/>
              </a:buClr>
              <a:buSzPts val="2400"/>
              <a:buFont typeface="Arial"/>
              <a:buNone/>
              <a:defRPr sz="2400" b="0" i="0" u="none" strike="noStrike" cap="none">
                <a:solidFill>
                  <a:schemeClr val="dk2"/>
                </a:solidFill>
                <a:latin typeface="Arial"/>
                <a:ea typeface="Arial"/>
                <a:cs typeface="Arial"/>
                <a:sym typeface="Arial"/>
              </a:defRPr>
            </a:lvl1pPr>
            <a:lvl2pPr marL="914400" marR="0" lvl="1" indent="-381000" algn="l" rtl="0">
              <a:lnSpc>
                <a:spcPct val="90000"/>
              </a:lnSpc>
              <a:spcBef>
                <a:spcPts val="1000"/>
              </a:spcBef>
              <a:spcAft>
                <a:spcPts val="0"/>
              </a:spcAft>
              <a:buClr>
                <a:schemeClr val="accent1"/>
              </a:buClr>
              <a:buSzPts val="2400"/>
              <a:buFont typeface="Arial"/>
              <a:buChar char="•"/>
              <a:defRPr sz="2400" b="0" i="0" u="none" strike="noStrike" cap="none">
                <a:solidFill>
                  <a:schemeClr val="dk2"/>
                </a:solidFill>
                <a:latin typeface="Arial"/>
                <a:ea typeface="Arial"/>
                <a:cs typeface="Arial"/>
                <a:sym typeface="Arial"/>
              </a:defRPr>
            </a:lvl2pPr>
            <a:lvl3pPr marL="1371600" marR="0" lvl="2" indent="-355600" algn="l" rtl="0">
              <a:lnSpc>
                <a:spcPct val="90000"/>
              </a:lnSpc>
              <a:spcBef>
                <a:spcPts val="500"/>
              </a:spcBef>
              <a:spcAft>
                <a:spcPts val="0"/>
              </a:spcAft>
              <a:buClr>
                <a:schemeClr val="accent1"/>
              </a:buClr>
              <a:buSzPts val="2000"/>
              <a:buFont typeface="Arial"/>
              <a:buChar char="•"/>
              <a:defRPr sz="2000" b="0" i="0" u="none" strike="noStrike" cap="none">
                <a:solidFill>
                  <a:schemeClr val="dk2"/>
                </a:solidFill>
                <a:latin typeface="Arial"/>
                <a:ea typeface="Arial"/>
                <a:cs typeface="Arial"/>
                <a:sym typeface="Arial"/>
              </a:defRPr>
            </a:lvl3pPr>
            <a:lvl4pPr marL="1828800" marR="0" lvl="3" indent="-342900" algn="l" rtl="0">
              <a:lnSpc>
                <a:spcPct val="90000"/>
              </a:lnSpc>
              <a:spcBef>
                <a:spcPts val="500"/>
              </a:spcBef>
              <a:spcAft>
                <a:spcPts val="0"/>
              </a:spcAft>
              <a:buClr>
                <a:schemeClr val="accent1"/>
              </a:buClr>
              <a:buSzPts val="1800"/>
              <a:buFont typeface="Arial"/>
              <a:buChar char="•"/>
              <a:defRPr sz="1800" b="0" i="0" u="none" strike="noStrike" cap="none">
                <a:solidFill>
                  <a:schemeClr val="dk2"/>
                </a:solidFill>
                <a:latin typeface="Arial"/>
                <a:ea typeface="Arial"/>
                <a:cs typeface="Arial"/>
                <a:sym typeface="Arial"/>
              </a:defRPr>
            </a:lvl4pPr>
            <a:lvl5pPr marL="2286000" marR="0" lvl="4" indent="-342900" algn="l" rtl="0">
              <a:lnSpc>
                <a:spcPct val="90000"/>
              </a:lnSpc>
              <a:spcBef>
                <a:spcPts val="500"/>
              </a:spcBef>
              <a:spcAft>
                <a:spcPts val="0"/>
              </a:spcAft>
              <a:buClr>
                <a:schemeClr val="accent1"/>
              </a:buClr>
              <a:buSzPts val="1800"/>
              <a:buFont typeface="Arial"/>
              <a:buChar char="•"/>
              <a:defRPr sz="1800" b="0" i="0" u="none" strike="noStrike" cap="none">
                <a:solidFill>
                  <a:schemeClr val="dk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270" name="Google Shape;270;p17"/>
          <p:cNvPicPr preferRelativeResize="0"/>
          <p:nvPr/>
        </p:nvPicPr>
        <p:blipFill rotWithShape="1">
          <a:blip r:embed="rId15">
            <a:alphaModFix/>
          </a:blip>
          <a:srcRect l="276" r="275"/>
          <a:stretch/>
        </p:blipFill>
        <p:spPr>
          <a:xfrm>
            <a:off x="10685636" y="232005"/>
            <a:ext cx="1102258" cy="449032"/>
          </a:xfrm>
          <a:prstGeom prst="rect">
            <a:avLst/>
          </a:prstGeom>
          <a:noFill/>
          <a:ln>
            <a:noFill/>
          </a:ln>
        </p:spPr>
      </p:pic>
      <p:sp>
        <p:nvSpPr>
          <p:cNvPr id="271" name="Google Shape;271;p17"/>
          <p:cNvSpPr txBox="1">
            <a:spLocks noGrp="1"/>
          </p:cNvSpPr>
          <p:nvPr>
            <p:ph type="dt" idx="10"/>
          </p:nvPr>
        </p:nvSpPr>
        <p:spPr>
          <a:xfrm>
            <a:off x="0" y="6356350"/>
            <a:ext cx="1056904"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200" b="0" i="0" u="none" strike="noStrike" cap="none">
                <a:solidFill>
                  <a:schemeClr val="dk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72" name="Google Shape;272;p17"/>
          <p:cNvSpPr txBox="1">
            <a:spLocks noGrp="1"/>
          </p:cNvSpPr>
          <p:nvPr>
            <p:ph type="ftr" idx="11"/>
          </p:nvPr>
        </p:nvSpPr>
        <p:spPr>
          <a:xfrm>
            <a:off x="1380353" y="6356350"/>
            <a:ext cx="10397783"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chemeClr val="dk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grpSp>
        <p:nvGrpSpPr>
          <p:cNvPr id="273" name="Google Shape;273;p17"/>
          <p:cNvGrpSpPr/>
          <p:nvPr/>
        </p:nvGrpSpPr>
        <p:grpSpPr>
          <a:xfrm rot="5400000">
            <a:off x="1131859" y="6377189"/>
            <a:ext cx="175689" cy="325599"/>
            <a:chOff x="487095" y="725670"/>
            <a:chExt cx="468140" cy="867590"/>
          </a:xfrm>
        </p:grpSpPr>
        <p:cxnSp>
          <p:nvCxnSpPr>
            <p:cNvPr id="274" name="Google Shape;274;p17"/>
            <p:cNvCxnSpPr/>
            <p:nvPr/>
          </p:nvCxnSpPr>
          <p:spPr>
            <a:xfrm rot="10800000">
              <a:off x="721165" y="779868"/>
              <a:ext cx="0" cy="419671"/>
            </a:xfrm>
            <a:prstGeom prst="straightConnector1">
              <a:avLst/>
            </a:prstGeom>
            <a:noFill/>
            <a:ln w="9525" cap="flat" cmpd="sng">
              <a:solidFill>
                <a:srgbClr val="384147"/>
              </a:solidFill>
              <a:prstDash val="solid"/>
              <a:miter lim="800000"/>
              <a:headEnd type="none" w="sm" len="sm"/>
              <a:tailEnd type="none" w="sm" len="sm"/>
            </a:ln>
          </p:spPr>
        </p:cxnSp>
        <p:sp>
          <p:nvSpPr>
            <p:cNvPr id="275" name="Google Shape;275;p17"/>
            <p:cNvSpPr/>
            <p:nvPr/>
          </p:nvSpPr>
          <p:spPr>
            <a:xfrm>
              <a:off x="637470" y="725670"/>
              <a:ext cx="167390" cy="167390"/>
            </a:xfrm>
            <a:prstGeom prst="ellipse">
              <a:avLst/>
            </a:prstGeom>
            <a:solidFill>
              <a:srgbClr val="3841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CFC700"/>
                </a:solidFill>
                <a:latin typeface="Arial"/>
                <a:ea typeface="Arial"/>
                <a:cs typeface="Arial"/>
                <a:sym typeface="Arial"/>
              </a:endParaRPr>
            </a:p>
          </p:txBody>
        </p:sp>
        <p:sp>
          <p:nvSpPr>
            <p:cNvPr id="276" name="Google Shape;276;p17"/>
            <p:cNvSpPr/>
            <p:nvPr/>
          </p:nvSpPr>
          <p:spPr>
            <a:xfrm>
              <a:off x="487095" y="1125120"/>
              <a:ext cx="468140" cy="468140"/>
            </a:xfrm>
            <a:prstGeom prst="ellipse">
              <a:avLst/>
            </a:prstGeom>
            <a:solidFill>
              <a:srgbClr val="3841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grpSp>
        <p:nvGrpSpPr>
          <p:cNvPr id="277" name="Google Shape;277;p17"/>
          <p:cNvGrpSpPr/>
          <p:nvPr/>
        </p:nvGrpSpPr>
        <p:grpSpPr>
          <a:xfrm rot="10800000">
            <a:off x="229332" y="222662"/>
            <a:ext cx="468140" cy="911285"/>
            <a:chOff x="487095" y="681975"/>
            <a:chExt cx="468140" cy="911285"/>
          </a:xfrm>
        </p:grpSpPr>
        <p:sp>
          <p:nvSpPr>
            <p:cNvPr id="278" name="Google Shape;278;p17"/>
            <p:cNvSpPr/>
            <p:nvPr/>
          </p:nvSpPr>
          <p:spPr>
            <a:xfrm>
              <a:off x="637470" y="681975"/>
              <a:ext cx="167390" cy="16739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CFC700"/>
                </a:solidFill>
                <a:latin typeface="Arial"/>
                <a:ea typeface="Arial"/>
                <a:cs typeface="Arial"/>
                <a:sym typeface="Arial"/>
              </a:endParaRPr>
            </a:p>
          </p:txBody>
        </p:sp>
        <p:sp>
          <p:nvSpPr>
            <p:cNvPr id="279" name="Google Shape;279;p17"/>
            <p:cNvSpPr/>
            <p:nvPr/>
          </p:nvSpPr>
          <p:spPr>
            <a:xfrm>
              <a:off x="487095" y="1125120"/>
              <a:ext cx="468140" cy="46814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cxnSp>
          <p:nvCxnSpPr>
            <p:cNvPr id="280" name="Google Shape;280;p17"/>
            <p:cNvCxnSpPr/>
            <p:nvPr/>
          </p:nvCxnSpPr>
          <p:spPr>
            <a:xfrm rot="10800000">
              <a:off x="721165" y="779868"/>
              <a:ext cx="0" cy="419671"/>
            </a:xfrm>
            <a:prstGeom prst="straightConnector1">
              <a:avLst/>
            </a:prstGeom>
            <a:noFill/>
            <a:ln w="19050" cap="flat" cmpd="sng">
              <a:solidFill>
                <a:srgbClr val="CFC700"/>
              </a:solidFill>
              <a:prstDash val="solid"/>
              <a:miter lim="800000"/>
              <a:headEnd type="none" w="sm" len="sm"/>
              <a:tailEnd type="none" w="sm" len="sm"/>
            </a:ln>
          </p:spPr>
        </p:cxnSp>
      </p:grpSp>
      <p:sp>
        <p:nvSpPr>
          <p:cNvPr id="281" name="Google Shape;281;p17"/>
          <p:cNvSpPr txBox="1">
            <a:spLocks noGrp="1"/>
          </p:cNvSpPr>
          <p:nvPr>
            <p:ph type="sldNum" idx="12"/>
          </p:nvPr>
        </p:nvSpPr>
        <p:spPr>
          <a:xfrm>
            <a:off x="203200" y="268293"/>
            <a:ext cx="523876" cy="365125"/>
          </a:xfrm>
          <a:prstGeom prst="rect">
            <a:avLst/>
          </a:prstGeom>
          <a:noFill/>
          <a:ln>
            <a:noFill/>
          </a:ln>
        </p:spPr>
        <p:txBody>
          <a:bodyPr spcFirstLastPara="1" wrap="square" lIns="0" tIns="0" rIns="0" bIns="0" anchor="ctr" anchorCtr="0">
            <a:noAutofit/>
          </a:bodyPr>
          <a:lstStyle>
            <a:lvl1pPr marL="0" marR="0" lvl="0" indent="0" algn="ctr" rtl="0">
              <a:spcBef>
                <a:spcPts val="0"/>
              </a:spcBef>
              <a:buNone/>
              <a:defRPr sz="1400" b="0" i="0" u="none" strike="noStrike" cap="none">
                <a:solidFill>
                  <a:schemeClr val="dk2"/>
                </a:solidFill>
                <a:latin typeface="Arial"/>
                <a:ea typeface="Arial"/>
                <a:cs typeface="Arial"/>
                <a:sym typeface="Arial"/>
              </a:defRPr>
            </a:lvl1pPr>
            <a:lvl2pPr marL="0" marR="0" lvl="1" indent="0" algn="ctr" rtl="0">
              <a:spcBef>
                <a:spcPts val="0"/>
              </a:spcBef>
              <a:buNone/>
              <a:defRPr sz="1400" b="0" i="0" u="none" strike="noStrike" cap="none">
                <a:solidFill>
                  <a:schemeClr val="dk2"/>
                </a:solidFill>
                <a:latin typeface="Arial"/>
                <a:ea typeface="Arial"/>
                <a:cs typeface="Arial"/>
                <a:sym typeface="Arial"/>
              </a:defRPr>
            </a:lvl2pPr>
            <a:lvl3pPr marL="0" marR="0" lvl="2" indent="0" algn="ctr" rtl="0">
              <a:spcBef>
                <a:spcPts val="0"/>
              </a:spcBef>
              <a:buNone/>
              <a:defRPr sz="1400" b="0" i="0" u="none" strike="noStrike" cap="none">
                <a:solidFill>
                  <a:schemeClr val="dk2"/>
                </a:solidFill>
                <a:latin typeface="Arial"/>
                <a:ea typeface="Arial"/>
                <a:cs typeface="Arial"/>
                <a:sym typeface="Arial"/>
              </a:defRPr>
            </a:lvl3pPr>
            <a:lvl4pPr marL="0" marR="0" lvl="3" indent="0" algn="ctr" rtl="0">
              <a:spcBef>
                <a:spcPts val="0"/>
              </a:spcBef>
              <a:buNone/>
              <a:defRPr sz="1400" b="0" i="0" u="none" strike="noStrike" cap="none">
                <a:solidFill>
                  <a:schemeClr val="dk2"/>
                </a:solidFill>
                <a:latin typeface="Arial"/>
                <a:ea typeface="Arial"/>
                <a:cs typeface="Arial"/>
                <a:sym typeface="Arial"/>
              </a:defRPr>
            </a:lvl4pPr>
            <a:lvl5pPr marL="0" marR="0" lvl="4" indent="0" algn="ctr" rtl="0">
              <a:spcBef>
                <a:spcPts val="0"/>
              </a:spcBef>
              <a:buNone/>
              <a:defRPr sz="1400" b="0" i="0" u="none" strike="noStrike" cap="none">
                <a:solidFill>
                  <a:schemeClr val="dk2"/>
                </a:solidFill>
                <a:latin typeface="Arial"/>
                <a:ea typeface="Arial"/>
                <a:cs typeface="Arial"/>
                <a:sym typeface="Arial"/>
              </a:defRPr>
            </a:lvl5pPr>
            <a:lvl6pPr marL="0" marR="0" lvl="5" indent="0" algn="ctr" rtl="0">
              <a:spcBef>
                <a:spcPts val="0"/>
              </a:spcBef>
              <a:buNone/>
              <a:defRPr sz="1400" b="0" i="0" u="none" strike="noStrike" cap="none">
                <a:solidFill>
                  <a:schemeClr val="dk2"/>
                </a:solidFill>
                <a:latin typeface="Arial"/>
                <a:ea typeface="Arial"/>
                <a:cs typeface="Arial"/>
                <a:sym typeface="Arial"/>
              </a:defRPr>
            </a:lvl6pPr>
            <a:lvl7pPr marL="0" marR="0" lvl="6" indent="0" algn="ctr" rtl="0">
              <a:spcBef>
                <a:spcPts val="0"/>
              </a:spcBef>
              <a:buNone/>
              <a:defRPr sz="1400" b="0" i="0" u="none" strike="noStrike" cap="none">
                <a:solidFill>
                  <a:schemeClr val="dk2"/>
                </a:solidFill>
                <a:latin typeface="Arial"/>
                <a:ea typeface="Arial"/>
                <a:cs typeface="Arial"/>
                <a:sym typeface="Arial"/>
              </a:defRPr>
            </a:lvl7pPr>
            <a:lvl8pPr marL="0" marR="0" lvl="7" indent="0" algn="ctr" rtl="0">
              <a:spcBef>
                <a:spcPts val="0"/>
              </a:spcBef>
              <a:buNone/>
              <a:defRPr sz="1400" b="0" i="0" u="none" strike="noStrike" cap="none">
                <a:solidFill>
                  <a:schemeClr val="dk2"/>
                </a:solidFill>
                <a:latin typeface="Arial"/>
                <a:ea typeface="Arial"/>
                <a:cs typeface="Arial"/>
                <a:sym typeface="Arial"/>
              </a:defRPr>
            </a:lvl8pPr>
            <a:lvl9pPr marL="0" marR="0" lvl="8" indent="0" algn="ctr" rtl="0">
              <a:spcBef>
                <a:spcPts val="0"/>
              </a:spcBef>
              <a:buNone/>
              <a:defRPr sz="1400" b="0" i="0" u="none" strike="noStrike" cap="none">
                <a:solidFill>
                  <a:schemeClr val="dk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de-DE"/>
              <a:t>‹#›</a:t>
            </a:fld>
            <a:endParaRPr/>
          </a:p>
        </p:txBody>
      </p:sp>
    </p:spTree>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54"/>
        <p:cNvGrpSpPr/>
        <p:nvPr/>
      </p:nvGrpSpPr>
      <p:grpSpPr>
        <a:xfrm>
          <a:off x="0" y="0"/>
          <a:ext cx="0" cy="0"/>
          <a:chOff x="0" y="0"/>
          <a:chExt cx="0" cy="0"/>
        </a:xfrm>
      </p:grpSpPr>
      <p:sp>
        <p:nvSpPr>
          <p:cNvPr id="755" name="Google Shape;755;p4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Play"/>
              <a:buNone/>
              <a:defRPr sz="4400" b="0" i="0" u="none" strike="noStrike" cap="none">
                <a:solidFill>
                  <a:schemeClr val="dk1"/>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56" name="Google Shape;756;p4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57" name="Google Shape;757;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7575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58" name="Google Shape;758;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7575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59" name="Google Shape;759;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757575"/>
                </a:solidFill>
                <a:latin typeface="Arial"/>
                <a:ea typeface="Arial"/>
                <a:cs typeface="Arial"/>
                <a:sym typeface="Arial"/>
              </a:defRPr>
            </a:lvl1pPr>
            <a:lvl2pPr marL="0" marR="0" lvl="1" indent="0" algn="r" rtl="0">
              <a:spcBef>
                <a:spcPts val="0"/>
              </a:spcBef>
              <a:buNone/>
              <a:defRPr sz="1200" b="0" i="0" u="none" strike="noStrike" cap="none">
                <a:solidFill>
                  <a:srgbClr val="757575"/>
                </a:solidFill>
                <a:latin typeface="Arial"/>
                <a:ea typeface="Arial"/>
                <a:cs typeface="Arial"/>
                <a:sym typeface="Arial"/>
              </a:defRPr>
            </a:lvl2pPr>
            <a:lvl3pPr marL="0" marR="0" lvl="2" indent="0" algn="r" rtl="0">
              <a:spcBef>
                <a:spcPts val="0"/>
              </a:spcBef>
              <a:buNone/>
              <a:defRPr sz="1200" b="0" i="0" u="none" strike="noStrike" cap="none">
                <a:solidFill>
                  <a:srgbClr val="757575"/>
                </a:solidFill>
                <a:latin typeface="Arial"/>
                <a:ea typeface="Arial"/>
                <a:cs typeface="Arial"/>
                <a:sym typeface="Arial"/>
              </a:defRPr>
            </a:lvl3pPr>
            <a:lvl4pPr marL="0" marR="0" lvl="3" indent="0" algn="r" rtl="0">
              <a:spcBef>
                <a:spcPts val="0"/>
              </a:spcBef>
              <a:buNone/>
              <a:defRPr sz="1200" b="0" i="0" u="none" strike="noStrike" cap="none">
                <a:solidFill>
                  <a:srgbClr val="757575"/>
                </a:solidFill>
                <a:latin typeface="Arial"/>
                <a:ea typeface="Arial"/>
                <a:cs typeface="Arial"/>
                <a:sym typeface="Arial"/>
              </a:defRPr>
            </a:lvl4pPr>
            <a:lvl5pPr marL="0" marR="0" lvl="4" indent="0" algn="r" rtl="0">
              <a:spcBef>
                <a:spcPts val="0"/>
              </a:spcBef>
              <a:buNone/>
              <a:defRPr sz="1200" b="0" i="0" u="none" strike="noStrike" cap="none">
                <a:solidFill>
                  <a:srgbClr val="757575"/>
                </a:solidFill>
                <a:latin typeface="Arial"/>
                <a:ea typeface="Arial"/>
                <a:cs typeface="Arial"/>
                <a:sym typeface="Arial"/>
              </a:defRPr>
            </a:lvl5pPr>
            <a:lvl6pPr marL="0" marR="0" lvl="5" indent="0" algn="r" rtl="0">
              <a:spcBef>
                <a:spcPts val="0"/>
              </a:spcBef>
              <a:buNone/>
              <a:defRPr sz="1200" b="0" i="0" u="none" strike="noStrike" cap="none">
                <a:solidFill>
                  <a:srgbClr val="757575"/>
                </a:solidFill>
                <a:latin typeface="Arial"/>
                <a:ea typeface="Arial"/>
                <a:cs typeface="Arial"/>
                <a:sym typeface="Arial"/>
              </a:defRPr>
            </a:lvl6pPr>
            <a:lvl7pPr marL="0" marR="0" lvl="6" indent="0" algn="r" rtl="0">
              <a:spcBef>
                <a:spcPts val="0"/>
              </a:spcBef>
              <a:buNone/>
              <a:defRPr sz="1200" b="0" i="0" u="none" strike="noStrike" cap="none">
                <a:solidFill>
                  <a:srgbClr val="757575"/>
                </a:solidFill>
                <a:latin typeface="Arial"/>
                <a:ea typeface="Arial"/>
                <a:cs typeface="Arial"/>
                <a:sym typeface="Arial"/>
              </a:defRPr>
            </a:lvl7pPr>
            <a:lvl8pPr marL="0" marR="0" lvl="7" indent="0" algn="r" rtl="0">
              <a:spcBef>
                <a:spcPts val="0"/>
              </a:spcBef>
              <a:buNone/>
              <a:defRPr sz="1200" b="0" i="0" u="none" strike="noStrike" cap="none">
                <a:solidFill>
                  <a:srgbClr val="757575"/>
                </a:solidFill>
                <a:latin typeface="Arial"/>
                <a:ea typeface="Arial"/>
                <a:cs typeface="Arial"/>
                <a:sym typeface="Arial"/>
              </a:defRPr>
            </a:lvl8pPr>
            <a:lvl9pPr marL="0" marR="0" lvl="8" indent="0" algn="r" rtl="0">
              <a:spcBef>
                <a:spcPts val="0"/>
              </a:spcBef>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de-DE"/>
              <a:t>‹#›</a:t>
            </a:fld>
            <a:endParaRPr/>
          </a:p>
        </p:txBody>
      </p:sp>
    </p:spTree>
  </p:cSld>
  <p:clrMap bg1="lt1" tx1="dk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7"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40.xml"/><Relationship Id="rId6" Type="http://schemas.openxmlformats.org/officeDocument/2006/relationships/image" Target="../media/image22.png"/><Relationship Id="rId5" Type="http://schemas.openxmlformats.org/officeDocument/2006/relationships/image" Target="../media/image31.png"/><Relationship Id="rId4" Type="http://schemas.openxmlformats.org/officeDocument/2006/relationships/image" Target="../media/image1.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0.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40.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40.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40.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40.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05"/>
        <p:cNvGrpSpPr/>
        <p:nvPr/>
      </p:nvGrpSpPr>
      <p:grpSpPr>
        <a:xfrm>
          <a:off x="0" y="0"/>
          <a:ext cx="0" cy="0"/>
          <a:chOff x="0" y="0"/>
          <a:chExt cx="0" cy="0"/>
        </a:xfrm>
      </p:grpSpPr>
      <p:sp>
        <p:nvSpPr>
          <p:cNvPr id="1406" name="Google Shape;1406;p101"/>
          <p:cNvSpPr txBox="1">
            <a:spLocks noGrp="1"/>
          </p:cNvSpPr>
          <p:nvPr>
            <p:ph type="ctrTitle"/>
          </p:nvPr>
        </p:nvSpPr>
        <p:spPr>
          <a:xfrm>
            <a:off x="815090" y="647078"/>
            <a:ext cx="7859353" cy="4147344"/>
          </a:xfrm>
          <a:prstGeom prst="rect">
            <a:avLst/>
          </a:prstGeom>
          <a:noFill/>
          <a:ln>
            <a:noFill/>
          </a:ln>
        </p:spPr>
        <p:txBody>
          <a:bodyPr spcFirstLastPara="1" wrap="square" lIns="0" tIns="0" rIns="0" bIns="0" anchor="b" anchorCtr="0">
            <a:normAutofit/>
          </a:bodyPr>
          <a:lstStyle/>
          <a:p>
            <a:pPr lvl="0"/>
            <a:r>
              <a:rPr lang="de-DE" dirty="0"/>
              <a:t>Bilateral AI</a:t>
            </a:r>
            <a:br>
              <a:rPr lang="de-DE" dirty="0"/>
            </a:br>
            <a:br>
              <a:rPr lang="de-DE" dirty="0"/>
            </a:br>
            <a:r>
              <a:rPr lang="de-DE" sz="2400" dirty="0"/>
              <a:t>Axel Polleres</a:t>
            </a:r>
            <a:br>
              <a:rPr lang="de-DE" sz="2400" dirty="0"/>
            </a:br>
            <a:r>
              <a:rPr lang="de-DE" sz="2400" dirty="0" err="1"/>
              <a:t>Inst</a:t>
            </a:r>
            <a:r>
              <a:rPr lang="de-DE" sz="2400" dirty="0"/>
              <a:t>. </a:t>
            </a:r>
            <a:r>
              <a:rPr lang="de-DE" sz="2400" dirty="0" err="1"/>
              <a:t>for</a:t>
            </a:r>
            <a:r>
              <a:rPr lang="de-DE" sz="2400" dirty="0"/>
              <a:t> Data, </a:t>
            </a:r>
            <a:r>
              <a:rPr lang="de-DE" sz="2400" dirty="0" err="1"/>
              <a:t>Process</a:t>
            </a:r>
            <a:r>
              <a:rPr lang="de-DE" sz="2400" dirty="0"/>
              <a:t> &amp; Knowledge Management</a:t>
            </a:r>
            <a:br>
              <a:rPr lang="de-DE" sz="2400" dirty="0"/>
            </a:br>
            <a:r>
              <a:rPr lang="de-DE" sz="2400" dirty="0"/>
              <a:t>WU Wien</a:t>
            </a:r>
            <a:br>
              <a:rPr lang="de-DE" sz="2400" dirty="0"/>
            </a:br>
            <a:r>
              <a:rPr lang="de-DE" sz="2400" dirty="0"/>
              <a:t>Board </a:t>
            </a:r>
            <a:r>
              <a:rPr lang="de-DE" sz="2400" dirty="0" err="1"/>
              <a:t>of</a:t>
            </a:r>
            <a:r>
              <a:rPr lang="de-DE" sz="2400" dirty="0"/>
              <a:t> </a:t>
            </a:r>
            <a:r>
              <a:rPr lang="de-DE" sz="2400" dirty="0" err="1"/>
              <a:t>directors</a:t>
            </a:r>
            <a:r>
              <a:rPr lang="de-DE" sz="2400" dirty="0"/>
              <a:t>, Bilateral AI</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6" name="Grafik 1">
            <a:extLst>
              <a:ext uri="{FF2B5EF4-FFF2-40B4-BE49-F238E27FC236}">
                <a16:creationId xmlns:a16="http://schemas.microsoft.com/office/drawing/2014/main" id="{AF0982C6-D4D2-68CA-C252-E27436023AF0}"/>
              </a:ext>
            </a:extLst>
          </p:cNvPr>
          <p:cNvPicPr>
            <a:picLocks noChangeAspect="1"/>
          </p:cNvPicPr>
          <p:nvPr/>
        </p:nvPicPr>
        <p:blipFill>
          <a:blip r:embed="rId3"/>
          <a:srcRect l="-871" t="3689" r="80766" b="44304"/>
          <a:stretch>
            <a:fillRect/>
          </a:stretch>
        </p:blipFill>
        <p:spPr bwMode="auto">
          <a:xfrm>
            <a:off x="8047054" y="336747"/>
            <a:ext cx="1651000" cy="1962150"/>
          </a:xfrm>
          <a:prstGeom prst="rect">
            <a:avLst/>
          </a:prstGeom>
          <a:solidFill>
            <a:schemeClr val="bg1"/>
          </a:solidFill>
        </p:spPr>
      </p:pic>
      <p:pic>
        <p:nvPicPr>
          <p:cNvPr id="7" name="Grafik 1">
            <a:extLst>
              <a:ext uri="{FF2B5EF4-FFF2-40B4-BE49-F238E27FC236}">
                <a16:creationId xmlns:a16="http://schemas.microsoft.com/office/drawing/2014/main" id="{AB977AA3-20B4-A997-2B97-BD520BE2E079}"/>
              </a:ext>
            </a:extLst>
          </p:cNvPr>
          <p:cNvPicPr>
            <a:picLocks noChangeAspect="1"/>
          </p:cNvPicPr>
          <p:nvPr/>
        </p:nvPicPr>
        <p:blipFill>
          <a:blip r:embed="rId3"/>
          <a:srcRect l="80593" t="3689" r="-1379" b="44304"/>
          <a:stretch>
            <a:fillRect/>
          </a:stretch>
        </p:blipFill>
        <p:spPr bwMode="auto">
          <a:xfrm>
            <a:off x="9696792" y="336747"/>
            <a:ext cx="1707034" cy="1962150"/>
          </a:xfrm>
          <a:prstGeom prst="rect">
            <a:avLst/>
          </a:prstGeom>
          <a:solidFill>
            <a:schemeClr val="bg1"/>
          </a:solidFill>
        </p:spPr>
      </p:pic>
      <p:pic>
        <p:nvPicPr>
          <p:cNvPr id="4" name="Grafik 3"/>
          <p:cNvPicPr>
            <a:picLocks noChangeAspect="1"/>
          </p:cNvPicPr>
          <p:nvPr/>
        </p:nvPicPr>
        <p:blipFill>
          <a:blip r:embed="rId4"/>
          <a:stretch/>
        </p:blipFill>
        <p:spPr bwMode="auto">
          <a:xfrm>
            <a:off x="10685636" y="232005"/>
            <a:ext cx="1102258" cy="449032"/>
          </a:xfrm>
          <a:prstGeom prst="rect">
            <a:avLst/>
          </a:prstGeom>
        </p:spPr>
      </p:pic>
      <p:grpSp>
        <p:nvGrpSpPr>
          <p:cNvPr id="31" name="Gruppieren 30"/>
          <p:cNvGrpSpPr/>
          <p:nvPr/>
        </p:nvGrpSpPr>
        <p:grpSpPr bwMode="auto">
          <a:xfrm rot="10800000">
            <a:off x="229332" y="222662"/>
            <a:ext cx="468140" cy="911285"/>
            <a:chOff x="487095" y="681975"/>
            <a:chExt cx="468140" cy="911285"/>
          </a:xfrm>
          <a:solidFill>
            <a:srgbClr val="CFC700"/>
          </a:solidFill>
        </p:grpSpPr>
        <p:cxnSp>
          <p:nvCxnSpPr>
            <p:cNvPr id="32" name="Gerade Verbindung 31"/>
            <p:cNvCxnSpPr>
              <a:cxnSpLocks/>
            </p:cNvCxnSpPr>
            <p:nvPr/>
          </p:nvCxnSpPr>
          <p:spPr bwMode="auto">
            <a:xfrm flipV="1">
              <a:off x="721165" y="779868"/>
              <a:ext cx="0" cy="419671"/>
            </a:xfrm>
            <a:prstGeom prst="line">
              <a:avLst/>
            </a:prstGeom>
            <a:grpFill/>
            <a:ln>
              <a:solidFill>
                <a:srgbClr val="CFC700"/>
              </a:solidFill>
            </a:ln>
          </p:spPr>
          <p:style>
            <a:lnRef idx="2">
              <a:schemeClr val="accent1"/>
            </a:lnRef>
            <a:fillRef idx="0">
              <a:schemeClr val="accent1"/>
            </a:fillRef>
            <a:effectRef idx="1">
              <a:schemeClr val="accent1"/>
            </a:effectRef>
            <a:fontRef idx="minor">
              <a:schemeClr val="tx1"/>
            </a:fontRef>
          </p:style>
        </p:cxnSp>
        <p:sp>
          <p:nvSpPr>
            <p:cNvPr id="39" name="Oval 38"/>
            <p:cNvSpPr/>
            <p:nvPr/>
          </p:nvSpPr>
          <p:spPr bwMode="auto">
            <a:xfrm>
              <a:off x="637470" y="681975"/>
              <a:ext cx="167390" cy="16739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solidFill>
                  <a:srgbClr val="CFC700"/>
                </a:solidFill>
              </a:endParaRPr>
            </a:p>
          </p:txBody>
        </p:sp>
        <p:sp>
          <p:nvSpPr>
            <p:cNvPr id="40" name="Oval 39"/>
            <p:cNvSpPr/>
            <p:nvPr/>
          </p:nvSpPr>
          <p:spPr bwMode="auto">
            <a:xfrm>
              <a:off x="487095" y="1125120"/>
              <a:ext cx="468140" cy="4681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grpSp>
      <p:sp>
        <p:nvSpPr>
          <p:cNvPr id="59" name="Foliennummernplatzhalter 14"/>
          <p:cNvSpPr>
            <a:spLocks noGrp="1"/>
          </p:cNvSpPr>
          <p:nvPr>
            <p:ph type="sldNum" sz="quarter" idx="12"/>
          </p:nvPr>
        </p:nvSpPr>
        <p:spPr bwMode="auto"/>
        <p:txBody>
          <a:bodyPr/>
          <a:lstStyle/>
          <a:p>
            <a:pPr algn="ctr">
              <a:defRPr/>
            </a:pPr>
            <a:fld id="{78D28EF7-E4EA-6347-AA01-C9F5606D62FC}" type="slidenum">
              <a:rPr lang="de-DE" sz="1400">
                <a:solidFill>
                  <a:schemeClr val="tx1"/>
                </a:solidFill>
              </a:rPr>
              <a:t>10</a:t>
            </a:fld>
            <a:endParaRPr lang="de-DE" sz="1400">
              <a:solidFill>
                <a:schemeClr val="tx1"/>
              </a:solidFill>
            </a:endParaRPr>
          </a:p>
        </p:txBody>
      </p:sp>
      <p:sp>
        <p:nvSpPr>
          <p:cNvPr id="72" name="Google Shape;1079;p71">
            <a:extLst>
              <a:ext uri="{FF2B5EF4-FFF2-40B4-BE49-F238E27FC236}">
                <a16:creationId xmlns:a16="http://schemas.microsoft.com/office/drawing/2014/main" id="{BB434F3F-5D82-44EC-A642-0833F3C6F34B}"/>
              </a:ext>
            </a:extLst>
          </p:cNvPr>
          <p:cNvSpPr txBox="1"/>
          <p:nvPr/>
        </p:nvSpPr>
        <p:spPr>
          <a:xfrm>
            <a:off x="1223490" y="149493"/>
            <a:ext cx="11051060" cy="100350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4400"/>
              <a:buFont typeface="Play"/>
              <a:buNone/>
            </a:pPr>
            <a:r>
              <a:rPr lang="de-DE" sz="4400" b="1" i="0" u="none" strike="noStrike" cap="none" dirty="0">
                <a:solidFill>
                  <a:schemeClr val="dk2"/>
                </a:solidFill>
                <a:latin typeface="Play"/>
                <a:ea typeface="Play"/>
                <a:cs typeface="Play"/>
                <a:sym typeface="Play"/>
              </a:rPr>
              <a:t>							Bilateral AI</a:t>
            </a:r>
            <a:endParaRPr dirty="0"/>
          </a:p>
        </p:txBody>
      </p:sp>
      <p:pic>
        <p:nvPicPr>
          <p:cNvPr id="2" name="Grafik 1">
            <a:extLst>
              <a:ext uri="{FF2B5EF4-FFF2-40B4-BE49-F238E27FC236}">
                <a16:creationId xmlns:a16="http://schemas.microsoft.com/office/drawing/2014/main" id="{73026DC0-FF48-4B61-8B48-F55C6B801CE0}"/>
              </a:ext>
            </a:extLst>
          </p:cNvPr>
          <p:cNvPicPr>
            <a:picLocks noChangeAspect="1"/>
          </p:cNvPicPr>
          <p:nvPr/>
        </p:nvPicPr>
        <p:blipFill>
          <a:blip r:embed="rId5"/>
          <a:stretch>
            <a:fillRect/>
          </a:stretch>
        </p:blipFill>
        <p:spPr>
          <a:xfrm>
            <a:off x="74449" y="1"/>
            <a:ext cx="7583652" cy="3892942"/>
          </a:xfrm>
          <a:prstGeom prst="rect">
            <a:avLst/>
          </a:prstGeom>
          <a:solidFill>
            <a:schemeClr val="bg1"/>
          </a:solidFill>
        </p:spPr>
      </p:pic>
      <p:pic>
        <p:nvPicPr>
          <p:cNvPr id="3" name="Grafik 1">
            <a:extLst>
              <a:ext uri="{FF2B5EF4-FFF2-40B4-BE49-F238E27FC236}">
                <a16:creationId xmlns:a16="http://schemas.microsoft.com/office/drawing/2014/main" id="{B4617EC8-A613-1A77-A340-9A9DFF12C2F4}"/>
              </a:ext>
            </a:extLst>
          </p:cNvPr>
          <p:cNvPicPr>
            <a:picLocks noChangeAspect="1"/>
          </p:cNvPicPr>
          <p:nvPr/>
        </p:nvPicPr>
        <p:blipFill>
          <a:blip r:embed="rId6"/>
          <a:stretch>
            <a:fillRect/>
          </a:stretch>
        </p:blipFill>
        <p:spPr bwMode="auto">
          <a:xfrm>
            <a:off x="5139196" y="3042972"/>
            <a:ext cx="7376654" cy="3783454"/>
          </a:xfrm>
          <a:prstGeom prst="rect">
            <a:avLst/>
          </a:prstGeom>
        </p:spPr>
      </p:pic>
      <p:pic>
        <p:nvPicPr>
          <p:cNvPr id="5" name="Grafik 1">
            <a:extLst>
              <a:ext uri="{FF2B5EF4-FFF2-40B4-BE49-F238E27FC236}">
                <a16:creationId xmlns:a16="http://schemas.microsoft.com/office/drawing/2014/main" id="{B2D8B9E3-F5C5-7BEE-B06F-E44C4D0B0CEB}"/>
              </a:ext>
            </a:extLst>
          </p:cNvPr>
          <p:cNvPicPr>
            <a:picLocks noChangeAspect="1"/>
          </p:cNvPicPr>
          <p:nvPr/>
        </p:nvPicPr>
        <p:blipFill>
          <a:blip r:embed="rId3"/>
          <a:srcRect l="27934" t="2162" r="27380" b="45831"/>
          <a:stretch>
            <a:fillRect/>
          </a:stretch>
        </p:blipFill>
        <p:spPr bwMode="auto">
          <a:xfrm>
            <a:off x="819150" y="4368800"/>
            <a:ext cx="3669750" cy="1962150"/>
          </a:xfrm>
          <a:prstGeom prst="rect">
            <a:avLst/>
          </a:prstGeom>
          <a:solidFill>
            <a:schemeClr val="bg1"/>
          </a:solidFill>
        </p:spPr>
      </p:pic>
      <p:pic>
        <p:nvPicPr>
          <p:cNvPr id="8" name="Grafik 1">
            <a:extLst>
              <a:ext uri="{FF2B5EF4-FFF2-40B4-BE49-F238E27FC236}">
                <a16:creationId xmlns:a16="http://schemas.microsoft.com/office/drawing/2014/main" id="{901F90B4-3368-49DE-846F-21D362AA87B8}"/>
              </a:ext>
            </a:extLst>
          </p:cNvPr>
          <p:cNvPicPr>
            <a:picLocks noChangeAspect="1"/>
          </p:cNvPicPr>
          <p:nvPr/>
        </p:nvPicPr>
        <p:blipFill>
          <a:blip r:embed="rId3"/>
          <a:srcRect l="43192" t="60813" r="43277" b="-599"/>
          <a:stretch>
            <a:fillRect/>
          </a:stretch>
        </p:blipFill>
        <p:spPr bwMode="auto">
          <a:xfrm>
            <a:off x="9141167" y="1617672"/>
            <a:ext cx="1111250" cy="1501077"/>
          </a:xfrm>
          <a:prstGeom prst="rect">
            <a:avLst/>
          </a:prstGeom>
          <a:solidFill>
            <a:schemeClr val="bg1"/>
          </a:solidFill>
        </p:spPr>
      </p:pic>
      <p:pic>
        <p:nvPicPr>
          <p:cNvPr id="9" name="Picture 8">
            <a:extLst>
              <a:ext uri="{FF2B5EF4-FFF2-40B4-BE49-F238E27FC236}">
                <a16:creationId xmlns:a16="http://schemas.microsoft.com/office/drawing/2014/main" id="{062519D5-BC7A-A0FD-9B98-4079A65FDC46}"/>
              </a:ext>
            </a:extLst>
          </p:cNvPr>
          <p:cNvPicPr>
            <a:picLocks noChangeAspect="1"/>
          </p:cNvPicPr>
          <p:nvPr/>
        </p:nvPicPr>
        <p:blipFill>
          <a:blip r:embed="rId7"/>
          <a:stretch>
            <a:fillRect/>
          </a:stretch>
        </p:blipFill>
        <p:spPr>
          <a:xfrm>
            <a:off x="203200" y="2877382"/>
            <a:ext cx="1865134" cy="768959"/>
          </a:xfrm>
          <a:prstGeom prst="rect">
            <a:avLst/>
          </a:prstGeom>
        </p:spPr>
      </p:pic>
    </p:spTree>
    <p:extLst>
      <p:ext uri="{BB962C8B-B14F-4D97-AF65-F5344CB8AC3E}">
        <p14:creationId xmlns:p14="http://schemas.microsoft.com/office/powerpoint/2010/main" val="3891318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77"/>
        <p:cNvGrpSpPr/>
        <p:nvPr/>
      </p:nvGrpSpPr>
      <p:grpSpPr>
        <a:xfrm>
          <a:off x="0" y="0"/>
          <a:ext cx="0" cy="0"/>
          <a:chOff x="0" y="0"/>
          <a:chExt cx="0" cy="0"/>
        </a:xfrm>
      </p:grpSpPr>
      <p:sp>
        <p:nvSpPr>
          <p:cNvPr id="1078" name="Google Shape;1078;p71"/>
          <p:cNvSpPr txBox="1">
            <a:spLocks noGrp="1"/>
          </p:cNvSpPr>
          <p:nvPr>
            <p:ph type="sldNum" idx="12"/>
          </p:nvPr>
        </p:nvSpPr>
        <p:spPr>
          <a:xfrm>
            <a:off x="203200" y="268293"/>
            <a:ext cx="523876" cy="365125"/>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de-DE"/>
              <a:t>2</a:t>
            </a:fld>
            <a:endParaRPr/>
          </a:p>
        </p:txBody>
      </p:sp>
      <p:sp>
        <p:nvSpPr>
          <p:cNvPr id="1079" name="Google Shape;1079;p71"/>
          <p:cNvSpPr txBox="1"/>
          <p:nvPr/>
        </p:nvSpPr>
        <p:spPr>
          <a:xfrm>
            <a:off x="727076" y="188918"/>
            <a:ext cx="11051060" cy="100350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4400"/>
              <a:buFont typeface="Play"/>
              <a:buNone/>
            </a:pPr>
            <a:r>
              <a:rPr lang="de-DE" sz="4000" b="1" i="0" u="none" strike="noStrike" cap="none" dirty="0">
                <a:solidFill>
                  <a:schemeClr val="dk2"/>
                </a:solidFill>
                <a:latin typeface="Play"/>
                <a:ea typeface="Play"/>
                <a:cs typeface="Play"/>
                <a:sym typeface="Play"/>
              </a:rPr>
              <a:t>Was sind die </a:t>
            </a:r>
            <a:r>
              <a:rPr lang="de-DE" sz="4000" b="1" i="1" u="sng" strike="noStrike" cap="none" dirty="0">
                <a:solidFill>
                  <a:schemeClr val="dk2"/>
                </a:solidFill>
                <a:latin typeface="Play"/>
                <a:ea typeface="Play"/>
                <a:cs typeface="Play"/>
                <a:sym typeface="Play"/>
              </a:rPr>
              <a:t>Gesetzmäßigkeiten</a:t>
            </a:r>
            <a:r>
              <a:rPr lang="de-DE" sz="4000" b="1" i="0" u="none" strike="noStrike" cap="none" dirty="0">
                <a:solidFill>
                  <a:schemeClr val="dk2"/>
                </a:solidFill>
                <a:latin typeface="Play"/>
                <a:ea typeface="Play"/>
                <a:cs typeface="Play"/>
                <a:sym typeface="Play"/>
              </a:rPr>
              <a:t> und Mechanismen des menschlichen Geistes, d.h. der Kognition, Erkenntnis und Intelligenz? </a:t>
            </a:r>
          </a:p>
          <a:p>
            <a:pPr marL="0" marR="0" lvl="0" indent="0" algn="l" rtl="0">
              <a:lnSpc>
                <a:spcPct val="90000"/>
              </a:lnSpc>
              <a:spcBef>
                <a:spcPts val="0"/>
              </a:spcBef>
              <a:spcAft>
                <a:spcPts val="0"/>
              </a:spcAft>
              <a:buClr>
                <a:schemeClr val="dk2"/>
              </a:buClr>
              <a:buSzPts val="4400"/>
              <a:buFont typeface="Play"/>
              <a:buNone/>
            </a:pPr>
            <a:endParaRPr lang="de-DE" sz="4400" b="1" dirty="0">
              <a:solidFill>
                <a:schemeClr val="dk2"/>
              </a:solidFill>
              <a:latin typeface="Play"/>
              <a:sym typeface="Play"/>
            </a:endParaRPr>
          </a:p>
          <a:p>
            <a:pPr marL="0" marR="0" lvl="0" indent="0" algn="l" defTabSz="914400" rtl="0" eaLnBrk="1" fontAlgn="auto" latinLnBrk="0" hangingPunct="1">
              <a:lnSpc>
                <a:spcPct val="90000"/>
              </a:lnSpc>
              <a:spcBef>
                <a:spcPts val="0"/>
              </a:spcBef>
              <a:spcAft>
                <a:spcPts val="0"/>
              </a:spcAft>
              <a:buClr>
                <a:srgbClr val="0E2841"/>
              </a:buClr>
              <a:buSzPts val="4400"/>
              <a:buFont typeface="Play"/>
              <a:buNone/>
              <a:tabLst/>
              <a:defRPr/>
            </a:pPr>
            <a:r>
              <a:rPr kumimoji="0" lang="de-DE" sz="3600" b="1" i="0" u="none" strike="noStrike" kern="0" cap="none" spc="0" normalizeH="0" baseline="0" noProof="0" dirty="0">
                <a:ln>
                  <a:noFill/>
                </a:ln>
                <a:solidFill>
                  <a:srgbClr val="0E2841"/>
                </a:solidFill>
                <a:effectLst/>
                <a:uLnTx/>
                <a:uFillTx/>
                <a:latin typeface="Play"/>
                <a:ea typeface="Play"/>
                <a:cs typeface="Play"/>
                <a:sym typeface="Play"/>
              </a:rPr>
              <a:t>Antworten der Künstliche Intelligenz (AI):</a:t>
            </a:r>
          </a:p>
          <a:p>
            <a:pPr marL="571500" marR="0" lvl="0" indent="-571500" algn="l" defTabSz="914400" rtl="0" eaLnBrk="1" fontAlgn="auto" latinLnBrk="0" hangingPunct="1">
              <a:lnSpc>
                <a:spcPct val="90000"/>
              </a:lnSpc>
              <a:spcBef>
                <a:spcPts val="0"/>
              </a:spcBef>
              <a:spcAft>
                <a:spcPts val="0"/>
              </a:spcAft>
              <a:buClr>
                <a:srgbClr val="0E2841"/>
              </a:buClr>
              <a:buSzPts val="4400"/>
              <a:buFont typeface="Arial" panose="020B0604020202020204" pitchFamily="34" charset="0"/>
              <a:buChar char="•"/>
              <a:tabLst/>
              <a:defRPr/>
            </a:pPr>
            <a:r>
              <a:rPr kumimoji="0" lang="de-DE" sz="3600" b="1" i="0" u="none" strike="noStrike" kern="0" cap="none" spc="0" normalizeH="0" baseline="0" noProof="0" dirty="0">
                <a:ln>
                  <a:noFill/>
                </a:ln>
                <a:solidFill>
                  <a:srgbClr val="0E2841"/>
                </a:solidFill>
                <a:effectLst/>
                <a:uLnTx/>
                <a:uFillTx/>
                <a:latin typeface="Play"/>
                <a:ea typeface="Play"/>
                <a:cs typeface="Play"/>
                <a:sym typeface="Play"/>
              </a:rPr>
              <a:t>Symbolisch(</a:t>
            </a:r>
            <a:r>
              <a:rPr kumimoji="0" lang="de-DE" sz="3600" b="1" i="0" u="none" strike="noStrike" kern="0" cap="none" spc="0" normalizeH="0" baseline="0" noProof="0" dirty="0" err="1">
                <a:ln>
                  <a:noFill/>
                </a:ln>
                <a:solidFill>
                  <a:srgbClr val="0E2841"/>
                </a:solidFill>
                <a:effectLst/>
                <a:uLnTx/>
                <a:uFillTx/>
                <a:latin typeface="Play"/>
                <a:ea typeface="Play"/>
                <a:cs typeface="Play"/>
                <a:sym typeface="Play"/>
              </a:rPr>
              <a:t>e</a:t>
            </a:r>
            <a:r>
              <a:rPr kumimoji="0" lang="de-DE" sz="3600" b="1" i="0" u="none" strike="noStrike" kern="0" cap="none" spc="0" normalizeH="0" baseline="0" noProof="0" dirty="0">
                <a:ln>
                  <a:noFill/>
                </a:ln>
                <a:solidFill>
                  <a:srgbClr val="0E2841"/>
                </a:solidFill>
                <a:effectLst/>
                <a:uLnTx/>
                <a:uFillTx/>
                <a:latin typeface="Play"/>
                <a:ea typeface="Play"/>
                <a:cs typeface="Play"/>
                <a:sym typeface="Play"/>
              </a:rPr>
              <a:t>) Abstraktion &amp; Inferenz:</a:t>
            </a:r>
          </a:p>
          <a:p>
            <a:pPr lvl="1">
              <a:lnSpc>
                <a:spcPct val="90000"/>
              </a:lnSpc>
              <a:buClr>
                <a:srgbClr val="0E2841"/>
              </a:buClr>
              <a:buSzPts val="4400"/>
              <a:defRPr/>
            </a:pPr>
            <a:r>
              <a:rPr lang="de-DE" sz="3600" b="1" dirty="0">
                <a:solidFill>
                  <a:srgbClr val="0E2841"/>
                </a:solidFill>
                <a:latin typeface="Play"/>
                <a:ea typeface="Play"/>
                <a:cs typeface="Play"/>
                <a:sym typeface="Play"/>
              </a:rPr>
              <a:t>		</a:t>
            </a:r>
            <a:r>
              <a:rPr lang="de-DE" sz="3600" i="1" dirty="0" err="1">
                <a:solidFill>
                  <a:schemeClr val="dk2"/>
                </a:solidFill>
                <a:latin typeface="Play"/>
                <a:ea typeface="Play"/>
                <a:cs typeface="Play"/>
                <a:sym typeface="Play"/>
              </a:rPr>
              <a:t>Wissensrepräentation</a:t>
            </a:r>
            <a:r>
              <a:rPr lang="de-DE" sz="3600" i="1" dirty="0">
                <a:solidFill>
                  <a:schemeClr val="dk2"/>
                </a:solidFill>
                <a:latin typeface="Play"/>
                <a:ea typeface="Play"/>
                <a:cs typeface="Play"/>
                <a:sym typeface="Play"/>
              </a:rPr>
              <a:t> erlaubt exaktes 			Schließen</a:t>
            </a:r>
            <a:endParaRPr kumimoji="0" lang="de-DE" sz="3600" b="1" i="0" u="none" strike="noStrike" kern="0" cap="none" spc="0" normalizeH="0" baseline="0" noProof="0" dirty="0">
              <a:ln>
                <a:noFill/>
              </a:ln>
              <a:solidFill>
                <a:srgbClr val="0E2841"/>
              </a:solidFill>
              <a:effectLst/>
              <a:uLnTx/>
              <a:uFillTx/>
              <a:latin typeface="Play"/>
              <a:ea typeface="Play"/>
              <a:cs typeface="Play"/>
              <a:sym typeface="Play"/>
            </a:endParaRPr>
          </a:p>
          <a:p>
            <a:pPr marL="571500" lvl="0" indent="-571500">
              <a:lnSpc>
                <a:spcPct val="90000"/>
              </a:lnSpc>
              <a:buClr>
                <a:srgbClr val="0E2841"/>
              </a:buClr>
              <a:buSzPts val="4400"/>
              <a:buFont typeface="Arial" panose="020B0604020202020204" pitchFamily="34" charset="0"/>
              <a:buChar char="•"/>
              <a:defRPr/>
            </a:pPr>
            <a:r>
              <a:rPr kumimoji="0" lang="de-DE" sz="3600" b="1" i="0" u="none" strike="noStrike" kern="0" cap="none" spc="0" normalizeH="0" baseline="0" noProof="0" dirty="0">
                <a:ln>
                  <a:noFill/>
                </a:ln>
                <a:solidFill>
                  <a:srgbClr val="0E2841"/>
                </a:solidFill>
                <a:effectLst/>
                <a:uLnTx/>
                <a:uFillTx/>
                <a:latin typeface="Play"/>
                <a:ea typeface="Play"/>
                <a:cs typeface="Play"/>
                <a:sym typeface="Play"/>
              </a:rPr>
              <a:t>Subsymbolisches Lernen und Schließen: 			</a:t>
            </a:r>
            <a:r>
              <a:rPr lang="de-DE" sz="3600" i="1" dirty="0">
                <a:solidFill>
                  <a:schemeClr val="dk2"/>
                </a:solidFill>
                <a:latin typeface="Play"/>
                <a:ea typeface="Play"/>
                <a:cs typeface="Play"/>
                <a:sym typeface="Play"/>
              </a:rPr>
              <a:t>Wissen „entsteht“ aus der Interaktion 			einer großen Anzahl von Einheiten</a:t>
            </a:r>
            <a:endParaRPr kumimoji="0" lang="de-DE" sz="3600" i="1" u="none" strike="noStrike" kern="0" cap="none" spc="0" normalizeH="0" baseline="0" noProof="0" dirty="0">
              <a:ln>
                <a:noFill/>
              </a:ln>
              <a:solidFill>
                <a:srgbClr val="0E2841"/>
              </a:solidFill>
              <a:effectLst/>
              <a:uLnTx/>
              <a:uFillTx/>
              <a:latin typeface="Play"/>
              <a:ea typeface="Play"/>
              <a:cs typeface="Play"/>
              <a:sym typeface="Play"/>
            </a:endParaRPr>
          </a:p>
          <a:p>
            <a:pPr marL="0" marR="0" lvl="0" indent="0" algn="l" rtl="0">
              <a:lnSpc>
                <a:spcPct val="90000"/>
              </a:lnSpc>
              <a:spcBef>
                <a:spcPts val="0"/>
              </a:spcBef>
              <a:spcAft>
                <a:spcPts val="0"/>
              </a:spcAft>
              <a:buClr>
                <a:schemeClr val="dk2"/>
              </a:buClr>
              <a:buSzPts val="4400"/>
              <a:buFont typeface="Play"/>
              <a:buNone/>
            </a:pPr>
            <a:endParaRPr lang="de-DE" dirty="0"/>
          </a:p>
        </p:txBody>
      </p:sp>
    </p:spTree>
    <p:extLst>
      <p:ext uri="{BB962C8B-B14F-4D97-AF65-F5344CB8AC3E}">
        <p14:creationId xmlns:p14="http://schemas.microsoft.com/office/powerpoint/2010/main" val="41435370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64"/>
        <p:cNvGrpSpPr/>
        <p:nvPr/>
      </p:nvGrpSpPr>
      <p:grpSpPr>
        <a:xfrm>
          <a:off x="0" y="0"/>
          <a:ext cx="0" cy="0"/>
          <a:chOff x="0" y="0"/>
          <a:chExt cx="0" cy="0"/>
        </a:xfrm>
      </p:grpSpPr>
      <p:sp>
        <p:nvSpPr>
          <p:cNvPr id="865" name="Google Shape;865;p62"/>
          <p:cNvSpPr txBox="1">
            <a:spLocks noGrp="1"/>
          </p:cNvSpPr>
          <p:nvPr>
            <p:ph type="sldNum" idx="12"/>
          </p:nvPr>
        </p:nvSpPr>
        <p:spPr>
          <a:xfrm>
            <a:off x="203200" y="268293"/>
            <a:ext cx="523876" cy="365125"/>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de-DE"/>
              <a:t>3</a:t>
            </a:fld>
            <a:endParaRPr/>
          </a:p>
        </p:txBody>
      </p:sp>
      <p:sp>
        <p:nvSpPr>
          <p:cNvPr id="866" name="Google Shape;866;p62"/>
          <p:cNvSpPr txBox="1"/>
          <p:nvPr/>
        </p:nvSpPr>
        <p:spPr>
          <a:xfrm>
            <a:off x="122095" y="2675593"/>
            <a:ext cx="2285101" cy="101562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2000" b="1" i="0" u="none" strike="noStrike" cap="none" dirty="0">
                <a:solidFill>
                  <a:schemeClr val="dk1"/>
                </a:solidFill>
                <a:latin typeface="Arial"/>
                <a:ea typeface="Arial"/>
                <a:cs typeface="Arial"/>
                <a:sym typeface="Arial"/>
              </a:rPr>
              <a:t>Wissen wird durch “</a:t>
            </a:r>
            <a:r>
              <a:rPr lang="de-DE" sz="2000" b="1" dirty="0">
                <a:solidFill>
                  <a:schemeClr val="dk1"/>
                </a:solidFill>
              </a:rPr>
              <a:t>S</a:t>
            </a:r>
            <a:r>
              <a:rPr lang="de-DE" sz="2000" b="1" i="0" u="none" strike="noStrike" cap="none" dirty="0">
                <a:solidFill>
                  <a:schemeClr val="dk1"/>
                </a:solidFill>
                <a:latin typeface="Arial"/>
                <a:ea typeface="Arial"/>
                <a:cs typeface="Arial"/>
                <a:sym typeface="Arial"/>
              </a:rPr>
              <a:t>ymbole</a:t>
            </a:r>
            <a:r>
              <a:rPr lang="de-DE" sz="2000" b="0" i="0" u="none" strike="noStrike" cap="none" dirty="0">
                <a:solidFill>
                  <a:schemeClr val="dk1"/>
                </a:solidFill>
                <a:latin typeface="Arial"/>
                <a:ea typeface="Arial"/>
                <a:cs typeface="Arial"/>
                <a:sym typeface="Arial"/>
              </a:rPr>
              <a:t>” repräsentiert  </a:t>
            </a:r>
            <a:endParaRPr dirty="0"/>
          </a:p>
        </p:txBody>
      </p:sp>
      <p:sp>
        <p:nvSpPr>
          <p:cNvPr id="867" name="Google Shape;867;p62"/>
          <p:cNvSpPr txBox="1"/>
          <p:nvPr/>
        </p:nvSpPr>
        <p:spPr>
          <a:xfrm>
            <a:off x="76955" y="4930260"/>
            <a:ext cx="2285101" cy="101562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2000" b="1" i="0" u="none" strike="noStrike" cap="none" dirty="0">
                <a:solidFill>
                  <a:schemeClr val="dk1"/>
                </a:solidFill>
                <a:latin typeface="Arial"/>
                <a:ea typeface="Arial"/>
                <a:cs typeface="Arial"/>
                <a:sym typeface="Arial"/>
              </a:rPr>
              <a:t>Regeln</a:t>
            </a:r>
            <a:r>
              <a:rPr lang="de-DE" sz="2000" b="0" i="0" u="none" strike="noStrike" cap="none" dirty="0">
                <a:solidFill>
                  <a:schemeClr val="dk1"/>
                </a:solidFill>
                <a:latin typeface="Arial"/>
                <a:ea typeface="Arial"/>
                <a:cs typeface="Arial"/>
                <a:sym typeface="Arial"/>
              </a:rPr>
              <a:t> definieren zusätzliche Zusammenhänge</a:t>
            </a:r>
            <a:endParaRPr dirty="0"/>
          </a:p>
        </p:txBody>
      </p:sp>
      <p:sp>
        <p:nvSpPr>
          <p:cNvPr id="868" name="Google Shape;868;p62"/>
          <p:cNvSpPr txBox="1"/>
          <p:nvPr/>
        </p:nvSpPr>
        <p:spPr>
          <a:xfrm>
            <a:off x="8756599" y="4930188"/>
            <a:ext cx="2974500" cy="1015622"/>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Clr>
                <a:schemeClr val="dk1"/>
              </a:buClr>
              <a:buFont typeface="Arial"/>
              <a:buNone/>
            </a:pPr>
            <a:r>
              <a:rPr lang="de-DE" sz="2000" b="1" dirty="0" err="1">
                <a:solidFill>
                  <a:schemeClr val="dk1"/>
                </a:solidFill>
              </a:rPr>
              <a:t>Reasoning</a:t>
            </a:r>
            <a:r>
              <a:rPr lang="de-DE" sz="2000" dirty="0">
                <a:solidFill>
                  <a:schemeClr val="dk1"/>
                </a:solidFill>
              </a:rPr>
              <a:t> erschließt neues Wissen durch </a:t>
            </a:r>
            <a:r>
              <a:rPr lang="de-DE" sz="2000" b="1" dirty="0">
                <a:solidFill>
                  <a:schemeClr val="dk1"/>
                </a:solidFill>
              </a:rPr>
              <a:t>logische Inferenz.</a:t>
            </a:r>
            <a:endParaRPr dirty="0"/>
          </a:p>
        </p:txBody>
      </p:sp>
      <p:sp>
        <p:nvSpPr>
          <p:cNvPr id="869" name="Google Shape;869;p62"/>
          <p:cNvSpPr txBox="1"/>
          <p:nvPr/>
        </p:nvSpPr>
        <p:spPr>
          <a:xfrm>
            <a:off x="3117301" y="1839500"/>
            <a:ext cx="16551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2400" b="0" i="0" u="none" strike="noStrike" cap="none" dirty="0">
                <a:solidFill>
                  <a:schemeClr val="dk1"/>
                </a:solidFill>
                <a:latin typeface="Arial"/>
                <a:ea typeface="Arial"/>
                <a:cs typeface="Arial"/>
                <a:sym typeface="Arial"/>
              </a:rPr>
              <a:t>University</a:t>
            </a:r>
            <a:endParaRPr dirty="0"/>
          </a:p>
        </p:txBody>
      </p:sp>
      <p:sp>
        <p:nvSpPr>
          <p:cNvPr id="870" name="Google Shape;870;p62"/>
          <p:cNvSpPr txBox="1"/>
          <p:nvPr/>
        </p:nvSpPr>
        <p:spPr>
          <a:xfrm>
            <a:off x="6030974" y="1816675"/>
            <a:ext cx="12078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2400" b="0" i="0" u="none" strike="noStrike" cap="none" dirty="0">
                <a:solidFill>
                  <a:schemeClr val="dk1"/>
                </a:solidFill>
                <a:latin typeface="Arial"/>
                <a:ea typeface="Arial"/>
                <a:cs typeface="Arial"/>
                <a:sym typeface="Arial"/>
              </a:rPr>
              <a:t>Region</a:t>
            </a:r>
            <a:endParaRPr dirty="0"/>
          </a:p>
        </p:txBody>
      </p:sp>
      <p:sp>
        <p:nvSpPr>
          <p:cNvPr id="871" name="Google Shape;871;p62"/>
          <p:cNvSpPr txBox="1"/>
          <p:nvPr/>
        </p:nvSpPr>
        <p:spPr>
          <a:xfrm>
            <a:off x="5576399" y="2966495"/>
            <a:ext cx="71045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2400" b="0" i="0" u="none" strike="noStrike" cap="none">
                <a:solidFill>
                  <a:schemeClr val="dk1"/>
                </a:solidFill>
                <a:latin typeface="Arial"/>
                <a:ea typeface="Arial"/>
                <a:cs typeface="Arial"/>
                <a:sym typeface="Arial"/>
              </a:rPr>
              <a:t>City</a:t>
            </a:r>
            <a:endParaRPr/>
          </a:p>
        </p:txBody>
      </p:sp>
      <mc:AlternateContent xmlns:mc="http://schemas.openxmlformats.org/markup-compatibility/2006" xmlns:a14="http://schemas.microsoft.com/office/drawing/2010/main">
        <mc:Choice Requires="a14">
          <p:sp>
            <p:nvSpPr>
              <p:cNvPr id="872" name="Google Shape;872;p62"/>
              <p:cNvSpPr txBox="1"/>
              <p:nvPr/>
            </p:nvSpPr>
            <p:spPr>
              <a:xfrm>
                <a:off x="3050781" y="5467018"/>
                <a:ext cx="5742900" cy="708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2000" b="0" i="0" u="none" strike="noStrike" cap="none" dirty="0" err="1">
                    <a:solidFill>
                      <a:schemeClr val="dk1"/>
                    </a:solidFill>
                    <a:latin typeface="Arial"/>
                    <a:ea typeface="Arial"/>
                    <a:cs typeface="Arial"/>
                    <a:sym typeface="Arial"/>
                  </a:rPr>
                  <a:t>situatedIn</a:t>
                </a:r>
                <a:r>
                  <a:rPr lang="de-DE" sz="2000" b="0" i="0" u="none" strike="noStrike" cap="none" dirty="0">
                    <a:solidFill>
                      <a:schemeClr val="dk1"/>
                    </a:solidFill>
                    <a:latin typeface="Arial"/>
                    <a:ea typeface="Arial"/>
                    <a:cs typeface="Arial"/>
                    <a:sym typeface="Arial"/>
                  </a:rPr>
                  <a:t>(X,Y) AND </a:t>
                </a:r>
                <a:r>
                  <a:rPr lang="de-DE" sz="2000" b="0" i="0" u="none" strike="noStrike" cap="none" dirty="0" err="1">
                    <a:solidFill>
                      <a:schemeClr val="dk1"/>
                    </a:solidFill>
                    <a:latin typeface="Arial"/>
                    <a:ea typeface="Arial"/>
                    <a:cs typeface="Arial"/>
                    <a:sym typeface="Arial"/>
                  </a:rPr>
                  <a:t>partOf</a:t>
                </a:r>
                <a:r>
                  <a:rPr lang="de-DE" sz="2000" b="0" i="0" u="none" strike="noStrike" cap="none" dirty="0">
                    <a:solidFill>
                      <a:schemeClr val="dk1"/>
                    </a:solidFill>
                    <a:latin typeface="Arial"/>
                    <a:ea typeface="Arial"/>
                    <a:cs typeface="Arial"/>
                    <a:sym typeface="Arial"/>
                  </a:rPr>
                  <a:t>(Y,Z) </a:t>
                </a:r>
                <a14:m>
                  <m:oMath xmlns:m="http://schemas.openxmlformats.org/officeDocument/2006/math">
                    <m:r>
                      <a:rPr lang="de-DE" sz="2000" b="0" i="1" u="none" strike="noStrike" cap="none" smtClean="0">
                        <a:solidFill>
                          <a:schemeClr val="dk1"/>
                        </a:solidFill>
                        <a:latin typeface="Cambria Math" panose="02040503050406030204" pitchFamily="18" charset="0"/>
                        <a:ea typeface="Cambria Math" panose="02040503050406030204" pitchFamily="18" charset="0"/>
                        <a:sym typeface="Arial"/>
                      </a:rPr>
                      <m:t>⟹</m:t>
                    </m:r>
                  </m:oMath>
                </a14:m>
                <a:r>
                  <a:rPr lang="de-DE" sz="2000" b="0" i="0" u="none" strike="noStrike" cap="none" dirty="0">
                    <a:solidFill>
                      <a:schemeClr val="dk1"/>
                    </a:solidFill>
                    <a:latin typeface="Arial"/>
                    <a:ea typeface="Arial"/>
                    <a:cs typeface="Arial"/>
                    <a:sym typeface="Arial"/>
                  </a:rPr>
                  <a:t> </a:t>
                </a:r>
                <a:r>
                  <a:rPr lang="de-DE" sz="2000" b="0" i="0" u="none" strike="noStrike" cap="none" dirty="0" err="1">
                    <a:solidFill>
                      <a:schemeClr val="dk1"/>
                    </a:solidFill>
                    <a:latin typeface="Arial"/>
                    <a:ea typeface="Arial"/>
                    <a:cs typeface="Arial"/>
                    <a:sym typeface="Arial"/>
                  </a:rPr>
                  <a:t>situatedIn</a:t>
                </a:r>
                <a:r>
                  <a:rPr lang="de-DE" sz="2000" b="0" i="0" u="none" strike="noStrike" cap="none" dirty="0">
                    <a:solidFill>
                      <a:schemeClr val="dk1"/>
                    </a:solidFill>
                    <a:latin typeface="Arial"/>
                    <a:ea typeface="Arial"/>
                    <a:cs typeface="Arial"/>
                    <a:sym typeface="Arial"/>
                  </a:rPr>
                  <a:t>(X,Z)</a:t>
                </a:r>
                <a:endParaRPr dirty="0"/>
              </a:p>
            </p:txBody>
          </p:sp>
        </mc:Choice>
        <mc:Fallback xmlns="">
          <p:sp>
            <p:nvSpPr>
              <p:cNvPr id="872" name="Google Shape;872;p62"/>
              <p:cNvSpPr txBox="1">
                <a:spLocks noRot="1" noChangeAspect="1" noMove="1" noResize="1" noEditPoints="1" noAdjustHandles="1" noChangeArrowheads="1" noChangeShapeType="1" noTextEdit="1"/>
              </p:cNvSpPr>
              <p:nvPr/>
            </p:nvSpPr>
            <p:spPr>
              <a:xfrm>
                <a:off x="3050781" y="5467018"/>
                <a:ext cx="5742900" cy="708000"/>
              </a:xfrm>
              <a:prstGeom prst="rect">
                <a:avLst/>
              </a:prstGeom>
              <a:blipFill>
                <a:blip r:embed="rId3"/>
                <a:stretch>
                  <a:fillRect t="-4310" b="-15517"/>
                </a:stretch>
              </a:blipFill>
              <a:ln>
                <a:noFill/>
              </a:ln>
            </p:spPr>
            <p:txBody>
              <a:bodyPr/>
              <a:lstStyle/>
              <a:p>
                <a:r>
                  <a:rPr lang="en-US">
                    <a:noFill/>
                  </a:rPr>
                  <a:t> </a:t>
                </a:r>
              </a:p>
            </p:txBody>
          </p:sp>
        </mc:Fallback>
      </mc:AlternateContent>
      <p:sp>
        <p:nvSpPr>
          <p:cNvPr id="873" name="Google Shape;873;p62"/>
          <p:cNvSpPr txBox="1"/>
          <p:nvPr/>
        </p:nvSpPr>
        <p:spPr>
          <a:xfrm>
            <a:off x="4991057" y="3995738"/>
            <a:ext cx="184731"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600" b="0" i="0" u="none" strike="noStrike" cap="none">
              <a:solidFill>
                <a:schemeClr val="dk1"/>
              </a:solidFill>
              <a:latin typeface="Arial"/>
              <a:ea typeface="Arial"/>
              <a:cs typeface="Arial"/>
              <a:sym typeface="Arial"/>
            </a:endParaRPr>
          </a:p>
          <a:p>
            <a:pPr marL="0" marR="0" lvl="0" indent="0" algn="l" rtl="0">
              <a:spcBef>
                <a:spcPts val="0"/>
              </a:spcBef>
              <a:spcAft>
                <a:spcPts val="0"/>
              </a:spcAft>
              <a:buNone/>
            </a:pPr>
            <a:endParaRPr sz="1600" b="0" i="0" u="none" strike="noStrike" cap="none">
              <a:solidFill>
                <a:schemeClr val="dk1"/>
              </a:solidFill>
              <a:latin typeface="Arial"/>
              <a:ea typeface="Arial"/>
              <a:cs typeface="Arial"/>
              <a:sym typeface="Arial"/>
            </a:endParaRPr>
          </a:p>
        </p:txBody>
      </p:sp>
      <p:sp>
        <p:nvSpPr>
          <p:cNvPr id="874" name="Google Shape;874;p62"/>
          <p:cNvSpPr txBox="1"/>
          <p:nvPr/>
        </p:nvSpPr>
        <p:spPr>
          <a:xfrm>
            <a:off x="6516308" y="2952593"/>
            <a:ext cx="125534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2400" b="0" i="0" u="none" strike="noStrike" cap="none">
                <a:solidFill>
                  <a:schemeClr val="dk1"/>
                </a:solidFill>
                <a:latin typeface="Arial"/>
                <a:ea typeface="Arial"/>
                <a:cs typeface="Arial"/>
                <a:sym typeface="Arial"/>
              </a:rPr>
              <a:t>Country</a:t>
            </a:r>
            <a:endParaRPr/>
          </a:p>
        </p:txBody>
      </p:sp>
      <p:sp>
        <p:nvSpPr>
          <p:cNvPr id="875" name="Google Shape;875;p62"/>
          <p:cNvSpPr txBox="1"/>
          <p:nvPr/>
        </p:nvSpPr>
        <p:spPr>
          <a:xfrm>
            <a:off x="937740" y="215748"/>
            <a:ext cx="11051060" cy="100350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4400"/>
              <a:buFont typeface="Play"/>
              <a:buNone/>
            </a:pPr>
            <a:r>
              <a:rPr lang="de-DE" sz="4400" b="1" i="0" u="none" strike="noStrike" cap="none" dirty="0">
                <a:solidFill>
                  <a:schemeClr val="dk2"/>
                </a:solidFill>
                <a:latin typeface="Play"/>
                <a:ea typeface="Play"/>
                <a:cs typeface="Play"/>
                <a:sym typeface="Play"/>
              </a:rPr>
              <a:t>Symbolische AI – Schlüsselelemente</a:t>
            </a:r>
            <a:endParaRPr dirty="0"/>
          </a:p>
        </p:txBody>
      </p:sp>
      <p:cxnSp>
        <p:nvCxnSpPr>
          <p:cNvPr id="876" name="Google Shape;876;p62"/>
          <p:cNvCxnSpPr/>
          <p:nvPr/>
        </p:nvCxnSpPr>
        <p:spPr>
          <a:xfrm>
            <a:off x="4734892" y="2086733"/>
            <a:ext cx="1309978" cy="21526"/>
          </a:xfrm>
          <a:prstGeom prst="straightConnector1">
            <a:avLst/>
          </a:prstGeom>
          <a:noFill/>
          <a:ln w="19050" cap="flat" cmpd="sng">
            <a:solidFill>
              <a:schemeClr val="accent1"/>
            </a:solidFill>
            <a:prstDash val="solid"/>
            <a:miter lim="800000"/>
            <a:headEnd type="none" w="sm" len="sm"/>
            <a:tailEnd type="triangle" w="med" len="med"/>
          </a:ln>
        </p:spPr>
      </p:cxnSp>
      <p:sp>
        <p:nvSpPr>
          <p:cNvPr id="877" name="Google Shape;877;p62"/>
          <p:cNvSpPr txBox="1"/>
          <p:nvPr/>
        </p:nvSpPr>
        <p:spPr>
          <a:xfrm>
            <a:off x="4734892" y="1724050"/>
            <a:ext cx="1370100" cy="338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600" b="0" i="0" u="none" strike="noStrike" cap="none">
                <a:solidFill>
                  <a:schemeClr val="dk1"/>
                </a:solidFill>
                <a:latin typeface="Arial"/>
                <a:ea typeface="Arial"/>
                <a:cs typeface="Arial"/>
                <a:sym typeface="Arial"/>
              </a:rPr>
              <a:t>situatedIn</a:t>
            </a:r>
            <a:endParaRPr sz="1600">
              <a:solidFill>
                <a:schemeClr val="dk1"/>
              </a:solidFill>
              <a:latin typeface="Arial"/>
              <a:ea typeface="Arial"/>
              <a:cs typeface="Arial"/>
              <a:sym typeface="Arial"/>
            </a:endParaRPr>
          </a:p>
        </p:txBody>
      </p:sp>
      <p:cxnSp>
        <p:nvCxnSpPr>
          <p:cNvPr id="878" name="Google Shape;878;p62"/>
          <p:cNvCxnSpPr>
            <a:stCxn id="871" idx="0"/>
            <a:endCxn id="870" idx="2"/>
          </p:cNvCxnSpPr>
          <p:nvPr/>
        </p:nvCxnSpPr>
        <p:spPr>
          <a:xfrm rot="10800000" flipH="1">
            <a:off x="5931625" y="2278295"/>
            <a:ext cx="703200" cy="688200"/>
          </a:xfrm>
          <a:prstGeom prst="straightConnector1">
            <a:avLst/>
          </a:prstGeom>
          <a:noFill/>
          <a:ln w="19050" cap="flat" cmpd="sng">
            <a:solidFill>
              <a:schemeClr val="accent1"/>
            </a:solidFill>
            <a:prstDash val="solid"/>
            <a:miter lim="800000"/>
            <a:headEnd type="none" w="sm" len="sm"/>
            <a:tailEnd type="triangle" w="med" len="med"/>
          </a:ln>
        </p:spPr>
      </p:cxnSp>
      <p:cxnSp>
        <p:nvCxnSpPr>
          <p:cNvPr id="879" name="Google Shape;879;p62"/>
          <p:cNvCxnSpPr>
            <a:stCxn id="874" idx="0"/>
            <a:endCxn id="870" idx="2"/>
          </p:cNvCxnSpPr>
          <p:nvPr/>
        </p:nvCxnSpPr>
        <p:spPr>
          <a:xfrm rot="10800000">
            <a:off x="6634880" y="2278493"/>
            <a:ext cx="509100" cy="674100"/>
          </a:xfrm>
          <a:prstGeom prst="straightConnector1">
            <a:avLst/>
          </a:prstGeom>
          <a:noFill/>
          <a:ln w="19050" cap="flat" cmpd="sng">
            <a:solidFill>
              <a:schemeClr val="accent1"/>
            </a:solidFill>
            <a:prstDash val="solid"/>
            <a:miter lim="800000"/>
            <a:headEnd type="none" w="sm" len="sm"/>
            <a:tailEnd type="triangle" w="med" len="med"/>
          </a:ln>
        </p:spPr>
      </p:cxnSp>
      <p:sp>
        <p:nvSpPr>
          <p:cNvPr id="880" name="Google Shape;880;p62"/>
          <p:cNvSpPr txBox="1"/>
          <p:nvPr/>
        </p:nvSpPr>
        <p:spPr>
          <a:xfrm>
            <a:off x="5731676" y="2368025"/>
            <a:ext cx="583200" cy="338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600" dirty="0" err="1">
                <a:solidFill>
                  <a:schemeClr val="dk1"/>
                </a:solidFill>
                <a:latin typeface="Arial"/>
                <a:ea typeface="Arial"/>
                <a:cs typeface="Arial"/>
                <a:sym typeface="Arial"/>
              </a:rPr>
              <a:t>isA</a:t>
            </a:r>
            <a:endParaRPr sz="1600" dirty="0">
              <a:solidFill>
                <a:schemeClr val="dk1"/>
              </a:solidFill>
              <a:latin typeface="Arial"/>
              <a:ea typeface="Arial"/>
              <a:cs typeface="Arial"/>
              <a:sym typeface="Arial"/>
            </a:endParaRPr>
          </a:p>
        </p:txBody>
      </p:sp>
      <p:cxnSp>
        <p:nvCxnSpPr>
          <p:cNvPr id="881" name="Google Shape;881;p62"/>
          <p:cNvCxnSpPr/>
          <p:nvPr/>
        </p:nvCxnSpPr>
        <p:spPr>
          <a:xfrm rot="10800000">
            <a:off x="6587567" y="1804830"/>
            <a:ext cx="547500" cy="230700"/>
          </a:xfrm>
          <a:prstGeom prst="curvedConnector4">
            <a:avLst>
              <a:gd name="adj1" fmla="val -41754"/>
              <a:gd name="adj2" fmla="val 199148"/>
            </a:avLst>
          </a:prstGeom>
          <a:noFill/>
          <a:ln w="19050" cap="flat" cmpd="sng">
            <a:solidFill>
              <a:schemeClr val="accent1"/>
            </a:solidFill>
            <a:prstDash val="solid"/>
            <a:miter lim="800000"/>
            <a:headEnd type="none" w="sm" len="sm"/>
            <a:tailEnd type="triangle" w="med" len="med"/>
          </a:ln>
        </p:spPr>
      </p:cxnSp>
      <p:sp>
        <p:nvSpPr>
          <p:cNvPr id="882" name="Google Shape;882;p62"/>
          <p:cNvSpPr txBox="1"/>
          <p:nvPr/>
        </p:nvSpPr>
        <p:spPr>
          <a:xfrm>
            <a:off x="6862553" y="2396500"/>
            <a:ext cx="583200" cy="338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600">
                <a:solidFill>
                  <a:schemeClr val="dk1"/>
                </a:solidFill>
                <a:latin typeface="Arial"/>
                <a:ea typeface="Arial"/>
                <a:cs typeface="Arial"/>
                <a:sym typeface="Arial"/>
              </a:rPr>
              <a:t>isA</a:t>
            </a:r>
            <a:endParaRPr sz="1600">
              <a:solidFill>
                <a:schemeClr val="dk1"/>
              </a:solidFill>
              <a:latin typeface="Arial"/>
              <a:ea typeface="Arial"/>
              <a:cs typeface="Arial"/>
              <a:sym typeface="Arial"/>
            </a:endParaRPr>
          </a:p>
        </p:txBody>
      </p:sp>
      <p:sp>
        <p:nvSpPr>
          <p:cNvPr id="883" name="Google Shape;883;p62"/>
          <p:cNvSpPr txBox="1"/>
          <p:nvPr/>
        </p:nvSpPr>
        <p:spPr>
          <a:xfrm>
            <a:off x="7190841" y="1316475"/>
            <a:ext cx="756938"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600">
                <a:solidFill>
                  <a:schemeClr val="dk1"/>
                </a:solidFill>
                <a:latin typeface="Arial"/>
                <a:ea typeface="Arial"/>
                <a:cs typeface="Arial"/>
                <a:sym typeface="Arial"/>
              </a:rPr>
              <a:t>partOf</a:t>
            </a:r>
            <a:endParaRPr sz="1600">
              <a:solidFill>
                <a:schemeClr val="dk1"/>
              </a:solidFill>
              <a:latin typeface="Arial"/>
              <a:ea typeface="Arial"/>
              <a:cs typeface="Arial"/>
              <a:sym typeface="Arial"/>
            </a:endParaRPr>
          </a:p>
        </p:txBody>
      </p:sp>
      <p:cxnSp>
        <p:nvCxnSpPr>
          <p:cNvPr id="884" name="Google Shape;884;p62"/>
          <p:cNvCxnSpPr/>
          <p:nvPr/>
        </p:nvCxnSpPr>
        <p:spPr>
          <a:xfrm rot="10800000">
            <a:off x="4224897" y="2345874"/>
            <a:ext cx="1201" cy="1405146"/>
          </a:xfrm>
          <a:prstGeom prst="straightConnector1">
            <a:avLst/>
          </a:prstGeom>
          <a:noFill/>
          <a:ln w="19050" cap="flat" cmpd="sng">
            <a:solidFill>
              <a:schemeClr val="accent1"/>
            </a:solidFill>
            <a:prstDash val="dash"/>
            <a:miter lim="800000"/>
            <a:headEnd type="none" w="sm" len="sm"/>
            <a:tailEnd type="triangle" w="med" len="med"/>
          </a:ln>
        </p:spPr>
      </p:cxnSp>
      <p:sp>
        <p:nvSpPr>
          <p:cNvPr id="885" name="Google Shape;885;p62"/>
          <p:cNvSpPr txBox="1"/>
          <p:nvPr/>
        </p:nvSpPr>
        <p:spPr>
          <a:xfrm>
            <a:off x="5300842" y="3939543"/>
            <a:ext cx="1073123"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2000" dirty="0">
                <a:solidFill>
                  <a:schemeClr val="dk1"/>
                </a:solidFill>
              </a:rPr>
              <a:t>Vienna</a:t>
            </a:r>
            <a:endParaRPr dirty="0"/>
          </a:p>
        </p:txBody>
      </p:sp>
      <p:sp>
        <p:nvSpPr>
          <p:cNvPr id="886" name="Google Shape;886;p62"/>
          <p:cNvSpPr txBox="1"/>
          <p:nvPr/>
        </p:nvSpPr>
        <p:spPr>
          <a:xfrm>
            <a:off x="6706497" y="3952575"/>
            <a:ext cx="1255500" cy="40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2000">
                <a:solidFill>
                  <a:schemeClr val="dk1"/>
                </a:solidFill>
                <a:latin typeface="Arial"/>
                <a:ea typeface="Arial"/>
                <a:cs typeface="Arial"/>
                <a:sym typeface="Arial"/>
              </a:rPr>
              <a:t>Austria</a:t>
            </a:r>
            <a:endParaRPr/>
          </a:p>
        </p:txBody>
      </p:sp>
      <p:cxnSp>
        <p:nvCxnSpPr>
          <p:cNvPr id="887" name="Google Shape;887;p62"/>
          <p:cNvCxnSpPr>
            <a:cxnSpLocks/>
            <a:stCxn id="885" idx="0"/>
            <a:endCxn id="871" idx="2"/>
          </p:cNvCxnSpPr>
          <p:nvPr/>
        </p:nvCxnSpPr>
        <p:spPr>
          <a:xfrm flipV="1">
            <a:off x="5837404" y="3428160"/>
            <a:ext cx="94221" cy="511383"/>
          </a:xfrm>
          <a:prstGeom prst="straightConnector1">
            <a:avLst/>
          </a:prstGeom>
          <a:noFill/>
          <a:ln w="19050" cap="flat" cmpd="sng">
            <a:solidFill>
              <a:schemeClr val="accent1"/>
            </a:solidFill>
            <a:prstDash val="dash"/>
            <a:miter lim="800000"/>
            <a:headEnd type="none" w="sm" len="sm"/>
            <a:tailEnd type="triangle" w="med" len="med"/>
          </a:ln>
        </p:spPr>
      </p:cxnSp>
      <p:cxnSp>
        <p:nvCxnSpPr>
          <p:cNvPr id="888" name="Google Shape;888;p62"/>
          <p:cNvCxnSpPr/>
          <p:nvPr/>
        </p:nvCxnSpPr>
        <p:spPr>
          <a:xfrm rot="10800000">
            <a:off x="7064487" y="3426989"/>
            <a:ext cx="8100" cy="585900"/>
          </a:xfrm>
          <a:prstGeom prst="straightConnector1">
            <a:avLst/>
          </a:prstGeom>
          <a:noFill/>
          <a:ln w="19050" cap="flat" cmpd="sng">
            <a:solidFill>
              <a:schemeClr val="accent1"/>
            </a:solidFill>
            <a:prstDash val="dash"/>
            <a:miter lim="800000"/>
            <a:headEnd type="none" w="sm" len="sm"/>
            <a:tailEnd type="triangle" w="med" len="med"/>
          </a:ln>
        </p:spPr>
      </p:cxnSp>
      <p:cxnSp>
        <p:nvCxnSpPr>
          <p:cNvPr id="889" name="Google Shape;889;p62"/>
          <p:cNvCxnSpPr>
            <a:cxnSpLocks/>
          </p:cNvCxnSpPr>
          <p:nvPr/>
        </p:nvCxnSpPr>
        <p:spPr>
          <a:xfrm>
            <a:off x="6286850" y="4152681"/>
            <a:ext cx="448092" cy="0"/>
          </a:xfrm>
          <a:prstGeom prst="straightConnector1">
            <a:avLst/>
          </a:prstGeom>
          <a:noFill/>
          <a:ln w="19050" cap="flat" cmpd="sng">
            <a:solidFill>
              <a:schemeClr val="accent1"/>
            </a:solidFill>
            <a:prstDash val="dash"/>
            <a:miter lim="800000"/>
            <a:headEnd type="none" w="sm" len="sm"/>
            <a:tailEnd type="triangle" w="med" len="med"/>
          </a:ln>
        </p:spPr>
      </p:cxnSp>
      <p:sp>
        <p:nvSpPr>
          <p:cNvPr id="890" name="Google Shape;890;p62"/>
          <p:cNvSpPr txBox="1"/>
          <p:nvPr/>
        </p:nvSpPr>
        <p:spPr>
          <a:xfrm>
            <a:off x="6044881" y="3777747"/>
            <a:ext cx="756900" cy="338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600">
                <a:solidFill>
                  <a:schemeClr val="dk1"/>
                </a:solidFill>
                <a:latin typeface="Arial"/>
                <a:ea typeface="Arial"/>
                <a:cs typeface="Arial"/>
                <a:sym typeface="Arial"/>
              </a:rPr>
              <a:t>partOf</a:t>
            </a:r>
            <a:endParaRPr sz="1600">
              <a:solidFill>
                <a:schemeClr val="dk1"/>
              </a:solidFill>
              <a:latin typeface="Arial"/>
              <a:ea typeface="Arial"/>
              <a:cs typeface="Arial"/>
              <a:sym typeface="Arial"/>
            </a:endParaRPr>
          </a:p>
        </p:txBody>
      </p:sp>
      <p:cxnSp>
        <p:nvCxnSpPr>
          <p:cNvPr id="891" name="Google Shape;891;p62"/>
          <p:cNvCxnSpPr>
            <a:cxnSpLocks/>
          </p:cNvCxnSpPr>
          <p:nvPr/>
        </p:nvCxnSpPr>
        <p:spPr>
          <a:xfrm>
            <a:off x="4585615" y="4136175"/>
            <a:ext cx="697034" cy="16506"/>
          </a:xfrm>
          <a:prstGeom prst="straightConnector1">
            <a:avLst/>
          </a:prstGeom>
          <a:noFill/>
          <a:ln w="19050" cap="flat" cmpd="sng">
            <a:solidFill>
              <a:schemeClr val="accent1"/>
            </a:solidFill>
            <a:prstDash val="dash"/>
            <a:miter lim="800000"/>
            <a:headEnd type="none" w="sm" len="sm"/>
            <a:tailEnd type="triangle" w="med" len="med"/>
          </a:ln>
        </p:spPr>
      </p:cxnSp>
      <p:sp>
        <p:nvSpPr>
          <p:cNvPr id="892" name="Google Shape;892;p62"/>
          <p:cNvSpPr txBox="1"/>
          <p:nvPr/>
        </p:nvSpPr>
        <p:spPr>
          <a:xfrm>
            <a:off x="4517750" y="3777755"/>
            <a:ext cx="1073123"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600">
                <a:solidFill>
                  <a:schemeClr val="dk1"/>
                </a:solidFill>
                <a:latin typeface="Arial"/>
                <a:ea typeface="Arial"/>
                <a:cs typeface="Arial"/>
                <a:sym typeface="Arial"/>
              </a:rPr>
              <a:t>situatedIn</a:t>
            </a:r>
            <a:endParaRPr sz="1600">
              <a:solidFill>
                <a:schemeClr val="dk1"/>
              </a:solidFill>
              <a:latin typeface="Arial"/>
              <a:ea typeface="Arial"/>
              <a:cs typeface="Arial"/>
              <a:sym typeface="Arial"/>
            </a:endParaRPr>
          </a:p>
        </p:txBody>
      </p:sp>
      <p:cxnSp>
        <p:nvCxnSpPr>
          <p:cNvPr id="893" name="Google Shape;893;p62"/>
          <p:cNvCxnSpPr>
            <a:stCxn id="894" idx="2"/>
            <a:endCxn id="886" idx="2"/>
          </p:cNvCxnSpPr>
          <p:nvPr/>
        </p:nvCxnSpPr>
        <p:spPr>
          <a:xfrm rot="-5400000" flipH="1">
            <a:off x="5733978" y="2752550"/>
            <a:ext cx="20700" cy="3179700"/>
          </a:xfrm>
          <a:prstGeom prst="curvedConnector3">
            <a:avLst>
              <a:gd name="adj1" fmla="val 1250483"/>
            </a:avLst>
          </a:prstGeom>
          <a:noFill/>
          <a:ln w="19050" cap="flat" cmpd="sng">
            <a:solidFill>
              <a:srgbClr val="FF0000"/>
            </a:solidFill>
            <a:prstDash val="dash"/>
            <a:miter lim="800000"/>
            <a:headEnd type="none" w="sm" len="sm"/>
            <a:tailEnd type="triangle" w="med" len="med"/>
          </a:ln>
        </p:spPr>
      </p:cxnSp>
      <p:sp>
        <p:nvSpPr>
          <p:cNvPr id="894" name="Google Shape;894;p62"/>
          <p:cNvSpPr txBox="1"/>
          <p:nvPr/>
        </p:nvSpPr>
        <p:spPr>
          <a:xfrm>
            <a:off x="3765378" y="3931850"/>
            <a:ext cx="778200" cy="40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2000" dirty="0">
                <a:solidFill>
                  <a:schemeClr val="dk1"/>
                </a:solidFill>
                <a:latin typeface="Arial"/>
                <a:ea typeface="Arial"/>
                <a:cs typeface="Arial"/>
                <a:sym typeface="Arial"/>
              </a:rPr>
              <a:t>WU</a:t>
            </a:r>
            <a:endParaRPr dirty="0"/>
          </a:p>
        </p:txBody>
      </p:sp>
      <p:sp>
        <p:nvSpPr>
          <p:cNvPr id="895" name="Google Shape;895;p62"/>
          <p:cNvSpPr txBox="1"/>
          <p:nvPr/>
        </p:nvSpPr>
        <p:spPr>
          <a:xfrm>
            <a:off x="5108856" y="4730205"/>
            <a:ext cx="1370031"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2000">
                <a:solidFill>
                  <a:srgbClr val="FF0000"/>
                </a:solidFill>
                <a:latin typeface="Arial"/>
                <a:ea typeface="Arial"/>
                <a:cs typeface="Arial"/>
                <a:sym typeface="Arial"/>
              </a:rPr>
              <a:t>situatedIn</a:t>
            </a:r>
            <a:endParaRPr sz="2000">
              <a:solidFill>
                <a:srgbClr val="FF0000"/>
              </a:solidFill>
              <a:latin typeface="Arial"/>
              <a:ea typeface="Arial"/>
              <a:cs typeface="Arial"/>
              <a:sym typeface="Arial"/>
            </a:endParaRPr>
          </a:p>
        </p:txBody>
      </p:sp>
      <p:sp>
        <p:nvSpPr>
          <p:cNvPr id="896" name="Google Shape;896;p62"/>
          <p:cNvSpPr txBox="1"/>
          <p:nvPr/>
        </p:nvSpPr>
        <p:spPr>
          <a:xfrm>
            <a:off x="8809753" y="2675593"/>
            <a:ext cx="2797200" cy="1323399"/>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None/>
            </a:pPr>
            <a:r>
              <a:rPr lang="de-DE" sz="2000" b="1" dirty="0">
                <a:solidFill>
                  <a:schemeClr val="dk1"/>
                </a:solidFill>
              </a:rPr>
              <a:t>Instanzen</a:t>
            </a:r>
            <a:r>
              <a:rPr lang="de-DE" sz="2000" dirty="0">
                <a:solidFill>
                  <a:schemeClr val="dk1"/>
                </a:solidFill>
              </a:rPr>
              <a:t> </a:t>
            </a:r>
            <a:r>
              <a:rPr lang="de-DE" sz="2000" dirty="0" err="1">
                <a:solidFill>
                  <a:schemeClr val="dk1"/>
                </a:solidFill>
              </a:rPr>
              <a:t>representieren</a:t>
            </a:r>
            <a:r>
              <a:rPr lang="de-DE" sz="2000" dirty="0">
                <a:solidFill>
                  <a:schemeClr val="dk1"/>
                </a:solidFill>
              </a:rPr>
              <a:t> Abstraktionen von </a:t>
            </a:r>
            <a:r>
              <a:rPr lang="de-DE" sz="2000" b="1" dirty="0">
                <a:solidFill>
                  <a:schemeClr val="dk1"/>
                </a:solidFill>
              </a:rPr>
              <a:t>realen Objekten</a:t>
            </a:r>
            <a:endParaRPr dirty="0"/>
          </a:p>
        </p:txBody>
      </p:sp>
      <p:sp>
        <p:nvSpPr>
          <p:cNvPr id="35" name="Textfeld 34">
            <a:extLst>
              <a:ext uri="{FF2B5EF4-FFF2-40B4-BE49-F238E27FC236}">
                <a16:creationId xmlns:a16="http://schemas.microsoft.com/office/drawing/2014/main" id="{BC62C472-A506-4346-8074-30091B60A647}"/>
              </a:ext>
            </a:extLst>
          </p:cNvPr>
          <p:cNvSpPr txBox="1"/>
          <p:nvPr/>
        </p:nvSpPr>
        <p:spPr>
          <a:xfrm>
            <a:off x="5635099" y="6438435"/>
            <a:ext cx="6096000" cy="307777"/>
          </a:xfrm>
          <a:prstGeom prst="rect">
            <a:avLst/>
          </a:prstGeom>
          <a:noFill/>
        </p:spPr>
        <p:txBody>
          <a:bodyPr wrap="square">
            <a:spAutoFit/>
          </a:bodyPr>
          <a:lstStyle/>
          <a:p>
            <a:pPr marL="0" lvl="0" indent="0" algn="r" rtl="0">
              <a:spcBef>
                <a:spcPts val="0"/>
              </a:spcBef>
              <a:spcAft>
                <a:spcPts val="0"/>
              </a:spcAft>
              <a:buNone/>
            </a:pPr>
            <a:r>
              <a:rPr lang="de-DE" dirty="0">
                <a:solidFill>
                  <a:schemeClr val="dk2"/>
                </a:solidFill>
              </a:rPr>
              <a:t>Slide </a:t>
            </a:r>
            <a:r>
              <a:rPr lang="de-DE" dirty="0" err="1">
                <a:solidFill>
                  <a:schemeClr val="dk2"/>
                </a:solidFill>
              </a:rPr>
              <a:t>Credits</a:t>
            </a:r>
            <a:r>
              <a:rPr lang="de-DE" dirty="0">
                <a:solidFill>
                  <a:schemeClr val="dk2"/>
                </a:solidFill>
              </a:rPr>
              <a:t>: </a:t>
            </a:r>
            <a:r>
              <a:rPr lang="de-DE" dirty="0" err="1">
                <a:solidFill>
                  <a:schemeClr val="dk2"/>
                </a:solidFill>
              </a:rPr>
              <a:t>Fajar</a:t>
            </a:r>
            <a:r>
              <a:rPr lang="de-DE" dirty="0">
                <a:solidFill>
                  <a:schemeClr val="dk2"/>
                </a:solidFill>
              </a:rPr>
              <a:t> J. </a:t>
            </a:r>
            <a:r>
              <a:rPr lang="de-DE" dirty="0" err="1">
                <a:solidFill>
                  <a:schemeClr val="dk2"/>
                </a:solidFill>
              </a:rPr>
              <a:t>Ekaputra</a:t>
            </a:r>
            <a:endParaRPr lang="de-DE" dirty="0">
              <a:solidFill>
                <a:schemeClr val="dk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6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7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7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7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8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8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8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7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7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8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7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7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9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88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89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89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89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88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88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889"/>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89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888"/>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88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86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87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86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893"/>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8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77"/>
        <p:cNvGrpSpPr/>
        <p:nvPr/>
      </p:nvGrpSpPr>
      <p:grpSpPr>
        <a:xfrm>
          <a:off x="0" y="0"/>
          <a:ext cx="0" cy="0"/>
          <a:chOff x="0" y="0"/>
          <a:chExt cx="0" cy="0"/>
        </a:xfrm>
      </p:grpSpPr>
      <p:sp>
        <p:nvSpPr>
          <p:cNvPr id="1078" name="Google Shape;1078;p71"/>
          <p:cNvSpPr txBox="1">
            <a:spLocks noGrp="1"/>
          </p:cNvSpPr>
          <p:nvPr>
            <p:ph type="sldNum" idx="12"/>
          </p:nvPr>
        </p:nvSpPr>
        <p:spPr>
          <a:xfrm>
            <a:off x="203200" y="268293"/>
            <a:ext cx="523876" cy="365125"/>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de-DE"/>
              <a:t>4</a:t>
            </a:fld>
            <a:endParaRPr/>
          </a:p>
        </p:txBody>
      </p:sp>
      <p:sp>
        <p:nvSpPr>
          <p:cNvPr id="1079" name="Google Shape;1079;p71"/>
          <p:cNvSpPr txBox="1"/>
          <p:nvPr/>
        </p:nvSpPr>
        <p:spPr>
          <a:xfrm>
            <a:off x="937740" y="215748"/>
            <a:ext cx="11051060" cy="100350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4400"/>
              <a:buFont typeface="Play"/>
              <a:buNone/>
            </a:pPr>
            <a:r>
              <a:rPr lang="de-DE" sz="4400" b="1" i="0" u="none" strike="noStrike" cap="none" dirty="0">
                <a:solidFill>
                  <a:schemeClr val="dk2"/>
                </a:solidFill>
                <a:latin typeface="Play"/>
                <a:ea typeface="Play"/>
                <a:cs typeface="Play"/>
                <a:sym typeface="Play"/>
              </a:rPr>
              <a:t>Subsymbolische AI</a:t>
            </a:r>
            <a:endParaRPr dirty="0"/>
          </a:p>
        </p:txBody>
      </p:sp>
      <p:sp>
        <p:nvSpPr>
          <p:cNvPr id="8" name="Textfeld 7">
            <a:extLst>
              <a:ext uri="{FF2B5EF4-FFF2-40B4-BE49-F238E27FC236}">
                <a16:creationId xmlns:a16="http://schemas.microsoft.com/office/drawing/2014/main" id="{E20508A0-8F93-4619-B58E-B194707C49C2}"/>
              </a:ext>
            </a:extLst>
          </p:cNvPr>
          <p:cNvSpPr txBox="1"/>
          <p:nvPr/>
        </p:nvSpPr>
        <p:spPr>
          <a:xfrm>
            <a:off x="5765727" y="6412309"/>
            <a:ext cx="6096000" cy="307777"/>
          </a:xfrm>
          <a:prstGeom prst="rect">
            <a:avLst/>
          </a:prstGeom>
          <a:noFill/>
        </p:spPr>
        <p:txBody>
          <a:bodyPr wrap="square">
            <a:spAutoFit/>
          </a:bodyPr>
          <a:lstStyle/>
          <a:p>
            <a:pPr marL="0" lvl="0" indent="0" algn="r" rtl="0">
              <a:spcBef>
                <a:spcPts val="0"/>
              </a:spcBef>
              <a:spcAft>
                <a:spcPts val="0"/>
              </a:spcAft>
              <a:buNone/>
            </a:pPr>
            <a:r>
              <a:rPr lang="de-DE" dirty="0">
                <a:solidFill>
                  <a:schemeClr val="dk2"/>
                </a:solidFill>
              </a:rPr>
              <a:t>Slide </a:t>
            </a:r>
            <a:r>
              <a:rPr lang="de-DE" dirty="0" err="1">
                <a:solidFill>
                  <a:schemeClr val="dk2"/>
                </a:solidFill>
              </a:rPr>
              <a:t>Credits</a:t>
            </a:r>
            <a:r>
              <a:rPr lang="de-DE" dirty="0">
                <a:solidFill>
                  <a:schemeClr val="dk2"/>
                </a:solidFill>
              </a:rPr>
              <a:t>: </a:t>
            </a:r>
            <a:r>
              <a:rPr lang="de-DE" dirty="0" err="1">
                <a:solidFill>
                  <a:schemeClr val="dk2"/>
                </a:solidFill>
              </a:rPr>
              <a:t>Fajar</a:t>
            </a:r>
            <a:r>
              <a:rPr lang="de-DE" dirty="0">
                <a:solidFill>
                  <a:schemeClr val="dk2"/>
                </a:solidFill>
              </a:rPr>
              <a:t> J. </a:t>
            </a:r>
            <a:r>
              <a:rPr lang="de-DE" dirty="0" err="1">
                <a:solidFill>
                  <a:schemeClr val="dk2"/>
                </a:solidFill>
              </a:rPr>
              <a:t>Ekaputra</a:t>
            </a:r>
            <a:endParaRPr lang="de-DE" dirty="0">
              <a:solidFill>
                <a:schemeClr val="dk2"/>
              </a:solidFill>
            </a:endParaRPr>
          </a:p>
        </p:txBody>
      </p:sp>
      <p:pic>
        <p:nvPicPr>
          <p:cNvPr id="6" name="Brain">
            <a:hlinkClick r:id="" action="ppaction://media"/>
            <a:extLst>
              <a:ext uri="{FF2B5EF4-FFF2-40B4-BE49-F238E27FC236}">
                <a16:creationId xmlns:a16="http://schemas.microsoft.com/office/drawing/2014/main" id="{A56A035E-36ED-4571-BBAA-AAE65A291E5A}"/>
              </a:ext>
            </a:extLst>
          </p:cNvPr>
          <p:cNvPicPr>
            <a:picLocks noChangeAspect="1"/>
          </p:cNvPicPr>
          <p:nvPr>
            <a:videoFile r:link="rId2"/>
            <p:extLst>
              <p:ext uri="{DAA4B4D4-6D71-4841-9C94-3DE7FCFB9230}">
                <p14:media xmlns:p14="http://schemas.microsoft.com/office/powerpoint/2010/main" r:embed="rId1">
                  <p14:bmkLst>
                    <p14:bmk name="Textmarke 1" time="0"/>
                    <p14:bmk name="Textmarke 2" time="3009.3913"/>
                  </p14:bmkLst>
                </p14:media>
              </p:ext>
            </p:extLst>
          </p:nvPr>
        </p:nvPicPr>
        <p:blipFill rotWithShape="1">
          <a:blip r:embed="rId5"/>
          <a:srcRect l="16576" r="16403" b="2661"/>
          <a:stretch/>
        </p:blipFill>
        <p:spPr>
          <a:xfrm>
            <a:off x="6702886" y="1034475"/>
            <a:ext cx="4887310" cy="3992730"/>
          </a:xfrm>
          <a:prstGeom prst="rect">
            <a:avLst/>
          </a:prstGeom>
        </p:spPr>
      </p:pic>
      <p:sp>
        <p:nvSpPr>
          <p:cNvPr id="7" name="Google Shape;1080;p71">
            <a:extLst>
              <a:ext uri="{FF2B5EF4-FFF2-40B4-BE49-F238E27FC236}">
                <a16:creationId xmlns:a16="http://schemas.microsoft.com/office/drawing/2014/main" id="{6E13DC6E-5908-4E78-930B-2774C1FA32D4}"/>
              </a:ext>
            </a:extLst>
          </p:cNvPr>
          <p:cNvSpPr txBox="1"/>
          <p:nvPr/>
        </p:nvSpPr>
        <p:spPr>
          <a:xfrm>
            <a:off x="727076" y="1532720"/>
            <a:ext cx="3610200" cy="369327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b="0" i="0" u="none" strike="noStrike" cap="none" dirty="0">
                <a:solidFill>
                  <a:schemeClr val="dk1"/>
                </a:solidFill>
                <a:latin typeface="Arial"/>
                <a:ea typeface="Arial"/>
                <a:cs typeface="Arial"/>
                <a:sym typeface="Arial"/>
              </a:rPr>
              <a:t>(+) Lernalgorithmen erfassen </a:t>
            </a:r>
            <a:r>
              <a:rPr lang="de-DE" sz="1800" b="1" i="0" u="none" strike="noStrike" cap="none" dirty="0">
                <a:solidFill>
                  <a:schemeClr val="dk1"/>
                </a:solidFill>
                <a:latin typeface="Arial"/>
                <a:ea typeface="Arial"/>
                <a:cs typeface="Arial"/>
                <a:sym typeface="Arial"/>
              </a:rPr>
              <a:t>komplexe real-</a:t>
            </a:r>
            <a:r>
              <a:rPr lang="de-DE" sz="1800" b="1" i="0" u="none" strike="noStrike" cap="none" dirty="0" err="1">
                <a:solidFill>
                  <a:schemeClr val="dk1"/>
                </a:solidFill>
                <a:latin typeface="Arial"/>
                <a:ea typeface="Arial"/>
                <a:cs typeface="Arial"/>
                <a:sym typeface="Arial"/>
              </a:rPr>
              <a:t>world</a:t>
            </a:r>
            <a:r>
              <a:rPr lang="de-DE" sz="1800" b="1" i="0" u="none" strike="noStrike" cap="none" dirty="0">
                <a:solidFill>
                  <a:schemeClr val="dk1"/>
                </a:solidFill>
                <a:latin typeface="Arial"/>
                <a:ea typeface="Arial"/>
                <a:cs typeface="Arial"/>
                <a:sym typeface="Arial"/>
              </a:rPr>
              <a:t> Zusammenhänge</a:t>
            </a:r>
          </a:p>
          <a:p>
            <a:pPr marL="0" marR="0" lvl="0" indent="0" algn="l" rtl="0">
              <a:spcBef>
                <a:spcPts val="0"/>
              </a:spcBef>
              <a:spcAft>
                <a:spcPts val="0"/>
              </a:spcAft>
              <a:buNone/>
            </a:pPr>
            <a:endParaRPr lang="de-DE" sz="1800" b="1" dirty="0">
              <a:solidFill>
                <a:schemeClr val="dk1"/>
              </a:solidFill>
            </a:endParaRPr>
          </a:p>
          <a:p>
            <a:pPr marL="0" marR="0" lvl="0" indent="0" algn="l" rtl="0">
              <a:spcBef>
                <a:spcPts val="0"/>
              </a:spcBef>
              <a:spcAft>
                <a:spcPts val="0"/>
              </a:spcAft>
              <a:buNone/>
            </a:pPr>
            <a:r>
              <a:rPr lang="de-DE" sz="1800" dirty="0">
                <a:solidFill>
                  <a:schemeClr val="dk1"/>
                </a:solidFill>
              </a:rPr>
              <a:t>(+) Standardmodelle können auf </a:t>
            </a:r>
            <a:r>
              <a:rPr lang="de-DE" sz="1800" b="1" i="1" dirty="0">
                <a:solidFill>
                  <a:schemeClr val="dk1"/>
                </a:solidFill>
              </a:rPr>
              <a:t>multimodalen Inputs </a:t>
            </a:r>
            <a:r>
              <a:rPr lang="de-DE" sz="1800" dirty="0">
                <a:solidFill>
                  <a:schemeClr val="dk1"/>
                </a:solidFill>
              </a:rPr>
              <a:t>auf </a:t>
            </a:r>
            <a:r>
              <a:rPr lang="de-DE" sz="1800" b="1" i="1" dirty="0">
                <a:solidFill>
                  <a:schemeClr val="dk1"/>
                </a:solidFill>
              </a:rPr>
              <a:t>verschiedenste Situationen</a:t>
            </a:r>
            <a:r>
              <a:rPr lang="de-DE" sz="1800" dirty="0">
                <a:solidFill>
                  <a:schemeClr val="dk1"/>
                </a:solidFill>
              </a:rPr>
              <a:t> angewendet werden</a:t>
            </a:r>
          </a:p>
          <a:p>
            <a:pPr marL="0" marR="0" lvl="0" indent="0" algn="l" rtl="0">
              <a:spcBef>
                <a:spcPts val="0"/>
              </a:spcBef>
              <a:spcAft>
                <a:spcPts val="0"/>
              </a:spcAft>
              <a:buNone/>
            </a:pPr>
            <a:endParaRPr lang="de-DE" sz="1800" dirty="0">
              <a:solidFill>
                <a:schemeClr val="dk1"/>
              </a:solidFill>
            </a:endParaRPr>
          </a:p>
          <a:p>
            <a:pPr marL="0" marR="0" lvl="0" indent="0" algn="l" rtl="0">
              <a:spcBef>
                <a:spcPts val="0"/>
              </a:spcBef>
              <a:spcAft>
                <a:spcPts val="0"/>
              </a:spcAft>
              <a:buNone/>
            </a:pPr>
            <a:r>
              <a:rPr lang="de-DE" sz="1800" dirty="0">
                <a:solidFill>
                  <a:schemeClr val="dk1"/>
                </a:solidFill>
              </a:rPr>
              <a:t>(-) Datenintensiv</a:t>
            </a:r>
          </a:p>
          <a:p>
            <a:pPr marL="0" marR="0" lvl="0" indent="0" algn="l" rtl="0">
              <a:spcBef>
                <a:spcPts val="0"/>
              </a:spcBef>
              <a:spcAft>
                <a:spcPts val="0"/>
              </a:spcAft>
              <a:buNone/>
            </a:pPr>
            <a:endParaRPr lang="de-DE" sz="1800" dirty="0">
              <a:solidFill>
                <a:schemeClr val="dk1"/>
              </a:solidFill>
            </a:endParaRPr>
          </a:p>
          <a:p>
            <a:pPr marL="0" marR="0" lvl="0" indent="0" algn="l" rtl="0">
              <a:spcBef>
                <a:spcPts val="0"/>
              </a:spcBef>
              <a:spcAft>
                <a:spcPts val="0"/>
              </a:spcAft>
              <a:buNone/>
            </a:pPr>
            <a:r>
              <a:rPr lang="de-DE" sz="1800" dirty="0">
                <a:solidFill>
                  <a:schemeClr val="dk1"/>
                </a:solidFill>
              </a:rPr>
              <a:t>(-) Entscheidungen sind nicht transparent und nicht erklärbar.</a:t>
            </a:r>
            <a:endParaRPr dirty="0"/>
          </a:p>
        </p:txBody>
      </p:sp>
    </p:spTree>
    <p:extLst>
      <p:ext uri="{BB962C8B-B14F-4D97-AF65-F5344CB8AC3E}">
        <p14:creationId xmlns:p14="http://schemas.microsoft.com/office/powerpoint/2010/main" val="2675057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960"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6"/>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6"/>
                                        </p:tgtEl>
                                      </p:cBhvr>
                                    </p:cmd>
                                  </p:childTnLst>
                                </p:cTn>
                              </p:par>
                            </p:childTnLst>
                          </p:cTn>
                        </p:par>
                      </p:childTnLst>
                    </p:cTn>
                  </p:par>
                </p:childTnLst>
              </p:cTn>
              <p:nextCondLst>
                <p:cond evt="onClick" delay="0">
                  <p:tgtEl>
                    <p:spTgt spid="6"/>
                  </p:tgtEl>
                </p:cond>
              </p:nextCondLst>
            </p:seq>
            <p:video>
              <p:cMediaNode vol="80000">
                <p:cTn id="32" repeatCount="indefinite" fill="hold" display="0">
                  <p:stCondLst>
                    <p:cond delay="indefinite"/>
                  </p:stCondLst>
                </p:cTn>
                <p:tgtEl>
                  <p:spTgt spid="6"/>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Grafik 3"/>
          <p:cNvPicPr>
            <a:picLocks noChangeAspect="1"/>
          </p:cNvPicPr>
          <p:nvPr/>
        </p:nvPicPr>
        <p:blipFill>
          <a:blip r:embed="rId3"/>
          <a:stretch/>
        </p:blipFill>
        <p:spPr bwMode="auto">
          <a:xfrm>
            <a:off x="10685636" y="232005"/>
            <a:ext cx="1102258" cy="449032"/>
          </a:xfrm>
          <a:prstGeom prst="rect">
            <a:avLst/>
          </a:prstGeom>
        </p:spPr>
      </p:pic>
      <p:grpSp>
        <p:nvGrpSpPr>
          <p:cNvPr id="31" name="Gruppieren 30"/>
          <p:cNvGrpSpPr/>
          <p:nvPr/>
        </p:nvGrpSpPr>
        <p:grpSpPr bwMode="auto">
          <a:xfrm rot="10800000">
            <a:off x="229332" y="222662"/>
            <a:ext cx="468140" cy="911285"/>
            <a:chOff x="487095" y="681975"/>
            <a:chExt cx="468140" cy="911285"/>
          </a:xfrm>
          <a:solidFill>
            <a:srgbClr val="CFC700"/>
          </a:solidFill>
        </p:grpSpPr>
        <p:cxnSp>
          <p:nvCxnSpPr>
            <p:cNvPr id="32" name="Gerade Verbindung 31"/>
            <p:cNvCxnSpPr>
              <a:cxnSpLocks/>
            </p:cNvCxnSpPr>
            <p:nvPr/>
          </p:nvCxnSpPr>
          <p:spPr bwMode="auto">
            <a:xfrm flipV="1">
              <a:off x="721165" y="779868"/>
              <a:ext cx="0" cy="419671"/>
            </a:xfrm>
            <a:prstGeom prst="line">
              <a:avLst/>
            </a:prstGeom>
            <a:grpFill/>
            <a:ln>
              <a:solidFill>
                <a:srgbClr val="CFC700"/>
              </a:solidFill>
            </a:ln>
          </p:spPr>
          <p:style>
            <a:lnRef idx="2">
              <a:schemeClr val="accent1"/>
            </a:lnRef>
            <a:fillRef idx="0">
              <a:schemeClr val="accent1"/>
            </a:fillRef>
            <a:effectRef idx="1">
              <a:schemeClr val="accent1"/>
            </a:effectRef>
            <a:fontRef idx="minor">
              <a:schemeClr val="tx1"/>
            </a:fontRef>
          </p:style>
        </p:cxnSp>
        <p:sp>
          <p:nvSpPr>
            <p:cNvPr id="39" name="Oval 38"/>
            <p:cNvSpPr/>
            <p:nvPr/>
          </p:nvSpPr>
          <p:spPr bwMode="auto">
            <a:xfrm>
              <a:off x="637470" y="681975"/>
              <a:ext cx="167390" cy="16739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solidFill>
                  <a:srgbClr val="CFC700"/>
                </a:solidFill>
              </a:endParaRPr>
            </a:p>
          </p:txBody>
        </p:sp>
        <p:sp>
          <p:nvSpPr>
            <p:cNvPr id="40" name="Oval 39"/>
            <p:cNvSpPr/>
            <p:nvPr/>
          </p:nvSpPr>
          <p:spPr bwMode="auto">
            <a:xfrm>
              <a:off x="487095" y="1125120"/>
              <a:ext cx="468140" cy="4681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grpSp>
      <p:sp>
        <p:nvSpPr>
          <p:cNvPr id="90" name="Datumsplatzhalter 89"/>
          <p:cNvSpPr>
            <a:spLocks noGrp="1"/>
          </p:cNvSpPr>
          <p:nvPr>
            <p:ph type="dt" sz="half" idx="10"/>
          </p:nvPr>
        </p:nvSpPr>
        <p:spPr bwMode="auto"/>
        <p:txBody>
          <a:bodyPr/>
          <a:lstStyle/>
          <a:p>
            <a:pPr>
              <a:defRPr/>
            </a:pPr>
            <a:r>
              <a:rPr lang="de-AT"/>
              <a:t>30.11.2024</a:t>
            </a:r>
            <a:endParaRPr lang="de-DE"/>
          </a:p>
        </p:txBody>
      </p:sp>
      <p:sp>
        <p:nvSpPr>
          <p:cNvPr id="91" name="Fußzeilenplatzhalter 90"/>
          <p:cNvSpPr>
            <a:spLocks noGrp="1"/>
          </p:cNvSpPr>
          <p:nvPr>
            <p:ph type="ftr" sz="quarter" idx="11"/>
          </p:nvPr>
        </p:nvSpPr>
        <p:spPr bwMode="auto"/>
        <p:txBody>
          <a:bodyPr/>
          <a:lstStyle/>
          <a:p>
            <a:pPr>
              <a:defRPr/>
            </a:pPr>
            <a:r>
              <a:rPr lang="de-DE" dirty="0"/>
              <a:t>Retreat Event 2024</a:t>
            </a:r>
          </a:p>
        </p:txBody>
      </p:sp>
      <p:sp>
        <p:nvSpPr>
          <p:cNvPr id="59" name="Foliennummernplatzhalter 14"/>
          <p:cNvSpPr>
            <a:spLocks noGrp="1"/>
          </p:cNvSpPr>
          <p:nvPr>
            <p:ph type="sldNum" sz="quarter" idx="12"/>
          </p:nvPr>
        </p:nvSpPr>
        <p:spPr bwMode="auto"/>
        <p:txBody>
          <a:bodyPr/>
          <a:lstStyle/>
          <a:p>
            <a:pPr algn="ctr">
              <a:defRPr/>
            </a:pPr>
            <a:fld id="{78D28EF7-E4EA-6347-AA01-C9F5606D62FC}" type="slidenum">
              <a:rPr lang="de-DE" sz="1400">
                <a:solidFill>
                  <a:schemeClr val="tx1"/>
                </a:solidFill>
              </a:rPr>
              <a:t>5</a:t>
            </a:fld>
            <a:endParaRPr lang="de-DE" sz="1400">
              <a:solidFill>
                <a:schemeClr val="tx1"/>
              </a:solidFill>
            </a:endParaRPr>
          </a:p>
        </p:txBody>
      </p:sp>
      <p:sp>
        <p:nvSpPr>
          <p:cNvPr id="72" name="Google Shape;1079;p71">
            <a:extLst>
              <a:ext uri="{FF2B5EF4-FFF2-40B4-BE49-F238E27FC236}">
                <a16:creationId xmlns:a16="http://schemas.microsoft.com/office/drawing/2014/main" id="{BB434F3F-5D82-44EC-A642-0833F3C6F34B}"/>
              </a:ext>
            </a:extLst>
          </p:cNvPr>
          <p:cNvSpPr txBox="1"/>
          <p:nvPr/>
        </p:nvSpPr>
        <p:spPr>
          <a:xfrm>
            <a:off x="937740" y="215748"/>
            <a:ext cx="11051060" cy="100350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4400"/>
              <a:buFont typeface="Play"/>
              <a:buNone/>
            </a:pPr>
            <a:r>
              <a:rPr lang="de-DE" sz="4400" b="1" i="0" u="none" strike="noStrike" cap="none" dirty="0">
                <a:solidFill>
                  <a:schemeClr val="dk2"/>
                </a:solidFill>
                <a:latin typeface="Play"/>
                <a:ea typeface="Play"/>
                <a:cs typeface="Play"/>
                <a:sym typeface="Play"/>
              </a:rPr>
              <a:t>Bilateral AI</a:t>
            </a:r>
            <a:endParaRPr dirty="0"/>
          </a:p>
        </p:txBody>
      </p:sp>
      <p:sp>
        <p:nvSpPr>
          <p:cNvPr id="5" name="Rectangle 1">
            <a:extLst>
              <a:ext uri="{FF2B5EF4-FFF2-40B4-BE49-F238E27FC236}">
                <a16:creationId xmlns:a16="http://schemas.microsoft.com/office/drawing/2014/main" id="{880BDEDC-4029-4BCB-A8CB-F7DC0E3576DA}"/>
              </a:ext>
            </a:extLst>
          </p:cNvPr>
          <p:cNvSpPr>
            <a:spLocks noChangeArrowheads="1"/>
          </p:cNvSpPr>
          <p:nvPr/>
        </p:nvSpPr>
        <p:spPr bwMode="auto">
          <a:xfrm>
            <a:off x="1119374" y="1377057"/>
            <a:ext cx="9668600" cy="4409548"/>
          </a:xfrm>
          <a:prstGeom prst="rect">
            <a:avLst/>
          </a:prstGeom>
          <a:noFill/>
          <a:ln>
            <a:noFill/>
          </a:ln>
          <a:effectLst/>
        </p:spPr>
        <p:txBody>
          <a:bodyPr vert="horz" wrap="square" lIns="0" tIns="-11109" rIns="0" bIns="-11109"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de-DE" altLang="en-US" sz="2400" b="1" dirty="0">
                <a:solidFill>
                  <a:schemeClr val="dk2"/>
                </a:solidFill>
                <a:latin typeface="Play"/>
              </a:rPr>
              <a:t>„Bilaterale“ AI zielt darauf ab, Künstliche Intelligenz (KI) durch die Kombination von symbolischer und subsymbolischer KI auf die nächste Stufe zu heben. </a:t>
            </a:r>
          </a:p>
          <a:p>
            <a:pPr marL="0" marR="0" lvl="0" indent="0" algn="l" defTabSz="914400" rtl="0" eaLnBrk="0" fontAlgn="base" latinLnBrk="0" hangingPunct="0">
              <a:lnSpc>
                <a:spcPct val="100000"/>
              </a:lnSpc>
              <a:spcBef>
                <a:spcPct val="0"/>
              </a:spcBef>
              <a:spcAft>
                <a:spcPct val="0"/>
              </a:spcAft>
              <a:buClrTx/>
              <a:buSzTx/>
              <a:buFontTx/>
              <a:buNone/>
              <a:tabLst/>
            </a:pPr>
            <a:endParaRPr lang="de-DE" altLang="en-US" sz="2400" b="1" dirty="0">
              <a:solidFill>
                <a:schemeClr val="dk2"/>
              </a:solidFill>
              <a:latin typeface="Play"/>
            </a:endParaRPr>
          </a:p>
          <a:p>
            <a:pPr marL="0" marR="0" lvl="0" indent="0" algn="l" defTabSz="914400" rtl="0" eaLnBrk="0" fontAlgn="base" latinLnBrk="0" hangingPunct="0">
              <a:lnSpc>
                <a:spcPct val="100000"/>
              </a:lnSpc>
              <a:spcBef>
                <a:spcPct val="0"/>
              </a:spcBef>
              <a:spcAft>
                <a:spcPct val="0"/>
              </a:spcAft>
              <a:buClrTx/>
              <a:buSzTx/>
              <a:buFontTx/>
              <a:buNone/>
              <a:tabLst/>
            </a:pPr>
            <a:r>
              <a:rPr lang="de-DE" altLang="en-US" sz="2400" b="1" dirty="0">
                <a:solidFill>
                  <a:schemeClr val="dk2"/>
                </a:solidFill>
                <a:latin typeface="Play"/>
              </a:rPr>
              <a:t>Diese Integration soll etwas widerspiegeln, was Menschen von Natur aus tun: die </a:t>
            </a:r>
            <a:r>
              <a:rPr lang="de-DE" altLang="en-US" sz="2400" b="1" u="sng" dirty="0">
                <a:solidFill>
                  <a:schemeClr val="dk2"/>
                </a:solidFill>
                <a:latin typeface="Play"/>
              </a:rPr>
              <a:t>gleichzeitige</a:t>
            </a:r>
            <a:r>
              <a:rPr lang="de-DE" altLang="en-US" sz="2400" b="1" dirty="0">
                <a:solidFill>
                  <a:schemeClr val="dk2"/>
                </a:solidFill>
                <a:latin typeface="Play"/>
              </a:rPr>
              <a:t> Nutzung von Kognition und logischem Denken. </a:t>
            </a:r>
          </a:p>
          <a:p>
            <a:pPr marL="0" marR="0" lvl="0" indent="0" algn="l" defTabSz="914400" rtl="0" eaLnBrk="0" fontAlgn="base" latinLnBrk="0" hangingPunct="0">
              <a:lnSpc>
                <a:spcPct val="100000"/>
              </a:lnSpc>
              <a:spcBef>
                <a:spcPct val="0"/>
              </a:spcBef>
              <a:spcAft>
                <a:spcPct val="0"/>
              </a:spcAft>
              <a:buClrTx/>
              <a:buSzTx/>
              <a:buFontTx/>
              <a:buNone/>
              <a:tabLst/>
            </a:pPr>
            <a:endParaRPr lang="de-DE" altLang="en-US" sz="2400" b="1" dirty="0">
              <a:solidFill>
                <a:schemeClr val="dk2"/>
              </a:solidFill>
              <a:latin typeface="Play"/>
            </a:endParaRPr>
          </a:p>
          <a:p>
            <a:pPr marL="0" marR="0" lvl="0" indent="0" algn="l" defTabSz="914400" rtl="0" eaLnBrk="0" fontAlgn="base" latinLnBrk="0" hangingPunct="0">
              <a:lnSpc>
                <a:spcPct val="100000"/>
              </a:lnSpc>
              <a:spcBef>
                <a:spcPct val="0"/>
              </a:spcBef>
              <a:spcAft>
                <a:spcPct val="0"/>
              </a:spcAft>
              <a:buClrTx/>
              <a:buSzTx/>
              <a:buFontTx/>
              <a:buNone/>
              <a:tabLst/>
            </a:pPr>
            <a:r>
              <a:rPr lang="de-DE" altLang="en-US" sz="2400" b="1" dirty="0">
                <a:solidFill>
                  <a:schemeClr val="dk2"/>
                </a:solidFill>
                <a:latin typeface="Play"/>
              </a:rPr>
              <a:t>Durch diese Kombination will Bilateral AI die Grundlagen für eine breite KI entwickeln, also eine KI die ein breites Spektrum an Problemen lösen kann, anstatt auf eine einzelne Aufgabe oder Domäne beschränkt zu sein.</a:t>
            </a:r>
          </a:p>
        </p:txBody>
      </p:sp>
    </p:spTree>
    <p:extLst>
      <p:ext uri="{BB962C8B-B14F-4D97-AF65-F5344CB8AC3E}">
        <p14:creationId xmlns:p14="http://schemas.microsoft.com/office/powerpoint/2010/main" val="1987245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Grafik 3"/>
          <p:cNvPicPr>
            <a:picLocks noChangeAspect="1"/>
          </p:cNvPicPr>
          <p:nvPr/>
        </p:nvPicPr>
        <p:blipFill>
          <a:blip r:embed="rId3"/>
          <a:stretch/>
        </p:blipFill>
        <p:spPr bwMode="auto">
          <a:xfrm>
            <a:off x="10685636" y="232005"/>
            <a:ext cx="1102258" cy="449032"/>
          </a:xfrm>
          <a:prstGeom prst="rect">
            <a:avLst/>
          </a:prstGeom>
        </p:spPr>
      </p:pic>
      <p:grpSp>
        <p:nvGrpSpPr>
          <p:cNvPr id="31" name="Gruppieren 30"/>
          <p:cNvGrpSpPr/>
          <p:nvPr/>
        </p:nvGrpSpPr>
        <p:grpSpPr bwMode="auto">
          <a:xfrm rot="10800000">
            <a:off x="229332" y="222662"/>
            <a:ext cx="468140" cy="911285"/>
            <a:chOff x="487095" y="681975"/>
            <a:chExt cx="468140" cy="911285"/>
          </a:xfrm>
          <a:solidFill>
            <a:srgbClr val="CFC700"/>
          </a:solidFill>
        </p:grpSpPr>
        <p:cxnSp>
          <p:nvCxnSpPr>
            <p:cNvPr id="32" name="Gerade Verbindung 31"/>
            <p:cNvCxnSpPr>
              <a:cxnSpLocks/>
            </p:cNvCxnSpPr>
            <p:nvPr/>
          </p:nvCxnSpPr>
          <p:spPr bwMode="auto">
            <a:xfrm flipV="1">
              <a:off x="721165" y="779868"/>
              <a:ext cx="0" cy="419671"/>
            </a:xfrm>
            <a:prstGeom prst="line">
              <a:avLst/>
            </a:prstGeom>
            <a:grpFill/>
            <a:ln>
              <a:solidFill>
                <a:srgbClr val="CFC700"/>
              </a:solidFill>
            </a:ln>
          </p:spPr>
          <p:style>
            <a:lnRef idx="2">
              <a:schemeClr val="accent1"/>
            </a:lnRef>
            <a:fillRef idx="0">
              <a:schemeClr val="accent1"/>
            </a:fillRef>
            <a:effectRef idx="1">
              <a:schemeClr val="accent1"/>
            </a:effectRef>
            <a:fontRef idx="minor">
              <a:schemeClr val="tx1"/>
            </a:fontRef>
          </p:style>
        </p:cxnSp>
        <p:sp>
          <p:nvSpPr>
            <p:cNvPr id="39" name="Oval 38"/>
            <p:cNvSpPr/>
            <p:nvPr/>
          </p:nvSpPr>
          <p:spPr bwMode="auto">
            <a:xfrm>
              <a:off x="637470" y="681975"/>
              <a:ext cx="167390" cy="16739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solidFill>
                  <a:srgbClr val="CFC700"/>
                </a:solidFill>
              </a:endParaRPr>
            </a:p>
          </p:txBody>
        </p:sp>
        <p:sp>
          <p:nvSpPr>
            <p:cNvPr id="40" name="Oval 39"/>
            <p:cNvSpPr/>
            <p:nvPr/>
          </p:nvSpPr>
          <p:spPr bwMode="auto">
            <a:xfrm>
              <a:off x="487095" y="1125120"/>
              <a:ext cx="468140" cy="4681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grpSp>
      <p:sp>
        <p:nvSpPr>
          <p:cNvPr id="90" name="Datumsplatzhalter 89"/>
          <p:cNvSpPr>
            <a:spLocks noGrp="1"/>
          </p:cNvSpPr>
          <p:nvPr>
            <p:ph type="dt" sz="half" idx="10"/>
          </p:nvPr>
        </p:nvSpPr>
        <p:spPr bwMode="auto"/>
        <p:txBody>
          <a:bodyPr/>
          <a:lstStyle/>
          <a:p>
            <a:pPr>
              <a:defRPr/>
            </a:pPr>
            <a:r>
              <a:rPr lang="de-AT"/>
              <a:t>30.11.2024</a:t>
            </a:r>
            <a:endParaRPr lang="de-DE"/>
          </a:p>
        </p:txBody>
      </p:sp>
      <p:sp>
        <p:nvSpPr>
          <p:cNvPr id="91" name="Fußzeilenplatzhalter 90"/>
          <p:cNvSpPr>
            <a:spLocks noGrp="1"/>
          </p:cNvSpPr>
          <p:nvPr>
            <p:ph type="ftr" sz="quarter" idx="11"/>
          </p:nvPr>
        </p:nvSpPr>
        <p:spPr bwMode="auto"/>
        <p:txBody>
          <a:bodyPr/>
          <a:lstStyle/>
          <a:p>
            <a:pPr>
              <a:defRPr/>
            </a:pPr>
            <a:r>
              <a:rPr lang="de-DE" dirty="0"/>
              <a:t>Retreat Event 2024</a:t>
            </a:r>
          </a:p>
        </p:txBody>
      </p:sp>
      <p:sp>
        <p:nvSpPr>
          <p:cNvPr id="59" name="Foliennummernplatzhalter 14"/>
          <p:cNvSpPr>
            <a:spLocks noGrp="1"/>
          </p:cNvSpPr>
          <p:nvPr>
            <p:ph type="sldNum" sz="quarter" idx="12"/>
          </p:nvPr>
        </p:nvSpPr>
        <p:spPr bwMode="auto"/>
        <p:txBody>
          <a:bodyPr/>
          <a:lstStyle/>
          <a:p>
            <a:pPr algn="ctr">
              <a:defRPr/>
            </a:pPr>
            <a:fld id="{78D28EF7-E4EA-6347-AA01-C9F5606D62FC}" type="slidenum">
              <a:rPr lang="de-DE" sz="1400">
                <a:solidFill>
                  <a:schemeClr val="tx1"/>
                </a:solidFill>
              </a:rPr>
              <a:t>6</a:t>
            </a:fld>
            <a:endParaRPr lang="de-DE" sz="1400">
              <a:solidFill>
                <a:schemeClr val="tx1"/>
              </a:solidFill>
            </a:endParaRPr>
          </a:p>
        </p:txBody>
      </p:sp>
      <p:sp>
        <p:nvSpPr>
          <p:cNvPr id="72" name="Google Shape;1079;p71">
            <a:extLst>
              <a:ext uri="{FF2B5EF4-FFF2-40B4-BE49-F238E27FC236}">
                <a16:creationId xmlns:a16="http://schemas.microsoft.com/office/drawing/2014/main" id="{BB434F3F-5D82-44EC-A642-0833F3C6F34B}"/>
              </a:ext>
            </a:extLst>
          </p:cNvPr>
          <p:cNvSpPr txBox="1"/>
          <p:nvPr/>
        </p:nvSpPr>
        <p:spPr>
          <a:xfrm>
            <a:off x="937740" y="215748"/>
            <a:ext cx="11051060" cy="100350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4400"/>
              <a:buFont typeface="Play"/>
              <a:buNone/>
            </a:pPr>
            <a:r>
              <a:rPr lang="de-DE" sz="4400" b="1" i="0" u="none" strike="noStrike" cap="none" dirty="0">
                <a:solidFill>
                  <a:schemeClr val="dk2"/>
                </a:solidFill>
                <a:latin typeface="Play"/>
                <a:ea typeface="Play"/>
                <a:cs typeface="Play"/>
                <a:sym typeface="Play"/>
              </a:rPr>
              <a:t>Bilateral AI</a:t>
            </a:r>
            <a:endParaRPr dirty="0"/>
          </a:p>
        </p:txBody>
      </p:sp>
      <p:pic>
        <p:nvPicPr>
          <p:cNvPr id="2" name="Grafik 1">
            <a:extLst>
              <a:ext uri="{FF2B5EF4-FFF2-40B4-BE49-F238E27FC236}">
                <a16:creationId xmlns:a16="http://schemas.microsoft.com/office/drawing/2014/main" id="{0A6E1BAF-B75B-47B2-A6CB-E18855B0ED24}"/>
              </a:ext>
            </a:extLst>
          </p:cNvPr>
          <p:cNvPicPr>
            <a:picLocks noChangeAspect="1"/>
          </p:cNvPicPr>
          <p:nvPr/>
        </p:nvPicPr>
        <p:blipFill>
          <a:blip r:embed="rId4"/>
          <a:stretch>
            <a:fillRect/>
          </a:stretch>
        </p:blipFill>
        <p:spPr>
          <a:xfrm>
            <a:off x="1021434" y="769068"/>
            <a:ext cx="10400677" cy="5334462"/>
          </a:xfrm>
          <a:prstGeom prst="rect">
            <a:avLst/>
          </a:prstGeom>
        </p:spPr>
      </p:pic>
      <p:pic>
        <p:nvPicPr>
          <p:cNvPr id="153" name="Grafik 152">
            <a:extLst>
              <a:ext uri="{FF2B5EF4-FFF2-40B4-BE49-F238E27FC236}">
                <a16:creationId xmlns:a16="http://schemas.microsoft.com/office/drawing/2014/main" id="{A8586F9A-D591-4ABF-9762-16B1181140E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222979" y="268293"/>
            <a:ext cx="1346200" cy="1346200"/>
          </a:xfrm>
          <a:prstGeom prst="rect">
            <a:avLst/>
          </a:prstGeom>
        </p:spPr>
      </p:pic>
      <p:pic>
        <p:nvPicPr>
          <p:cNvPr id="1026" name="Picture 2" descr="Logos - FWF">
            <a:extLst>
              <a:ext uri="{FF2B5EF4-FFF2-40B4-BE49-F238E27FC236}">
                <a16:creationId xmlns:a16="http://schemas.microsoft.com/office/drawing/2014/main" id="{9C498A5D-452C-48A0-B71E-378E4D9803D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2328" y="826218"/>
            <a:ext cx="2750517" cy="746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8007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Grafik 3"/>
          <p:cNvPicPr>
            <a:picLocks noChangeAspect="1"/>
          </p:cNvPicPr>
          <p:nvPr/>
        </p:nvPicPr>
        <p:blipFill>
          <a:blip r:embed="rId3"/>
          <a:stretch/>
        </p:blipFill>
        <p:spPr bwMode="auto">
          <a:xfrm>
            <a:off x="10685636" y="232005"/>
            <a:ext cx="1102258" cy="449032"/>
          </a:xfrm>
          <a:prstGeom prst="rect">
            <a:avLst/>
          </a:prstGeom>
        </p:spPr>
      </p:pic>
      <p:grpSp>
        <p:nvGrpSpPr>
          <p:cNvPr id="31" name="Gruppieren 30"/>
          <p:cNvGrpSpPr/>
          <p:nvPr/>
        </p:nvGrpSpPr>
        <p:grpSpPr bwMode="auto">
          <a:xfrm rot="10800000">
            <a:off x="229332" y="222662"/>
            <a:ext cx="468140" cy="911285"/>
            <a:chOff x="487095" y="681975"/>
            <a:chExt cx="468140" cy="911285"/>
          </a:xfrm>
          <a:solidFill>
            <a:srgbClr val="CFC700"/>
          </a:solidFill>
        </p:grpSpPr>
        <p:cxnSp>
          <p:nvCxnSpPr>
            <p:cNvPr id="32" name="Gerade Verbindung 31"/>
            <p:cNvCxnSpPr>
              <a:cxnSpLocks/>
            </p:cNvCxnSpPr>
            <p:nvPr/>
          </p:nvCxnSpPr>
          <p:spPr bwMode="auto">
            <a:xfrm flipV="1">
              <a:off x="721165" y="779868"/>
              <a:ext cx="0" cy="419671"/>
            </a:xfrm>
            <a:prstGeom prst="line">
              <a:avLst/>
            </a:prstGeom>
            <a:grpFill/>
            <a:ln>
              <a:solidFill>
                <a:srgbClr val="CFC700"/>
              </a:solidFill>
            </a:ln>
          </p:spPr>
          <p:style>
            <a:lnRef idx="2">
              <a:schemeClr val="accent1"/>
            </a:lnRef>
            <a:fillRef idx="0">
              <a:schemeClr val="accent1"/>
            </a:fillRef>
            <a:effectRef idx="1">
              <a:schemeClr val="accent1"/>
            </a:effectRef>
            <a:fontRef idx="minor">
              <a:schemeClr val="tx1"/>
            </a:fontRef>
          </p:style>
        </p:cxnSp>
        <p:sp>
          <p:nvSpPr>
            <p:cNvPr id="39" name="Oval 38"/>
            <p:cNvSpPr/>
            <p:nvPr/>
          </p:nvSpPr>
          <p:spPr bwMode="auto">
            <a:xfrm>
              <a:off x="637470" y="681975"/>
              <a:ext cx="167390" cy="16739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solidFill>
                  <a:srgbClr val="CFC700"/>
                </a:solidFill>
              </a:endParaRPr>
            </a:p>
          </p:txBody>
        </p:sp>
        <p:sp>
          <p:nvSpPr>
            <p:cNvPr id="40" name="Oval 39"/>
            <p:cNvSpPr/>
            <p:nvPr/>
          </p:nvSpPr>
          <p:spPr bwMode="auto">
            <a:xfrm>
              <a:off x="487095" y="1125120"/>
              <a:ext cx="468140" cy="4681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grpSp>
      <p:sp>
        <p:nvSpPr>
          <p:cNvPr id="90" name="Datumsplatzhalter 89"/>
          <p:cNvSpPr>
            <a:spLocks noGrp="1"/>
          </p:cNvSpPr>
          <p:nvPr>
            <p:ph type="dt" sz="half" idx="10"/>
          </p:nvPr>
        </p:nvSpPr>
        <p:spPr bwMode="auto"/>
        <p:txBody>
          <a:bodyPr/>
          <a:lstStyle/>
          <a:p>
            <a:pPr>
              <a:defRPr/>
            </a:pPr>
            <a:r>
              <a:rPr lang="de-AT"/>
              <a:t>30.11.2024</a:t>
            </a:r>
            <a:endParaRPr lang="de-DE"/>
          </a:p>
        </p:txBody>
      </p:sp>
      <p:sp>
        <p:nvSpPr>
          <p:cNvPr id="91" name="Fußzeilenplatzhalter 90"/>
          <p:cNvSpPr>
            <a:spLocks noGrp="1"/>
          </p:cNvSpPr>
          <p:nvPr>
            <p:ph type="ftr" sz="quarter" idx="11"/>
          </p:nvPr>
        </p:nvSpPr>
        <p:spPr bwMode="auto"/>
        <p:txBody>
          <a:bodyPr/>
          <a:lstStyle/>
          <a:p>
            <a:pPr>
              <a:defRPr/>
            </a:pPr>
            <a:r>
              <a:rPr lang="de-DE" dirty="0"/>
              <a:t>Retreat Event 2024</a:t>
            </a:r>
          </a:p>
        </p:txBody>
      </p:sp>
      <p:sp>
        <p:nvSpPr>
          <p:cNvPr id="59" name="Foliennummernplatzhalter 14"/>
          <p:cNvSpPr>
            <a:spLocks noGrp="1"/>
          </p:cNvSpPr>
          <p:nvPr>
            <p:ph type="sldNum" sz="quarter" idx="12"/>
          </p:nvPr>
        </p:nvSpPr>
        <p:spPr bwMode="auto"/>
        <p:txBody>
          <a:bodyPr/>
          <a:lstStyle/>
          <a:p>
            <a:pPr algn="ctr">
              <a:defRPr/>
            </a:pPr>
            <a:fld id="{78D28EF7-E4EA-6347-AA01-C9F5606D62FC}" type="slidenum">
              <a:rPr lang="de-DE" sz="1400">
                <a:solidFill>
                  <a:schemeClr val="tx1"/>
                </a:solidFill>
              </a:rPr>
              <a:t>7</a:t>
            </a:fld>
            <a:endParaRPr lang="de-DE" sz="1400">
              <a:solidFill>
                <a:schemeClr val="tx1"/>
              </a:solidFill>
            </a:endParaRPr>
          </a:p>
        </p:txBody>
      </p:sp>
      <p:sp>
        <p:nvSpPr>
          <p:cNvPr id="72" name="Google Shape;1079;p71">
            <a:extLst>
              <a:ext uri="{FF2B5EF4-FFF2-40B4-BE49-F238E27FC236}">
                <a16:creationId xmlns:a16="http://schemas.microsoft.com/office/drawing/2014/main" id="{BB434F3F-5D82-44EC-A642-0833F3C6F34B}"/>
              </a:ext>
            </a:extLst>
          </p:cNvPr>
          <p:cNvSpPr txBox="1"/>
          <p:nvPr/>
        </p:nvSpPr>
        <p:spPr>
          <a:xfrm>
            <a:off x="937740" y="215748"/>
            <a:ext cx="11051060" cy="100350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4400"/>
              <a:buFont typeface="Play"/>
              <a:buNone/>
            </a:pPr>
            <a:r>
              <a:rPr lang="de-DE" sz="4400" b="1" i="0" u="none" strike="noStrike" cap="none" dirty="0">
                <a:solidFill>
                  <a:schemeClr val="dk2"/>
                </a:solidFill>
                <a:latin typeface="Play"/>
                <a:ea typeface="Play"/>
                <a:cs typeface="Play"/>
                <a:sym typeface="Play"/>
              </a:rPr>
              <a:t>Bilateral AI</a:t>
            </a:r>
            <a:endParaRPr dirty="0"/>
          </a:p>
        </p:txBody>
      </p:sp>
      <p:pic>
        <p:nvPicPr>
          <p:cNvPr id="2" name="Grafik 1">
            <a:extLst>
              <a:ext uri="{FF2B5EF4-FFF2-40B4-BE49-F238E27FC236}">
                <a16:creationId xmlns:a16="http://schemas.microsoft.com/office/drawing/2014/main" id="{6CC70836-1E12-40F4-B0C9-CA69E0D623AE}"/>
              </a:ext>
            </a:extLst>
          </p:cNvPr>
          <p:cNvPicPr>
            <a:picLocks noChangeAspect="1"/>
          </p:cNvPicPr>
          <p:nvPr/>
        </p:nvPicPr>
        <p:blipFill>
          <a:blip r:embed="rId4"/>
          <a:stretch>
            <a:fillRect/>
          </a:stretch>
        </p:blipFill>
        <p:spPr>
          <a:xfrm>
            <a:off x="547097" y="1264883"/>
            <a:ext cx="10858189" cy="4988514"/>
          </a:xfrm>
          <a:prstGeom prst="rect">
            <a:avLst/>
          </a:prstGeom>
        </p:spPr>
      </p:pic>
    </p:spTree>
    <p:extLst>
      <p:ext uri="{BB962C8B-B14F-4D97-AF65-F5344CB8AC3E}">
        <p14:creationId xmlns:p14="http://schemas.microsoft.com/office/powerpoint/2010/main" val="37427879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Grafik 3"/>
          <p:cNvPicPr>
            <a:picLocks noChangeAspect="1"/>
          </p:cNvPicPr>
          <p:nvPr/>
        </p:nvPicPr>
        <p:blipFill>
          <a:blip r:embed="rId3"/>
          <a:stretch/>
        </p:blipFill>
        <p:spPr bwMode="auto">
          <a:xfrm>
            <a:off x="10685636" y="232005"/>
            <a:ext cx="1102258" cy="449032"/>
          </a:xfrm>
          <a:prstGeom prst="rect">
            <a:avLst/>
          </a:prstGeom>
        </p:spPr>
      </p:pic>
      <p:grpSp>
        <p:nvGrpSpPr>
          <p:cNvPr id="31" name="Gruppieren 30"/>
          <p:cNvGrpSpPr/>
          <p:nvPr/>
        </p:nvGrpSpPr>
        <p:grpSpPr bwMode="auto">
          <a:xfrm rot="10800000">
            <a:off x="229332" y="222662"/>
            <a:ext cx="468140" cy="911285"/>
            <a:chOff x="487095" y="681975"/>
            <a:chExt cx="468140" cy="911285"/>
          </a:xfrm>
          <a:solidFill>
            <a:srgbClr val="CFC700"/>
          </a:solidFill>
        </p:grpSpPr>
        <p:cxnSp>
          <p:nvCxnSpPr>
            <p:cNvPr id="32" name="Gerade Verbindung 31"/>
            <p:cNvCxnSpPr>
              <a:cxnSpLocks/>
            </p:cNvCxnSpPr>
            <p:nvPr/>
          </p:nvCxnSpPr>
          <p:spPr bwMode="auto">
            <a:xfrm flipV="1">
              <a:off x="721165" y="779868"/>
              <a:ext cx="0" cy="419671"/>
            </a:xfrm>
            <a:prstGeom prst="line">
              <a:avLst/>
            </a:prstGeom>
            <a:grpFill/>
            <a:ln>
              <a:solidFill>
                <a:srgbClr val="CFC700"/>
              </a:solidFill>
            </a:ln>
          </p:spPr>
          <p:style>
            <a:lnRef idx="2">
              <a:schemeClr val="accent1"/>
            </a:lnRef>
            <a:fillRef idx="0">
              <a:schemeClr val="accent1"/>
            </a:fillRef>
            <a:effectRef idx="1">
              <a:schemeClr val="accent1"/>
            </a:effectRef>
            <a:fontRef idx="minor">
              <a:schemeClr val="tx1"/>
            </a:fontRef>
          </p:style>
        </p:cxnSp>
        <p:sp>
          <p:nvSpPr>
            <p:cNvPr id="39" name="Oval 38"/>
            <p:cNvSpPr/>
            <p:nvPr/>
          </p:nvSpPr>
          <p:spPr bwMode="auto">
            <a:xfrm>
              <a:off x="637470" y="681975"/>
              <a:ext cx="167390" cy="16739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solidFill>
                  <a:srgbClr val="CFC700"/>
                </a:solidFill>
              </a:endParaRPr>
            </a:p>
          </p:txBody>
        </p:sp>
        <p:sp>
          <p:nvSpPr>
            <p:cNvPr id="40" name="Oval 39"/>
            <p:cNvSpPr/>
            <p:nvPr/>
          </p:nvSpPr>
          <p:spPr bwMode="auto">
            <a:xfrm>
              <a:off x="487095" y="1125120"/>
              <a:ext cx="468140" cy="4681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grpSp>
      <p:sp>
        <p:nvSpPr>
          <p:cNvPr id="90" name="Datumsplatzhalter 89"/>
          <p:cNvSpPr>
            <a:spLocks noGrp="1"/>
          </p:cNvSpPr>
          <p:nvPr>
            <p:ph type="dt" sz="half" idx="10"/>
          </p:nvPr>
        </p:nvSpPr>
        <p:spPr bwMode="auto"/>
        <p:txBody>
          <a:bodyPr/>
          <a:lstStyle/>
          <a:p>
            <a:pPr>
              <a:defRPr/>
            </a:pPr>
            <a:r>
              <a:rPr lang="de-AT"/>
              <a:t>30.11.2024</a:t>
            </a:r>
            <a:endParaRPr lang="de-DE"/>
          </a:p>
        </p:txBody>
      </p:sp>
      <p:sp>
        <p:nvSpPr>
          <p:cNvPr id="91" name="Fußzeilenplatzhalter 90"/>
          <p:cNvSpPr>
            <a:spLocks noGrp="1"/>
          </p:cNvSpPr>
          <p:nvPr>
            <p:ph type="ftr" sz="quarter" idx="11"/>
          </p:nvPr>
        </p:nvSpPr>
        <p:spPr bwMode="auto"/>
        <p:txBody>
          <a:bodyPr/>
          <a:lstStyle/>
          <a:p>
            <a:pPr>
              <a:defRPr/>
            </a:pPr>
            <a:r>
              <a:rPr lang="de-DE" dirty="0"/>
              <a:t>Retreat Event 2024</a:t>
            </a:r>
          </a:p>
        </p:txBody>
      </p:sp>
      <p:sp>
        <p:nvSpPr>
          <p:cNvPr id="59" name="Foliennummernplatzhalter 14"/>
          <p:cNvSpPr>
            <a:spLocks noGrp="1"/>
          </p:cNvSpPr>
          <p:nvPr>
            <p:ph type="sldNum" sz="quarter" idx="12"/>
          </p:nvPr>
        </p:nvSpPr>
        <p:spPr bwMode="auto"/>
        <p:txBody>
          <a:bodyPr/>
          <a:lstStyle/>
          <a:p>
            <a:pPr algn="ctr">
              <a:defRPr/>
            </a:pPr>
            <a:fld id="{78D28EF7-E4EA-6347-AA01-C9F5606D62FC}" type="slidenum">
              <a:rPr lang="de-DE" sz="1400">
                <a:solidFill>
                  <a:schemeClr val="tx1"/>
                </a:solidFill>
              </a:rPr>
              <a:t>8</a:t>
            </a:fld>
            <a:endParaRPr lang="de-DE" sz="1400">
              <a:solidFill>
                <a:schemeClr val="tx1"/>
              </a:solidFill>
            </a:endParaRPr>
          </a:p>
        </p:txBody>
      </p:sp>
      <p:sp>
        <p:nvSpPr>
          <p:cNvPr id="72" name="Google Shape;1079;p71">
            <a:extLst>
              <a:ext uri="{FF2B5EF4-FFF2-40B4-BE49-F238E27FC236}">
                <a16:creationId xmlns:a16="http://schemas.microsoft.com/office/drawing/2014/main" id="{BB434F3F-5D82-44EC-A642-0833F3C6F34B}"/>
              </a:ext>
            </a:extLst>
          </p:cNvPr>
          <p:cNvSpPr txBox="1"/>
          <p:nvPr/>
        </p:nvSpPr>
        <p:spPr>
          <a:xfrm>
            <a:off x="937740" y="215748"/>
            <a:ext cx="11051060" cy="100350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4400"/>
              <a:buFont typeface="Play"/>
              <a:buNone/>
            </a:pPr>
            <a:r>
              <a:rPr lang="de-DE" sz="4400" b="1" i="0" u="none" strike="noStrike" cap="none" dirty="0">
                <a:solidFill>
                  <a:schemeClr val="dk2"/>
                </a:solidFill>
                <a:latin typeface="Play"/>
                <a:ea typeface="Play"/>
                <a:cs typeface="Play"/>
                <a:sym typeface="Play"/>
              </a:rPr>
              <a:t>Bilateral AI – In Zahlen</a:t>
            </a:r>
            <a:endParaRPr dirty="0"/>
          </a:p>
        </p:txBody>
      </p:sp>
      <p:pic>
        <p:nvPicPr>
          <p:cNvPr id="3" name="Grafik 2">
            <a:extLst>
              <a:ext uri="{FF2B5EF4-FFF2-40B4-BE49-F238E27FC236}">
                <a16:creationId xmlns:a16="http://schemas.microsoft.com/office/drawing/2014/main" id="{891F54CB-C165-48E7-89F6-5CB903E1BEC1}"/>
              </a:ext>
            </a:extLst>
          </p:cNvPr>
          <p:cNvPicPr>
            <a:picLocks noChangeAspect="1"/>
          </p:cNvPicPr>
          <p:nvPr/>
        </p:nvPicPr>
        <p:blipFill>
          <a:blip r:embed="rId4"/>
          <a:stretch>
            <a:fillRect/>
          </a:stretch>
        </p:blipFill>
        <p:spPr>
          <a:xfrm>
            <a:off x="528452" y="1338340"/>
            <a:ext cx="7669433" cy="4432176"/>
          </a:xfrm>
          <a:prstGeom prst="rect">
            <a:avLst/>
          </a:prstGeom>
        </p:spPr>
      </p:pic>
      <p:sp>
        <p:nvSpPr>
          <p:cNvPr id="5" name="TextBox 4">
            <a:extLst>
              <a:ext uri="{FF2B5EF4-FFF2-40B4-BE49-F238E27FC236}">
                <a16:creationId xmlns:a16="http://schemas.microsoft.com/office/drawing/2014/main" id="{0A4B2823-CACC-D876-F655-9AB36D5BE2E4}"/>
              </a:ext>
            </a:extLst>
          </p:cNvPr>
          <p:cNvSpPr txBox="1"/>
          <p:nvPr/>
        </p:nvSpPr>
        <p:spPr>
          <a:xfrm>
            <a:off x="3371449" y="5770516"/>
            <a:ext cx="6096000" cy="674031"/>
          </a:xfrm>
          <a:prstGeom prst="rect">
            <a:avLst/>
          </a:prstGeom>
          <a:noFill/>
        </p:spPr>
        <p:txBody>
          <a:bodyPr wrap="square">
            <a:spAutoFit/>
          </a:bodyPr>
          <a:lstStyle/>
          <a:p>
            <a:pPr marR="0" lvl="0" algn="l" rtl="0">
              <a:lnSpc>
                <a:spcPct val="90000"/>
              </a:lnSpc>
              <a:spcBef>
                <a:spcPts val="0"/>
              </a:spcBef>
              <a:spcAft>
                <a:spcPts val="0"/>
              </a:spcAft>
              <a:buClr>
                <a:schemeClr val="dk2"/>
              </a:buClr>
              <a:buSzPts val="4400"/>
            </a:pPr>
            <a:r>
              <a:rPr lang="de-DE" sz="1400" b="1" dirty="0">
                <a:solidFill>
                  <a:schemeClr val="dk2"/>
                </a:solidFill>
                <a:latin typeface="Play"/>
                <a:ea typeface="Play"/>
                <a:cs typeface="Play"/>
                <a:sym typeface="Play"/>
              </a:rPr>
              <a:t>2 Wittgenstein Preisträger</a:t>
            </a:r>
          </a:p>
          <a:p>
            <a:pPr>
              <a:lnSpc>
                <a:spcPct val="90000"/>
              </a:lnSpc>
              <a:buClr>
                <a:schemeClr val="dk2"/>
              </a:buClr>
              <a:buSzPts val="4400"/>
            </a:pPr>
            <a:r>
              <a:rPr lang="de-DE" b="1" i="0" u="none" strike="noStrike" cap="none" dirty="0">
                <a:solidFill>
                  <a:schemeClr val="dk2"/>
                </a:solidFill>
                <a:latin typeface="Play"/>
                <a:ea typeface="Play"/>
                <a:cs typeface="Play"/>
                <a:sym typeface="Play"/>
              </a:rPr>
              <a:t>10 ER</a:t>
            </a:r>
            <a:r>
              <a:rPr lang="de-DE" b="1" dirty="0">
                <a:solidFill>
                  <a:schemeClr val="dk2"/>
                </a:solidFill>
                <a:latin typeface="Play"/>
                <a:ea typeface="Play"/>
                <a:cs typeface="Play"/>
                <a:sym typeface="Play"/>
              </a:rPr>
              <a:t>C Grants</a:t>
            </a:r>
            <a:endParaRPr lang="en-GB" dirty="0"/>
          </a:p>
          <a:p>
            <a:pPr marR="0" lvl="0" algn="l" rtl="0">
              <a:lnSpc>
                <a:spcPct val="90000"/>
              </a:lnSpc>
              <a:spcBef>
                <a:spcPts val="0"/>
              </a:spcBef>
              <a:spcAft>
                <a:spcPts val="0"/>
              </a:spcAft>
              <a:buClr>
                <a:schemeClr val="dk2"/>
              </a:buClr>
              <a:buSzPts val="4400"/>
            </a:pPr>
            <a:endParaRPr lang="de-DE" sz="1400" b="1" i="0" u="none" strike="noStrike" cap="none" dirty="0">
              <a:solidFill>
                <a:schemeClr val="dk2"/>
              </a:solidFill>
              <a:latin typeface="Play"/>
              <a:ea typeface="Play"/>
              <a:cs typeface="Play"/>
              <a:sym typeface="Play"/>
            </a:endParaRPr>
          </a:p>
        </p:txBody>
      </p:sp>
      <p:sp>
        <p:nvSpPr>
          <p:cNvPr id="6" name="TextBox 5">
            <a:extLst>
              <a:ext uri="{FF2B5EF4-FFF2-40B4-BE49-F238E27FC236}">
                <a16:creationId xmlns:a16="http://schemas.microsoft.com/office/drawing/2014/main" id="{827ADDB5-4E65-6A3D-760C-3348AFA00A98}"/>
              </a:ext>
            </a:extLst>
          </p:cNvPr>
          <p:cNvSpPr txBox="1"/>
          <p:nvPr/>
        </p:nvSpPr>
        <p:spPr>
          <a:xfrm>
            <a:off x="8390070" y="1530350"/>
            <a:ext cx="2154757" cy="2246769"/>
          </a:xfrm>
          <a:prstGeom prst="rect">
            <a:avLst/>
          </a:prstGeom>
          <a:noFill/>
        </p:spPr>
        <p:txBody>
          <a:bodyPr wrap="none" rtlCol="0">
            <a:spAutoFit/>
          </a:bodyPr>
          <a:lstStyle/>
          <a:p>
            <a:r>
              <a:rPr lang="en-AT" dirty="0"/>
              <a:t>Organised </a:t>
            </a:r>
          </a:p>
          <a:p>
            <a:r>
              <a:rPr lang="en-AT" dirty="0"/>
              <a:t>Int’l Top AI Conferences </a:t>
            </a:r>
          </a:p>
          <a:p>
            <a:r>
              <a:rPr lang="en-AT" dirty="0"/>
              <a:t>in Vienna:</a:t>
            </a:r>
          </a:p>
          <a:p>
            <a:endParaRPr lang="en-AT" dirty="0"/>
          </a:p>
          <a:p>
            <a:r>
              <a:rPr lang="en-AT" dirty="0"/>
              <a:t>FloC 2014</a:t>
            </a:r>
          </a:p>
          <a:p>
            <a:r>
              <a:rPr lang="en-AT" dirty="0"/>
              <a:t>ISWC2017</a:t>
            </a:r>
          </a:p>
          <a:p>
            <a:r>
              <a:rPr lang="en-AT" dirty="0"/>
              <a:t>IJCAI 2022</a:t>
            </a:r>
          </a:p>
          <a:p>
            <a:r>
              <a:rPr lang="en-AT" dirty="0"/>
              <a:t>ICLR 2024</a:t>
            </a:r>
          </a:p>
          <a:p>
            <a:r>
              <a:rPr lang="en-AT" dirty="0"/>
              <a:t>ICML 2024</a:t>
            </a:r>
          </a:p>
          <a:p>
            <a:endParaRPr lang="en-AT" dirty="0"/>
          </a:p>
        </p:txBody>
      </p:sp>
    </p:spTree>
    <p:extLst>
      <p:ext uri="{BB962C8B-B14F-4D97-AF65-F5344CB8AC3E}">
        <p14:creationId xmlns:p14="http://schemas.microsoft.com/office/powerpoint/2010/main" val="4878644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Grafik 3"/>
          <p:cNvPicPr>
            <a:picLocks noChangeAspect="1"/>
          </p:cNvPicPr>
          <p:nvPr/>
        </p:nvPicPr>
        <p:blipFill>
          <a:blip r:embed="rId3"/>
          <a:stretch/>
        </p:blipFill>
        <p:spPr bwMode="auto">
          <a:xfrm>
            <a:off x="10685636" y="232005"/>
            <a:ext cx="1102258" cy="449032"/>
          </a:xfrm>
          <a:prstGeom prst="rect">
            <a:avLst/>
          </a:prstGeom>
        </p:spPr>
      </p:pic>
      <p:grpSp>
        <p:nvGrpSpPr>
          <p:cNvPr id="31" name="Gruppieren 30"/>
          <p:cNvGrpSpPr/>
          <p:nvPr/>
        </p:nvGrpSpPr>
        <p:grpSpPr bwMode="auto">
          <a:xfrm rot="10800000">
            <a:off x="229332" y="222662"/>
            <a:ext cx="468140" cy="911285"/>
            <a:chOff x="487095" y="681975"/>
            <a:chExt cx="468140" cy="911285"/>
          </a:xfrm>
          <a:solidFill>
            <a:srgbClr val="CFC700"/>
          </a:solidFill>
        </p:grpSpPr>
        <p:cxnSp>
          <p:nvCxnSpPr>
            <p:cNvPr id="32" name="Gerade Verbindung 31"/>
            <p:cNvCxnSpPr>
              <a:cxnSpLocks/>
            </p:cNvCxnSpPr>
            <p:nvPr/>
          </p:nvCxnSpPr>
          <p:spPr bwMode="auto">
            <a:xfrm flipV="1">
              <a:off x="721165" y="779868"/>
              <a:ext cx="0" cy="419671"/>
            </a:xfrm>
            <a:prstGeom prst="line">
              <a:avLst/>
            </a:prstGeom>
            <a:grpFill/>
            <a:ln>
              <a:solidFill>
                <a:srgbClr val="CFC700"/>
              </a:solidFill>
            </a:ln>
          </p:spPr>
          <p:style>
            <a:lnRef idx="2">
              <a:schemeClr val="accent1"/>
            </a:lnRef>
            <a:fillRef idx="0">
              <a:schemeClr val="accent1"/>
            </a:fillRef>
            <a:effectRef idx="1">
              <a:schemeClr val="accent1"/>
            </a:effectRef>
            <a:fontRef idx="minor">
              <a:schemeClr val="tx1"/>
            </a:fontRef>
          </p:style>
        </p:cxnSp>
        <p:sp>
          <p:nvSpPr>
            <p:cNvPr id="39" name="Oval 38"/>
            <p:cNvSpPr/>
            <p:nvPr/>
          </p:nvSpPr>
          <p:spPr bwMode="auto">
            <a:xfrm>
              <a:off x="637470" y="681975"/>
              <a:ext cx="167390" cy="16739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solidFill>
                  <a:srgbClr val="CFC700"/>
                </a:solidFill>
              </a:endParaRPr>
            </a:p>
          </p:txBody>
        </p:sp>
        <p:sp>
          <p:nvSpPr>
            <p:cNvPr id="40" name="Oval 39"/>
            <p:cNvSpPr/>
            <p:nvPr/>
          </p:nvSpPr>
          <p:spPr bwMode="auto">
            <a:xfrm>
              <a:off x="487095" y="1125120"/>
              <a:ext cx="468140" cy="4681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grpSp>
      <p:sp>
        <p:nvSpPr>
          <p:cNvPr id="90" name="Datumsplatzhalter 89"/>
          <p:cNvSpPr>
            <a:spLocks noGrp="1"/>
          </p:cNvSpPr>
          <p:nvPr>
            <p:ph type="dt" sz="half" idx="10"/>
          </p:nvPr>
        </p:nvSpPr>
        <p:spPr bwMode="auto"/>
        <p:txBody>
          <a:bodyPr/>
          <a:lstStyle/>
          <a:p>
            <a:pPr>
              <a:defRPr/>
            </a:pPr>
            <a:r>
              <a:rPr lang="de-AT"/>
              <a:t>30.11.2024</a:t>
            </a:r>
            <a:endParaRPr lang="de-DE"/>
          </a:p>
        </p:txBody>
      </p:sp>
      <p:sp>
        <p:nvSpPr>
          <p:cNvPr id="91" name="Fußzeilenplatzhalter 90"/>
          <p:cNvSpPr>
            <a:spLocks noGrp="1"/>
          </p:cNvSpPr>
          <p:nvPr>
            <p:ph type="ftr" sz="quarter" idx="11"/>
          </p:nvPr>
        </p:nvSpPr>
        <p:spPr bwMode="auto"/>
        <p:txBody>
          <a:bodyPr/>
          <a:lstStyle/>
          <a:p>
            <a:pPr>
              <a:defRPr/>
            </a:pPr>
            <a:r>
              <a:rPr lang="de-DE" dirty="0"/>
              <a:t>Retreat Event 2024</a:t>
            </a:r>
          </a:p>
        </p:txBody>
      </p:sp>
      <p:sp>
        <p:nvSpPr>
          <p:cNvPr id="59" name="Foliennummernplatzhalter 14"/>
          <p:cNvSpPr>
            <a:spLocks noGrp="1"/>
          </p:cNvSpPr>
          <p:nvPr>
            <p:ph type="sldNum" sz="quarter" idx="12"/>
          </p:nvPr>
        </p:nvSpPr>
        <p:spPr bwMode="auto"/>
        <p:txBody>
          <a:bodyPr/>
          <a:lstStyle/>
          <a:p>
            <a:pPr algn="ctr">
              <a:defRPr/>
            </a:pPr>
            <a:fld id="{78D28EF7-E4EA-6347-AA01-C9F5606D62FC}" type="slidenum">
              <a:rPr lang="de-DE" sz="1400">
                <a:solidFill>
                  <a:schemeClr val="tx1"/>
                </a:solidFill>
              </a:rPr>
              <a:t>9</a:t>
            </a:fld>
            <a:endParaRPr lang="de-DE" sz="1400">
              <a:solidFill>
                <a:schemeClr val="tx1"/>
              </a:solidFill>
            </a:endParaRPr>
          </a:p>
        </p:txBody>
      </p:sp>
      <p:sp>
        <p:nvSpPr>
          <p:cNvPr id="72" name="Google Shape;1079;p71">
            <a:extLst>
              <a:ext uri="{FF2B5EF4-FFF2-40B4-BE49-F238E27FC236}">
                <a16:creationId xmlns:a16="http://schemas.microsoft.com/office/drawing/2014/main" id="{BB434F3F-5D82-44EC-A642-0833F3C6F34B}"/>
              </a:ext>
            </a:extLst>
          </p:cNvPr>
          <p:cNvSpPr txBox="1"/>
          <p:nvPr/>
        </p:nvSpPr>
        <p:spPr>
          <a:xfrm>
            <a:off x="937740" y="215748"/>
            <a:ext cx="11051060" cy="100350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4400"/>
              <a:buFont typeface="Play"/>
              <a:buNone/>
            </a:pPr>
            <a:r>
              <a:rPr lang="de-DE" sz="4400" b="1" i="0" u="none" strike="noStrike" cap="none" dirty="0">
                <a:solidFill>
                  <a:schemeClr val="dk2"/>
                </a:solidFill>
                <a:latin typeface="Play"/>
                <a:ea typeface="Play"/>
                <a:cs typeface="Play"/>
                <a:sym typeface="Play"/>
              </a:rPr>
              <a:t>Bilateral AI – Outreach</a:t>
            </a:r>
            <a:endParaRPr dirty="0"/>
          </a:p>
        </p:txBody>
      </p:sp>
      <p:sp>
        <p:nvSpPr>
          <p:cNvPr id="19" name="Titel 1">
            <a:extLst>
              <a:ext uri="{FF2B5EF4-FFF2-40B4-BE49-F238E27FC236}">
                <a16:creationId xmlns:a16="http://schemas.microsoft.com/office/drawing/2014/main" id="{B885F1F3-020B-48BB-869A-384A1402EAC1}"/>
              </a:ext>
            </a:extLst>
          </p:cNvPr>
          <p:cNvSpPr txBox="1">
            <a:spLocks/>
          </p:cNvSpPr>
          <p:nvPr/>
        </p:nvSpPr>
        <p:spPr bwMode="auto">
          <a:xfrm>
            <a:off x="528452" y="1333506"/>
            <a:ext cx="11051060" cy="1317471"/>
          </a:xfrm>
          <a:prstGeom prst="rect">
            <a:avLst/>
          </a:prstGeom>
        </p:spPr>
        <p:txBody>
          <a:bodyPr vert="horz" lIns="91440" tIns="45720" rIns="91440" bIns="45720" rtlCol="0" anchor="t" anchorCtr="0">
            <a:normAutofit/>
          </a:bodyPr>
          <a:lstStyle>
            <a:lvl1pPr algn="l" defTabSz="914400">
              <a:lnSpc>
                <a:spcPct val="80000"/>
              </a:lnSpc>
              <a:spcBef>
                <a:spcPts val="0"/>
              </a:spcBef>
              <a:buNone/>
              <a:defRPr sz="4000" b="1">
                <a:solidFill>
                  <a:schemeClr val="tx2"/>
                </a:solidFill>
                <a:latin typeface="+mj-lt"/>
                <a:ea typeface="+mj-ea"/>
                <a:cs typeface="+mj-cs"/>
              </a:defRPr>
            </a:lvl1pPr>
          </a:lstStyle>
          <a:p>
            <a:pPr marL="0" marR="0" lvl="0" indent="0" algn="l" defTabSz="914400" eaLnBrk="1" fontAlgn="auto" latinLnBrk="0" hangingPunct="1">
              <a:lnSpc>
                <a:spcPct val="80000"/>
              </a:lnSpc>
              <a:spcBef>
                <a:spcPts val="0"/>
              </a:spcBef>
              <a:spcAft>
                <a:spcPts val="0"/>
              </a:spcAft>
              <a:buClrTx/>
              <a:buSzTx/>
              <a:buFontTx/>
              <a:buNone/>
              <a:tabLst/>
              <a:defRPr/>
            </a:pPr>
            <a:r>
              <a:rPr kumimoji="0" lang="de-DE" sz="4000" b="1" i="0" u="none" strike="noStrike" kern="0" cap="none" spc="0" normalizeH="0" baseline="0" noProof="0" dirty="0">
                <a:ln>
                  <a:noFill/>
                </a:ln>
                <a:solidFill>
                  <a:srgbClr val="384147"/>
                </a:solidFill>
                <a:effectLst/>
                <a:uLnTx/>
                <a:uFillTx/>
                <a:latin typeface="Play" panose="020B0604020202020204" charset="0"/>
                <a:cs typeface="Arial"/>
              </a:rPr>
              <a:t>Praktischer und gesellschaftlicher Nutzen</a:t>
            </a:r>
          </a:p>
          <a:p>
            <a:pPr marL="0" marR="0" lvl="0" indent="0" algn="l" defTabSz="914400" eaLnBrk="1" fontAlgn="auto" latinLnBrk="0" hangingPunct="1">
              <a:lnSpc>
                <a:spcPct val="80000"/>
              </a:lnSpc>
              <a:spcBef>
                <a:spcPts val="0"/>
              </a:spcBef>
              <a:spcAft>
                <a:spcPts val="0"/>
              </a:spcAft>
              <a:buClrTx/>
              <a:buSzTx/>
              <a:buFontTx/>
              <a:buNone/>
              <a:tabLst/>
              <a:defRPr/>
            </a:pPr>
            <a:r>
              <a:rPr kumimoji="0" lang="de-DE" sz="3000" b="1" i="0" u="none" strike="noStrike" kern="0" cap="none" spc="0" normalizeH="0" baseline="0" noProof="0" dirty="0">
                <a:ln>
                  <a:noFill/>
                </a:ln>
                <a:solidFill>
                  <a:srgbClr val="384147"/>
                </a:solidFill>
                <a:effectLst/>
                <a:uLnTx/>
                <a:uFillTx/>
                <a:latin typeface="Play" panose="020B0604020202020204" charset="0"/>
                <a:cs typeface="Arial"/>
              </a:rPr>
              <a:t>durch enge Zusammenarbeit mit der Öffentlichkeit und der Industrie</a:t>
            </a:r>
          </a:p>
        </p:txBody>
      </p:sp>
      <p:sp>
        <p:nvSpPr>
          <p:cNvPr id="20" name="Inhaltsplatzhalter 10">
            <a:extLst>
              <a:ext uri="{FF2B5EF4-FFF2-40B4-BE49-F238E27FC236}">
                <a16:creationId xmlns:a16="http://schemas.microsoft.com/office/drawing/2014/main" id="{4F984BCB-33E6-454D-B4B2-9DA6CF7E7B1F}"/>
              </a:ext>
            </a:extLst>
          </p:cNvPr>
          <p:cNvSpPr txBox="1">
            <a:spLocks/>
          </p:cNvSpPr>
          <p:nvPr/>
        </p:nvSpPr>
        <p:spPr bwMode="auto">
          <a:xfrm>
            <a:off x="810472" y="4396176"/>
            <a:ext cx="3325161" cy="3029500"/>
          </a:xfrm>
          <a:prstGeom prst="rect">
            <a:avLst/>
          </a:prstGeom>
        </p:spPr>
        <p:txBody>
          <a:bodyPr vert="horz" lIns="91440" tIns="45720" rIns="91440" bIns="45720" rtlCol="0">
            <a:normAutofit/>
          </a:bodyPr>
          <a:lstStyle>
            <a:lvl1pPr marL="0" indent="0" algn="l" defTabSz="914400">
              <a:lnSpc>
                <a:spcPct val="90000"/>
              </a:lnSpc>
              <a:spcBef>
                <a:spcPts val="1000"/>
              </a:spcBef>
              <a:buFont typeface="Arial"/>
              <a:buNone/>
              <a:defRPr sz="2400">
                <a:solidFill>
                  <a:schemeClr val="tx2"/>
                </a:solidFill>
                <a:latin typeface="+mn-lt"/>
                <a:ea typeface="+mn-ea"/>
                <a:cs typeface="+mn-cs"/>
              </a:defRPr>
            </a:lvl1pPr>
            <a:lvl2pPr marL="685800" indent="-228600" algn="l" defTabSz="914400">
              <a:lnSpc>
                <a:spcPct val="90000"/>
              </a:lnSpc>
              <a:spcBef>
                <a:spcPts val="1000"/>
              </a:spcBef>
              <a:buClr>
                <a:schemeClr val="accent1"/>
              </a:buClr>
              <a:buFont typeface="Arial"/>
              <a:buChar char="•"/>
              <a:defRPr sz="2400">
                <a:solidFill>
                  <a:schemeClr val="tx2"/>
                </a:solidFill>
                <a:latin typeface="+mn-lt"/>
                <a:ea typeface="+mn-ea"/>
                <a:cs typeface="+mn-cs"/>
              </a:defRPr>
            </a:lvl2pPr>
            <a:lvl3pPr marL="1143000" indent="-228600" algn="l" defTabSz="914400">
              <a:lnSpc>
                <a:spcPct val="90000"/>
              </a:lnSpc>
              <a:spcBef>
                <a:spcPts val="500"/>
              </a:spcBef>
              <a:buClr>
                <a:schemeClr val="accent1"/>
              </a:buClr>
              <a:buFont typeface="Arial"/>
              <a:buChar char="•"/>
              <a:defRPr sz="2000">
                <a:solidFill>
                  <a:schemeClr val="tx2"/>
                </a:solidFill>
                <a:latin typeface="+mn-lt"/>
                <a:ea typeface="+mn-ea"/>
                <a:cs typeface="+mn-cs"/>
              </a:defRPr>
            </a:lvl3pPr>
            <a:lvl4pPr marL="1600200" indent="-228600" algn="l" defTabSz="914400">
              <a:lnSpc>
                <a:spcPct val="90000"/>
              </a:lnSpc>
              <a:spcBef>
                <a:spcPts val="500"/>
              </a:spcBef>
              <a:buClr>
                <a:schemeClr val="accent1"/>
              </a:buClr>
              <a:buFont typeface="Arial"/>
              <a:buChar char="•"/>
              <a:defRPr sz="1800">
                <a:solidFill>
                  <a:schemeClr val="tx2"/>
                </a:solidFill>
                <a:latin typeface="+mn-lt"/>
                <a:ea typeface="+mn-ea"/>
                <a:cs typeface="+mn-cs"/>
              </a:defRPr>
            </a:lvl4pPr>
            <a:lvl5pPr marL="2057400" indent="-228600" algn="l" defTabSz="914400">
              <a:lnSpc>
                <a:spcPct val="90000"/>
              </a:lnSpc>
              <a:spcBef>
                <a:spcPts val="500"/>
              </a:spcBef>
              <a:buClr>
                <a:schemeClr val="accent1"/>
              </a:buClr>
              <a:buFont typeface="Arial"/>
              <a:buChar char="•"/>
              <a:defRPr sz="1800">
                <a:solidFill>
                  <a:schemeClr val="tx2"/>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marR="0" lvl="0" indent="0" algn="l" defTabSz="914400" eaLnBrk="1" fontAlgn="auto" latinLnBrk="0" hangingPunct="1">
              <a:lnSpc>
                <a:spcPct val="90000"/>
              </a:lnSpc>
              <a:spcBef>
                <a:spcPts val="1000"/>
              </a:spcBef>
              <a:spcAft>
                <a:spcPts val="0"/>
              </a:spcAft>
              <a:buClrTx/>
              <a:buSzTx/>
              <a:buFont typeface="Arial"/>
              <a:buNone/>
              <a:tabLst/>
              <a:defRPr/>
            </a:pPr>
            <a:r>
              <a:rPr kumimoji="0" lang="de-AT" sz="2400" b="1" i="0" u="none" strike="noStrike" kern="0" cap="none" spc="0" normalizeH="0" baseline="0" noProof="0" dirty="0">
                <a:ln>
                  <a:noFill/>
                </a:ln>
                <a:solidFill>
                  <a:srgbClr val="384147"/>
                </a:solidFill>
                <a:effectLst/>
                <a:uLnTx/>
                <a:uFillTx/>
                <a:cs typeface="Arial"/>
              </a:rPr>
              <a:t>Öffentlichkeit</a:t>
            </a:r>
            <a:endParaRPr kumimoji="0" lang="de-AT" sz="2400" b="0" i="0" u="none" strike="noStrike" kern="0" cap="none" spc="0" normalizeH="0" baseline="0" noProof="0" dirty="0">
              <a:ln>
                <a:noFill/>
              </a:ln>
              <a:solidFill>
                <a:srgbClr val="384147"/>
              </a:solidFill>
              <a:effectLst/>
              <a:uLnTx/>
              <a:uFillTx/>
              <a:cs typeface="Arial"/>
            </a:endParaRPr>
          </a:p>
          <a:p>
            <a:pPr marL="0" marR="0" lvl="0" indent="0" algn="l" defTabSz="914400" eaLnBrk="1" fontAlgn="auto" latinLnBrk="0" hangingPunct="1">
              <a:lnSpc>
                <a:spcPct val="90000"/>
              </a:lnSpc>
              <a:spcBef>
                <a:spcPts val="1000"/>
              </a:spcBef>
              <a:spcAft>
                <a:spcPts val="0"/>
              </a:spcAft>
              <a:buClrTx/>
              <a:buSzTx/>
              <a:buFont typeface="Arial"/>
              <a:buNone/>
              <a:tabLst/>
              <a:defRPr/>
            </a:pPr>
            <a:r>
              <a:rPr kumimoji="0" lang="de-AT" sz="2400" b="0" i="0" u="none" strike="noStrike" kern="0" cap="none" spc="0" normalizeH="0" baseline="0" noProof="0" dirty="0">
                <a:ln>
                  <a:noFill/>
                </a:ln>
                <a:solidFill>
                  <a:srgbClr val="384147"/>
                </a:solidFill>
                <a:effectLst/>
                <a:uLnTx/>
                <a:uFillTx/>
                <a:cs typeface="Arial"/>
              </a:rPr>
              <a:t>Diskussionsformate </a:t>
            </a:r>
          </a:p>
          <a:p>
            <a:pPr marL="0" marR="0" lvl="0" indent="0" algn="l" defTabSz="914400" eaLnBrk="1" fontAlgn="auto" latinLnBrk="0" hangingPunct="1">
              <a:lnSpc>
                <a:spcPct val="90000"/>
              </a:lnSpc>
              <a:spcBef>
                <a:spcPts val="1000"/>
              </a:spcBef>
              <a:spcAft>
                <a:spcPts val="0"/>
              </a:spcAft>
              <a:buClrTx/>
              <a:buSzTx/>
              <a:buFont typeface="Arial"/>
              <a:buNone/>
              <a:tabLst/>
              <a:defRPr/>
            </a:pPr>
            <a:r>
              <a:rPr kumimoji="0" lang="de-AT" sz="2400" b="0" i="0" u="none" strike="noStrike" kern="0" cap="none" spc="0" normalizeH="0" baseline="0" noProof="0" dirty="0">
                <a:ln>
                  <a:noFill/>
                </a:ln>
                <a:solidFill>
                  <a:srgbClr val="384147"/>
                </a:solidFill>
                <a:effectLst/>
                <a:uLnTx/>
                <a:uFillTx/>
                <a:cs typeface="Arial"/>
              </a:rPr>
              <a:t>Bildungsinitiativen </a:t>
            </a:r>
            <a:br>
              <a:rPr kumimoji="0" lang="de-AT" sz="2400" b="0" i="0" u="none" strike="noStrike" kern="0" cap="none" spc="0" normalizeH="0" baseline="0" noProof="0" dirty="0">
                <a:ln>
                  <a:noFill/>
                </a:ln>
                <a:solidFill>
                  <a:srgbClr val="384147"/>
                </a:solidFill>
                <a:effectLst/>
                <a:uLnTx/>
                <a:uFillTx/>
                <a:cs typeface="Arial"/>
              </a:rPr>
            </a:br>
            <a:endParaRPr kumimoji="0" lang="de-AT" sz="2200" b="0" i="0" u="none" strike="noStrike" kern="0" cap="none" spc="0" normalizeH="0" baseline="0" noProof="0" dirty="0">
              <a:ln>
                <a:noFill/>
              </a:ln>
              <a:solidFill>
                <a:srgbClr val="384147"/>
              </a:solidFill>
              <a:effectLst/>
              <a:uLnTx/>
              <a:uFillTx/>
              <a:cs typeface="Arial"/>
            </a:endParaRPr>
          </a:p>
        </p:txBody>
      </p:sp>
      <p:sp>
        <p:nvSpPr>
          <p:cNvPr id="21" name="Inhaltsplatzhalter 10">
            <a:extLst>
              <a:ext uri="{FF2B5EF4-FFF2-40B4-BE49-F238E27FC236}">
                <a16:creationId xmlns:a16="http://schemas.microsoft.com/office/drawing/2014/main" id="{B945C19B-D508-40A3-933A-42E37021D9DB}"/>
              </a:ext>
            </a:extLst>
          </p:cNvPr>
          <p:cNvSpPr txBox="1"/>
          <p:nvPr/>
        </p:nvSpPr>
        <p:spPr bwMode="auto">
          <a:xfrm>
            <a:off x="4918474" y="4335873"/>
            <a:ext cx="3325161" cy="2840798"/>
          </a:xfrm>
          <a:prstGeom prst="rect">
            <a:avLst/>
          </a:prstGeom>
        </p:spPr>
        <p:txBody>
          <a:bodyPr vert="horz" lIns="91440" tIns="45720" rIns="91440" bIns="45720" rtlCol="0">
            <a:normAutofit/>
          </a:bodyPr>
          <a:lstStyle>
            <a:lvl1pPr marL="0" indent="0" algn="l" defTabSz="914400">
              <a:lnSpc>
                <a:spcPct val="90000"/>
              </a:lnSpc>
              <a:spcBef>
                <a:spcPts val="1000"/>
              </a:spcBef>
              <a:buFont typeface="Arial"/>
              <a:buNone/>
              <a:defRPr sz="2400">
                <a:solidFill>
                  <a:schemeClr val="tx2"/>
                </a:solidFill>
                <a:latin typeface="+mn-lt"/>
                <a:ea typeface="+mn-ea"/>
                <a:cs typeface="+mn-cs"/>
              </a:defRPr>
            </a:lvl1pPr>
            <a:lvl2pPr marL="685800" indent="-228600" algn="l" defTabSz="914400">
              <a:lnSpc>
                <a:spcPct val="90000"/>
              </a:lnSpc>
              <a:spcBef>
                <a:spcPts val="1000"/>
              </a:spcBef>
              <a:buClr>
                <a:schemeClr val="accent1"/>
              </a:buClr>
              <a:buFont typeface="Arial"/>
              <a:buChar char="•"/>
              <a:defRPr sz="2400">
                <a:solidFill>
                  <a:schemeClr val="tx2"/>
                </a:solidFill>
                <a:latin typeface="+mn-lt"/>
                <a:ea typeface="+mn-ea"/>
                <a:cs typeface="+mn-cs"/>
              </a:defRPr>
            </a:lvl2pPr>
            <a:lvl3pPr marL="1143000" indent="-228600" algn="l" defTabSz="914400">
              <a:lnSpc>
                <a:spcPct val="90000"/>
              </a:lnSpc>
              <a:spcBef>
                <a:spcPts val="500"/>
              </a:spcBef>
              <a:buClr>
                <a:schemeClr val="accent1"/>
              </a:buClr>
              <a:buFont typeface="Arial"/>
              <a:buChar char="•"/>
              <a:defRPr sz="2000">
                <a:solidFill>
                  <a:schemeClr val="tx2"/>
                </a:solidFill>
                <a:latin typeface="+mn-lt"/>
                <a:ea typeface="+mn-ea"/>
                <a:cs typeface="+mn-cs"/>
              </a:defRPr>
            </a:lvl3pPr>
            <a:lvl4pPr marL="1600200" indent="-228600" algn="l" defTabSz="914400">
              <a:lnSpc>
                <a:spcPct val="90000"/>
              </a:lnSpc>
              <a:spcBef>
                <a:spcPts val="500"/>
              </a:spcBef>
              <a:buClr>
                <a:schemeClr val="accent1"/>
              </a:buClr>
              <a:buFont typeface="Arial"/>
              <a:buChar char="•"/>
              <a:defRPr sz="1800">
                <a:solidFill>
                  <a:schemeClr val="tx2"/>
                </a:solidFill>
                <a:latin typeface="+mn-lt"/>
                <a:ea typeface="+mn-ea"/>
                <a:cs typeface="+mn-cs"/>
              </a:defRPr>
            </a:lvl4pPr>
            <a:lvl5pPr marL="2057400" indent="-228600" algn="l" defTabSz="914400">
              <a:lnSpc>
                <a:spcPct val="90000"/>
              </a:lnSpc>
              <a:spcBef>
                <a:spcPts val="500"/>
              </a:spcBef>
              <a:buClr>
                <a:schemeClr val="accent1"/>
              </a:buClr>
              <a:buFont typeface="Arial"/>
              <a:buChar char="•"/>
              <a:defRPr sz="1800">
                <a:solidFill>
                  <a:schemeClr val="tx2"/>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buClrTx/>
              <a:defRPr/>
            </a:pPr>
            <a:r>
              <a:rPr lang="de-AT" b="1" dirty="0">
                <a:solidFill>
                  <a:srgbClr val="384147"/>
                </a:solidFill>
                <a:cs typeface="Arial"/>
              </a:rPr>
              <a:t>Industrie</a:t>
            </a:r>
            <a:endParaRPr dirty="0">
              <a:solidFill>
                <a:srgbClr val="384147"/>
              </a:solidFill>
              <a:cs typeface="Arial"/>
            </a:endParaRPr>
          </a:p>
          <a:p>
            <a:pPr>
              <a:buClrTx/>
              <a:defRPr/>
            </a:pPr>
            <a:r>
              <a:rPr lang="de-AT" dirty="0">
                <a:solidFill>
                  <a:srgbClr val="384147"/>
                </a:solidFill>
                <a:cs typeface="Arial"/>
              </a:rPr>
              <a:t>Industry Workshops </a:t>
            </a:r>
            <a:endParaRPr dirty="0">
              <a:solidFill>
                <a:srgbClr val="384147"/>
              </a:solidFill>
              <a:cs typeface="Arial"/>
            </a:endParaRPr>
          </a:p>
          <a:p>
            <a:pPr>
              <a:buClrTx/>
              <a:defRPr/>
            </a:pPr>
            <a:r>
              <a:rPr lang="de-AT" dirty="0">
                <a:solidFill>
                  <a:srgbClr val="384147"/>
                </a:solidFill>
                <a:cs typeface="Arial"/>
              </a:rPr>
              <a:t>Industry Network</a:t>
            </a:r>
            <a:endParaRPr dirty="0">
              <a:solidFill>
                <a:srgbClr val="384147"/>
              </a:solidFill>
              <a:cs typeface="Arial"/>
            </a:endParaRPr>
          </a:p>
        </p:txBody>
      </p:sp>
      <p:sp>
        <p:nvSpPr>
          <p:cNvPr id="22" name="Inhaltsplatzhalter 10">
            <a:extLst>
              <a:ext uri="{FF2B5EF4-FFF2-40B4-BE49-F238E27FC236}">
                <a16:creationId xmlns:a16="http://schemas.microsoft.com/office/drawing/2014/main" id="{F13F18F1-284B-48C6-9EE9-DC4CA519EF3E}"/>
              </a:ext>
            </a:extLst>
          </p:cNvPr>
          <p:cNvSpPr txBox="1"/>
          <p:nvPr/>
        </p:nvSpPr>
        <p:spPr bwMode="auto">
          <a:xfrm>
            <a:off x="8714850" y="4268542"/>
            <a:ext cx="4416773" cy="2990998"/>
          </a:xfrm>
          <a:prstGeom prst="rect">
            <a:avLst/>
          </a:prstGeom>
        </p:spPr>
        <p:txBody>
          <a:bodyPr vertOverflow="overflow" horzOverflow="overflow" vert="horz" wrap="square" lIns="91440" tIns="45720" rIns="91440" bIns="45720" numCol="1" spcCol="0" rtlCol="0" fromWordArt="0" anchor="t" anchorCtr="0" forceAA="0" compatLnSpc="0">
            <a:normAutofit/>
          </a:bodyPr>
          <a:lstStyle>
            <a:lvl1pPr marL="0" indent="0" algn="l" defTabSz="914400">
              <a:lnSpc>
                <a:spcPct val="90000"/>
              </a:lnSpc>
              <a:spcBef>
                <a:spcPts val="1000"/>
              </a:spcBef>
              <a:buFont typeface="Arial"/>
              <a:buNone/>
              <a:defRPr sz="2400">
                <a:solidFill>
                  <a:schemeClr val="tx2"/>
                </a:solidFill>
                <a:latin typeface="+mn-lt"/>
                <a:ea typeface="+mn-ea"/>
                <a:cs typeface="+mn-cs"/>
              </a:defRPr>
            </a:lvl1pPr>
            <a:lvl2pPr marL="685800" indent="-228600" algn="l" defTabSz="914400">
              <a:lnSpc>
                <a:spcPct val="90000"/>
              </a:lnSpc>
              <a:spcBef>
                <a:spcPts val="1000"/>
              </a:spcBef>
              <a:buClr>
                <a:schemeClr val="accent1"/>
              </a:buClr>
              <a:buFont typeface="Arial"/>
              <a:buChar char="•"/>
              <a:defRPr sz="2400">
                <a:solidFill>
                  <a:schemeClr val="tx2"/>
                </a:solidFill>
                <a:latin typeface="+mn-lt"/>
                <a:ea typeface="+mn-ea"/>
                <a:cs typeface="+mn-cs"/>
              </a:defRPr>
            </a:lvl2pPr>
            <a:lvl3pPr marL="1143000" indent="-228600" algn="l" defTabSz="914400">
              <a:lnSpc>
                <a:spcPct val="90000"/>
              </a:lnSpc>
              <a:spcBef>
                <a:spcPts val="500"/>
              </a:spcBef>
              <a:buClr>
                <a:schemeClr val="accent1"/>
              </a:buClr>
              <a:buFont typeface="Arial"/>
              <a:buChar char="•"/>
              <a:defRPr sz="2000">
                <a:solidFill>
                  <a:schemeClr val="tx2"/>
                </a:solidFill>
                <a:latin typeface="+mn-lt"/>
                <a:ea typeface="+mn-ea"/>
                <a:cs typeface="+mn-cs"/>
              </a:defRPr>
            </a:lvl3pPr>
            <a:lvl4pPr marL="1600200" indent="-228600" algn="l" defTabSz="914400">
              <a:lnSpc>
                <a:spcPct val="90000"/>
              </a:lnSpc>
              <a:spcBef>
                <a:spcPts val="500"/>
              </a:spcBef>
              <a:buClr>
                <a:schemeClr val="accent1"/>
              </a:buClr>
              <a:buFont typeface="Arial"/>
              <a:buChar char="•"/>
              <a:defRPr sz="1800">
                <a:solidFill>
                  <a:schemeClr val="tx2"/>
                </a:solidFill>
                <a:latin typeface="+mn-lt"/>
                <a:ea typeface="+mn-ea"/>
                <a:cs typeface="+mn-cs"/>
              </a:defRPr>
            </a:lvl4pPr>
            <a:lvl5pPr marL="2057400" indent="-228600" algn="l" defTabSz="914400">
              <a:lnSpc>
                <a:spcPct val="90000"/>
              </a:lnSpc>
              <a:spcBef>
                <a:spcPts val="500"/>
              </a:spcBef>
              <a:buClr>
                <a:schemeClr val="accent1"/>
              </a:buClr>
              <a:buFont typeface="Arial"/>
              <a:buChar char="•"/>
              <a:defRPr sz="1800">
                <a:solidFill>
                  <a:schemeClr val="tx2"/>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buClrTx/>
              <a:defRPr/>
            </a:pPr>
            <a:r>
              <a:rPr lang="de-AT" sz="2600" b="1" dirty="0">
                <a:solidFill>
                  <a:srgbClr val="384147"/>
                </a:solidFill>
                <a:cs typeface="Arial"/>
              </a:rPr>
              <a:t>Startups</a:t>
            </a:r>
            <a:endParaRPr dirty="0">
              <a:solidFill>
                <a:srgbClr val="384147"/>
              </a:solidFill>
              <a:cs typeface="Arial"/>
            </a:endParaRPr>
          </a:p>
          <a:p>
            <a:pPr>
              <a:buClrTx/>
              <a:defRPr/>
            </a:pPr>
            <a:r>
              <a:rPr lang="de-AT" dirty="0">
                <a:solidFill>
                  <a:srgbClr val="384147"/>
                </a:solidFill>
                <a:cs typeface="Arial"/>
              </a:rPr>
              <a:t>Innovation Workshops</a:t>
            </a:r>
            <a:endParaRPr dirty="0">
              <a:solidFill>
                <a:srgbClr val="384147"/>
              </a:solidFill>
              <a:cs typeface="Arial"/>
            </a:endParaRPr>
          </a:p>
          <a:p>
            <a:pPr>
              <a:buClrTx/>
              <a:defRPr/>
            </a:pPr>
            <a:r>
              <a:rPr lang="de-AT" dirty="0" err="1">
                <a:solidFill>
                  <a:srgbClr val="384147"/>
                </a:solidFill>
                <a:cs typeface="Arial"/>
              </a:rPr>
              <a:t>Incubator</a:t>
            </a:r>
            <a:r>
              <a:rPr lang="de-AT" dirty="0">
                <a:solidFill>
                  <a:srgbClr val="384147"/>
                </a:solidFill>
                <a:cs typeface="Arial"/>
              </a:rPr>
              <a:t> Workshops</a:t>
            </a:r>
            <a:endParaRPr dirty="0">
              <a:solidFill>
                <a:srgbClr val="384147"/>
              </a:solidFill>
              <a:cs typeface="Arial"/>
            </a:endParaRPr>
          </a:p>
        </p:txBody>
      </p:sp>
      <p:pic>
        <p:nvPicPr>
          <p:cNvPr id="23" name="Grafik 22">
            <a:extLst>
              <a:ext uri="{FF2B5EF4-FFF2-40B4-BE49-F238E27FC236}">
                <a16:creationId xmlns:a16="http://schemas.microsoft.com/office/drawing/2014/main" id="{3F9BF107-7D41-48F8-8F66-F6024599FF43}"/>
              </a:ext>
            </a:extLst>
          </p:cNvPr>
          <p:cNvPicPr>
            <a:picLocks noChangeAspect="1"/>
          </p:cNvPicPr>
          <p:nvPr/>
        </p:nvPicPr>
        <p:blipFill>
          <a:blip r:embed="rId4"/>
          <a:stretch/>
        </p:blipFill>
        <p:spPr bwMode="auto">
          <a:xfrm>
            <a:off x="8895381" y="2613503"/>
            <a:ext cx="1390649" cy="1390649"/>
          </a:xfrm>
          <a:prstGeom prst="rect">
            <a:avLst/>
          </a:prstGeom>
        </p:spPr>
      </p:pic>
      <p:pic>
        <p:nvPicPr>
          <p:cNvPr id="24" name="Grafik 23">
            <a:extLst>
              <a:ext uri="{FF2B5EF4-FFF2-40B4-BE49-F238E27FC236}">
                <a16:creationId xmlns:a16="http://schemas.microsoft.com/office/drawing/2014/main" id="{79E154C6-58F1-45A1-B8F8-E2EC34327552}"/>
              </a:ext>
            </a:extLst>
          </p:cNvPr>
          <p:cNvPicPr>
            <a:picLocks noChangeAspect="1"/>
          </p:cNvPicPr>
          <p:nvPr/>
        </p:nvPicPr>
        <p:blipFill>
          <a:blip r:embed="rId5"/>
          <a:stretch/>
        </p:blipFill>
        <p:spPr bwMode="auto">
          <a:xfrm>
            <a:off x="5312339" y="2363727"/>
            <a:ext cx="1567320" cy="1567320"/>
          </a:xfrm>
          <a:prstGeom prst="rect">
            <a:avLst/>
          </a:prstGeom>
        </p:spPr>
      </p:pic>
      <p:pic>
        <p:nvPicPr>
          <p:cNvPr id="25" name="Grafik 24">
            <a:extLst>
              <a:ext uri="{FF2B5EF4-FFF2-40B4-BE49-F238E27FC236}">
                <a16:creationId xmlns:a16="http://schemas.microsoft.com/office/drawing/2014/main" id="{D4D56563-0C72-41B0-8EAE-9DE39DBB2323}"/>
              </a:ext>
            </a:extLst>
          </p:cNvPr>
          <p:cNvPicPr>
            <a:picLocks noChangeAspect="1"/>
          </p:cNvPicPr>
          <p:nvPr/>
        </p:nvPicPr>
        <p:blipFill>
          <a:blip r:embed="rId6"/>
          <a:stretch/>
        </p:blipFill>
        <p:spPr bwMode="auto">
          <a:xfrm>
            <a:off x="1056903" y="2811497"/>
            <a:ext cx="2271116" cy="1381508"/>
          </a:xfrm>
          <a:prstGeom prst="rect">
            <a:avLst/>
          </a:prstGeom>
        </p:spPr>
      </p:pic>
    </p:spTree>
    <p:extLst>
      <p:ext uri="{BB962C8B-B14F-4D97-AF65-F5344CB8AC3E}">
        <p14:creationId xmlns:p14="http://schemas.microsoft.com/office/powerpoint/2010/main" val="3669082284"/>
      </p:ext>
    </p:extLst>
  </p:cSld>
  <p:clrMapOvr>
    <a:masterClrMapping/>
  </p:clrMapOvr>
</p:sld>
</file>

<file path=ppt/theme/theme1.xml><?xml version="1.0" encoding="utf-8"?>
<a:theme xmlns:a="http://schemas.openxmlformats.org/drawingml/2006/main" name="1_Office">
  <a:themeElements>
    <a:clrScheme name="BilAI">
      <a:dk1>
        <a:srgbClr val="000000"/>
      </a:dk1>
      <a:lt1>
        <a:srgbClr val="FFFFFF"/>
      </a:lt1>
      <a:dk2>
        <a:srgbClr val="384147"/>
      </a:dk2>
      <a:lt2>
        <a:srgbClr val="E8E8E8"/>
      </a:lt2>
      <a:accent1>
        <a:srgbClr val="CFC700"/>
      </a:accent1>
      <a:accent2>
        <a:srgbClr val="E97132"/>
      </a:accent2>
      <a:accent3>
        <a:srgbClr val="196B24"/>
      </a:accent3>
      <a:accent4>
        <a:srgbClr val="0F9ED5"/>
      </a:accent4>
      <a:accent5>
        <a:srgbClr val="A02B93"/>
      </a:accent5>
      <a:accent6>
        <a:srgbClr val="ABA600"/>
      </a:accent6>
      <a:hlink>
        <a:srgbClr val="467886"/>
      </a:hlink>
      <a:folHlink>
        <a:srgbClr val="B6AF0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a:themeElements>
    <a:clrScheme name="BilAI">
      <a:dk1>
        <a:srgbClr val="000000"/>
      </a:dk1>
      <a:lt1>
        <a:srgbClr val="FFFFFF"/>
      </a:lt1>
      <a:dk2>
        <a:srgbClr val="384147"/>
      </a:dk2>
      <a:lt2>
        <a:srgbClr val="E8E8E8"/>
      </a:lt2>
      <a:accent1>
        <a:srgbClr val="CFC700"/>
      </a:accent1>
      <a:accent2>
        <a:srgbClr val="3A6A8A"/>
      </a:accent2>
      <a:accent3>
        <a:srgbClr val="339593"/>
      </a:accent3>
      <a:accent4>
        <a:srgbClr val="4A9DC2"/>
      </a:accent4>
      <a:accent5>
        <a:srgbClr val="B72415"/>
      </a:accent5>
      <a:accent6>
        <a:srgbClr val="ABA600"/>
      </a:accent6>
      <a:hlink>
        <a:srgbClr val="000000"/>
      </a:hlink>
      <a:folHlink>
        <a:srgbClr val="B7241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153</TotalTime>
  <Words>484</Words>
  <Application>Microsoft Macintosh PowerPoint</Application>
  <PresentationFormat>Widescreen</PresentationFormat>
  <Paragraphs>118</Paragraphs>
  <Slides>10</Slides>
  <Notes>10</Notes>
  <HiddenSlides>0</HiddenSlides>
  <MMClips>1</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10</vt:i4>
      </vt:variant>
    </vt:vector>
  </HeadingPairs>
  <TitlesOfParts>
    <vt:vector size="18" baseType="lpstr">
      <vt:lpstr>Arial</vt:lpstr>
      <vt:lpstr>Play</vt:lpstr>
      <vt:lpstr>Cambria Math</vt:lpstr>
      <vt:lpstr>Calibri</vt:lpstr>
      <vt:lpstr>Arial Black</vt:lpstr>
      <vt:lpstr>1_Office</vt:lpstr>
      <vt:lpstr>Office</vt:lpstr>
      <vt:lpstr>Office Theme</vt:lpstr>
      <vt:lpstr>Bilateral AI  Axel Polleres Inst. for Data, Process &amp; Knowledge Management WU Wien Board of directors, Bilateral AI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Bilateral AI</dc:title>
  <cp:lastModifiedBy>Polleres, Axel</cp:lastModifiedBy>
  <cp:revision>39</cp:revision>
  <cp:lastPrinted>2025-06-23T06:39:22Z</cp:lastPrinted>
  <dcterms:modified xsi:type="dcterms:W3CDTF">2025-07-12T18:48:41Z</dcterms:modified>
</cp:coreProperties>
</file>