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67" r:id="rId2"/>
    <p:sldId id="397" r:id="rId3"/>
    <p:sldId id="256" r:id="rId4"/>
    <p:sldId id="257" r:id="rId5"/>
    <p:sldId id="258" r:id="rId6"/>
    <p:sldId id="259" r:id="rId7"/>
    <p:sldId id="260" r:id="rId8"/>
    <p:sldId id="261" r:id="rId9"/>
    <p:sldId id="262" r:id="rId10"/>
    <p:sldId id="263" r:id="rId11"/>
    <p:sldId id="266" r:id="rId12"/>
  </p:sldIdLst>
  <p:sldSz cx="12192000" cy="6858000"/>
  <p:notesSz cx="6858000" cy="9144000"/>
  <p:defaultTextStyle>
    <a:defPPr>
      <a:defRPr lang="en-A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285"/>
    <p:restoredTop sz="94550"/>
  </p:normalViewPr>
  <p:slideViewPr>
    <p:cSldViewPr snapToGrid="0">
      <p:cViewPr varScale="1">
        <p:scale>
          <a:sx n="93" d="100"/>
          <a:sy n="93" d="100"/>
        </p:scale>
        <p:origin x="216" y="4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FD3045-FE48-6B4A-A2BE-776433D19303}" type="datetimeFigureOut">
              <a:rPr lang="en-AT" smtClean="0"/>
              <a:t>10.09.26</a:t>
            </a:fld>
            <a:endParaRPr lang="en-A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D76DA4-C2E8-B04E-9F56-4744285B2C53}" type="slidenum">
              <a:rPr lang="en-AT" smtClean="0"/>
              <a:t>‹#›</a:t>
            </a:fld>
            <a:endParaRPr lang="en-AT"/>
          </a:p>
        </p:txBody>
      </p:sp>
    </p:spTree>
    <p:extLst>
      <p:ext uri="{BB962C8B-B14F-4D97-AF65-F5344CB8AC3E}">
        <p14:creationId xmlns:p14="http://schemas.microsoft.com/office/powerpoint/2010/main" val="3481660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437809c27c_1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2" name="Google Shape;152;g437809c27c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781453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78BFF-B7B5-D52A-18CC-7F5769E764E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AT"/>
          </a:p>
        </p:txBody>
      </p:sp>
      <p:sp>
        <p:nvSpPr>
          <p:cNvPr id="3" name="Subtitle 2">
            <a:extLst>
              <a:ext uri="{FF2B5EF4-FFF2-40B4-BE49-F238E27FC236}">
                <a16:creationId xmlns:a16="http://schemas.microsoft.com/office/drawing/2014/main" id="{3FAF8675-DB3D-673A-16C0-AC2857CF90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AT"/>
          </a:p>
        </p:txBody>
      </p:sp>
      <p:sp>
        <p:nvSpPr>
          <p:cNvPr id="4" name="Date Placeholder 3">
            <a:extLst>
              <a:ext uri="{FF2B5EF4-FFF2-40B4-BE49-F238E27FC236}">
                <a16:creationId xmlns:a16="http://schemas.microsoft.com/office/drawing/2014/main" id="{53B7F457-862F-A736-F62F-AF4EE5E8345E}"/>
              </a:ext>
            </a:extLst>
          </p:cNvPr>
          <p:cNvSpPr>
            <a:spLocks noGrp="1"/>
          </p:cNvSpPr>
          <p:nvPr>
            <p:ph type="dt" sz="half" idx="10"/>
          </p:nvPr>
        </p:nvSpPr>
        <p:spPr/>
        <p:txBody>
          <a:bodyPr/>
          <a:lstStyle/>
          <a:p>
            <a:fld id="{1A6E2FE9-CACA-324C-8F76-9CAFAE8A4BE2}" type="datetimeFigureOut">
              <a:rPr lang="en-AT" smtClean="0"/>
              <a:t>10.09.26</a:t>
            </a:fld>
            <a:endParaRPr lang="en-AT"/>
          </a:p>
        </p:txBody>
      </p:sp>
      <p:sp>
        <p:nvSpPr>
          <p:cNvPr id="5" name="Footer Placeholder 4">
            <a:extLst>
              <a:ext uri="{FF2B5EF4-FFF2-40B4-BE49-F238E27FC236}">
                <a16:creationId xmlns:a16="http://schemas.microsoft.com/office/drawing/2014/main" id="{7BA6D144-D3E7-9A45-5EE1-B00F6DC97E02}"/>
              </a:ext>
            </a:extLst>
          </p:cNvPr>
          <p:cNvSpPr>
            <a:spLocks noGrp="1"/>
          </p:cNvSpPr>
          <p:nvPr>
            <p:ph type="ftr" sz="quarter" idx="11"/>
          </p:nvPr>
        </p:nvSpPr>
        <p:spPr/>
        <p:txBody>
          <a:bodyPr/>
          <a:lstStyle/>
          <a:p>
            <a:endParaRPr lang="en-AT"/>
          </a:p>
        </p:txBody>
      </p:sp>
      <p:sp>
        <p:nvSpPr>
          <p:cNvPr id="6" name="Slide Number Placeholder 5">
            <a:extLst>
              <a:ext uri="{FF2B5EF4-FFF2-40B4-BE49-F238E27FC236}">
                <a16:creationId xmlns:a16="http://schemas.microsoft.com/office/drawing/2014/main" id="{850148B3-A2EC-CA31-1C5F-E0D47D5BD435}"/>
              </a:ext>
            </a:extLst>
          </p:cNvPr>
          <p:cNvSpPr>
            <a:spLocks noGrp="1"/>
          </p:cNvSpPr>
          <p:nvPr>
            <p:ph type="sldNum" sz="quarter" idx="12"/>
          </p:nvPr>
        </p:nvSpPr>
        <p:spPr/>
        <p:txBody>
          <a:bodyPr/>
          <a:lstStyle/>
          <a:p>
            <a:fld id="{1241AAF6-DA1B-B44F-97FE-952105C6F699}" type="slidenum">
              <a:rPr lang="en-AT" smtClean="0"/>
              <a:t>‹#›</a:t>
            </a:fld>
            <a:endParaRPr lang="en-AT"/>
          </a:p>
        </p:txBody>
      </p:sp>
    </p:spTree>
    <p:extLst>
      <p:ext uri="{BB962C8B-B14F-4D97-AF65-F5344CB8AC3E}">
        <p14:creationId xmlns:p14="http://schemas.microsoft.com/office/powerpoint/2010/main" val="2868861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84D37-23C1-99E5-42E5-3DF5DC95AED1}"/>
              </a:ext>
            </a:extLst>
          </p:cNvPr>
          <p:cNvSpPr>
            <a:spLocks noGrp="1"/>
          </p:cNvSpPr>
          <p:nvPr>
            <p:ph type="title"/>
          </p:nvPr>
        </p:nvSpPr>
        <p:spPr/>
        <p:txBody>
          <a:bodyPr/>
          <a:lstStyle/>
          <a:p>
            <a:r>
              <a:rPr lang="en-GB"/>
              <a:t>Click to edit Master title style</a:t>
            </a:r>
            <a:endParaRPr lang="en-AT"/>
          </a:p>
        </p:txBody>
      </p:sp>
      <p:sp>
        <p:nvSpPr>
          <p:cNvPr id="3" name="Content Placeholder 2">
            <a:extLst>
              <a:ext uri="{FF2B5EF4-FFF2-40B4-BE49-F238E27FC236}">
                <a16:creationId xmlns:a16="http://schemas.microsoft.com/office/drawing/2014/main" id="{A047E902-2386-CBE9-994F-91714C78DDE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T"/>
          </a:p>
        </p:txBody>
      </p:sp>
      <p:sp>
        <p:nvSpPr>
          <p:cNvPr id="4" name="Date Placeholder 3">
            <a:extLst>
              <a:ext uri="{FF2B5EF4-FFF2-40B4-BE49-F238E27FC236}">
                <a16:creationId xmlns:a16="http://schemas.microsoft.com/office/drawing/2014/main" id="{5671D7CB-2D2F-FC17-4833-B2EA53F8A81C}"/>
              </a:ext>
            </a:extLst>
          </p:cNvPr>
          <p:cNvSpPr>
            <a:spLocks noGrp="1"/>
          </p:cNvSpPr>
          <p:nvPr>
            <p:ph type="dt" sz="half" idx="10"/>
          </p:nvPr>
        </p:nvSpPr>
        <p:spPr/>
        <p:txBody>
          <a:bodyPr/>
          <a:lstStyle/>
          <a:p>
            <a:fld id="{1A6E2FE9-CACA-324C-8F76-9CAFAE8A4BE2}" type="datetimeFigureOut">
              <a:rPr lang="en-AT" smtClean="0"/>
              <a:t>10.09.26</a:t>
            </a:fld>
            <a:endParaRPr lang="en-AT"/>
          </a:p>
        </p:txBody>
      </p:sp>
      <p:sp>
        <p:nvSpPr>
          <p:cNvPr id="5" name="Footer Placeholder 4">
            <a:extLst>
              <a:ext uri="{FF2B5EF4-FFF2-40B4-BE49-F238E27FC236}">
                <a16:creationId xmlns:a16="http://schemas.microsoft.com/office/drawing/2014/main" id="{B286AB14-70A8-522E-3243-7703609C28EE}"/>
              </a:ext>
            </a:extLst>
          </p:cNvPr>
          <p:cNvSpPr>
            <a:spLocks noGrp="1"/>
          </p:cNvSpPr>
          <p:nvPr>
            <p:ph type="ftr" sz="quarter" idx="11"/>
          </p:nvPr>
        </p:nvSpPr>
        <p:spPr/>
        <p:txBody>
          <a:bodyPr/>
          <a:lstStyle/>
          <a:p>
            <a:endParaRPr lang="en-AT"/>
          </a:p>
        </p:txBody>
      </p:sp>
      <p:sp>
        <p:nvSpPr>
          <p:cNvPr id="6" name="Slide Number Placeholder 5">
            <a:extLst>
              <a:ext uri="{FF2B5EF4-FFF2-40B4-BE49-F238E27FC236}">
                <a16:creationId xmlns:a16="http://schemas.microsoft.com/office/drawing/2014/main" id="{5B77707D-2252-1AE3-492B-F57CF37F6056}"/>
              </a:ext>
            </a:extLst>
          </p:cNvPr>
          <p:cNvSpPr>
            <a:spLocks noGrp="1"/>
          </p:cNvSpPr>
          <p:nvPr>
            <p:ph type="sldNum" sz="quarter" idx="12"/>
          </p:nvPr>
        </p:nvSpPr>
        <p:spPr/>
        <p:txBody>
          <a:bodyPr/>
          <a:lstStyle/>
          <a:p>
            <a:fld id="{1241AAF6-DA1B-B44F-97FE-952105C6F699}" type="slidenum">
              <a:rPr lang="en-AT" smtClean="0"/>
              <a:t>‹#›</a:t>
            </a:fld>
            <a:endParaRPr lang="en-AT"/>
          </a:p>
        </p:txBody>
      </p:sp>
    </p:spTree>
    <p:extLst>
      <p:ext uri="{BB962C8B-B14F-4D97-AF65-F5344CB8AC3E}">
        <p14:creationId xmlns:p14="http://schemas.microsoft.com/office/powerpoint/2010/main" val="28875865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E090B-2FF2-A5DD-BD73-F26CF738C14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AT"/>
          </a:p>
        </p:txBody>
      </p:sp>
      <p:sp>
        <p:nvSpPr>
          <p:cNvPr id="3" name="Text Placeholder 2">
            <a:extLst>
              <a:ext uri="{FF2B5EF4-FFF2-40B4-BE49-F238E27FC236}">
                <a16:creationId xmlns:a16="http://schemas.microsoft.com/office/drawing/2014/main" id="{EEAD7C87-2265-BD30-2DE9-0D6895C887F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DA76E12-15B6-84EB-0BED-621249C9DD2A}"/>
              </a:ext>
            </a:extLst>
          </p:cNvPr>
          <p:cNvSpPr>
            <a:spLocks noGrp="1"/>
          </p:cNvSpPr>
          <p:nvPr>
            <p:ph type="dt" sz="half" idx="10"/>
          </p:nvPr>
        </p:nvSpPr>
        <p:spPr/>
        <p:txBody>
          <a:bodyPr/>
          <a:lstStyle/>
          <a:p>
            <a:fld id="{1A6E2FE9-CACA-324C-8F76-9CAFAE8A4BE2}" type="datetimeFigureOut">
              <a:rPr lang="en-AT" smtClean="0"/>
              <a:t>10.09.26</a:t>
            </a:fld>
            <a:endParaRPr lang="en-AT"/>
          </a:p>
        </p:txBody>
      </p:sp>
      <p:sp>
        <p:nvSpPr>
          <p:cNvPr id="5" name="Footer Placeholder 4">
            <a:extLst>
              <a:ext uri="{FF2B5EF4-FFF2-40B4-BE49-F238E27FC236}">
                <a16:creationId xmlns:a16="http://schemas.microsoft.com/office/drawing/2014/main" id="{9CC80041-5E1C-6190-5610-19A698332A6C}"/>
              </a:ext>
            </a:extLst>
          </p:cNvPr>
          <p:cNvSpPr>
            <a:spLocks noGrp="1"/>
          </p:cNvSpPr>
          <p:nvPr>
            <p:ph type="ftr" sz="quarter" idx="11"/>
          </p:nvPr>
        </p:nvSpPr>
        <p:spPr/>
        <p:txBody>
          <a:bodyPr/>
          <a:lstStyle/>
          <a:p>
            <a:endParaRPr lang="en-AT"/>
          </a:p>
        </p:txBody>
      </p:sp>
      <p:sp>
        <p:nvSpPr>
          <p:cNvPr id="6" name="Slide Number Placeholder 5">
            <a:extLst>
              <a:ext uri="{FF2B5EF4-FFF2-40B4-BE49-F238E27FC236}">
                <a16:creationId xmlns:a16="http://schemas.microsoft.com/office/drawing/2014/main" id="{291C8FDF-7926-D858-979A-DE4A5B0AB38A}"/>
              </a:ext>
            </a:extLst>
          </p:cNvPr>
          <p:cNvSpPr>
            <a:spLocks noGrp="1"/>
          </p:cNvSpPr>
          <p:nvPr>
            <p:ph type="sldNum" sz="quarter" idx="12"/>
          </p:nvPr>
        </p:nvSpPr>
        <p:spPr/>
        <p:txBody>
          <a:bodyPr/>
          <a:lstStyle/>
          <a:p>
            <a:fld id="{1241AAF6-DA1B-B44F-97FE-952105C6F699}" type="slidenum">
              <a:rPr lang="en-AT" smtClean="0"/>
              <a:t>‹#›</a:t>
            </a:fld>
            <a:endParaRPr lang="en-AT"/>
          </a:p>
        </p:txBody>
      </p:sp>
    </p:spTree>
    <p:extLst>
      <p:ext uri="{BB962C8B-B14F-4D97-AF65-F5344CB8AC3E}">
        <p14:creationId xmlns:p14="http://schemas.microsoft.com/office/powerpoint/2010/main" val="2017979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93916-F29E-5152-842A-7FFD5FA818C4}"/>
              </a:ext>
            </a:extLst>
          </p:cNvPr>
          <p:cNvSpPr>
            <a:spLocks noGrp="1"/>
          </p:cNvSpPr>
          <p:nvPr>
            <p:ph type="title"/>
          </p:nvPr>
        </p:nvSpPr>
        <p:spPr/>
        <p:txBody>
          <a:bodyPr/>
          <a:lstStyle/>
          <a:p>
            <a:r>
              <a:rPr lang="en-GB"/>
              <a:t>Click to edit Master title style</a:t>
            </a:r>
            <a:endParaRPr lang="en-AT"/>
          </a:p>
        </p:txBody>
      </p:sp>
      <p:sp>
        <p:nvSpPr>
          <p:cNvPr id="3" name="Content Placeholder 2">
            <a:extLst>
              <a:ext uri="{FF2B5EF4-FFF2-40B4-BE49-F238E27FC236}">
                <a16:creationId xmlns:a16="http://schemas.microsoft.com/office/drawing/2014/main" id="{710EF12C-AB57-ED47-D4C8-29C81BA41DC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T"/>
          </a:p>
        </p:txBody>
      </p:sp>
      <p:sp>
        <p:nvSpPr>
          <p:cNvPr id="4" name="Content Placeholder 3">
            <a:extLst>
              <a:ext uri="{FF2B5EF4-FFF2-40B4-BE49-F238E27FC236}">
                <a16:creationId xmlns:a16="http://schemas.microsoft.com/office/drawing/2014/main" id="{64061D22-CBD8-3042-5BE6-4737B0FA1D3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T"/>
          </a:p>
        </p:txBody>
      </p:sp>
      <p:sp>
        <p:nvSpPr>
          <p:cNvPr id="5" name="Date Placeholder 4">
            <a:extLst>
              <a:ext uri="{FF2B5EF4-FFF2-40B4-BE49-F238E27FC236}">
                <a16:creationId xmlns:a16="http://schemas.microsoft.com/office/drawing/2014/main" id="{5349B648-5936-6071-161E-9CE4104C5774}"/>
              </a:ext>
            </a:extLst>
          </p:cNvPr>
          <p:cNvSpPr>
            <a:spLocks noGrp="1"/>
          </p:cNvSpPr>
          <p:nvPr>
            <p:ph type="dt" sz="half" idx="10"/>
          </p:nvPr>
        </p:nvSpPr>
        <p:spPr/>
        <p:txBody>
          <a:bodyPr/>
          <a:lstStyle/>
          <a:p>
            <a:fld id="{1A6E2FE9-CACA-324C-8F76-9CAFAE8A4BE2}" type="datetimeFigureOut">
              <a:rPr lang="en-AT" smtClean="0"/>
              <a:t>10.09.26</a:t>
            </a:fld>
            <a:endParaRPr lang="en-AT"/>
          </a:p>
        </p:txBody>
      </p:sp>
      <p:sp>
        <p:nvSpPr>
          <p:cNvPr id="6" name="Footer Placeholder 5">
            <a:extLst>
              <a:ext uri="{FF2B5EF4-FFF2-40B4-BE49-F238E27FC236}">
                <a16:creationId xmlns:a16="http://schemas.microsoft.com/office/drawing/2014/main" id="{C5CD6783-C40C-25DA-3103-B42BDF83FA51}"/>
              </a:ext>
            </a:extLst>
          </p:cNvPr>
          <p:cNvSpPr>
            <a:spLocks noGrp="1"/>
          </p:cNvSpPr>
          <p:nvPr>
            <p:ph type="ftr" sz="quarter" idx="11"/>
          </p:nvPr>
        </p:nvSpPr>
        <p:spPr/>
        <p:txBody>
          <a:bodyPr/>
          <a:lstStyle/>
          <a:p>
            <a:endParaRPr lang="en-AT"/>
          </a:p>
        </p:txBody>
      </p:sp>
      <p:sp>
        <p:nvSpPr>
          <p:cNvPr id="7" name="Slide Number Placeholder 6">
            <a:extLst>
              <a:ext uri="{FF2B5EF4-FFF2-40B4-BE49-F238E27FC236}">
                <a16:creationId xmlns:a16="http://schemas.microsoft.com/office/drawing/2014/main" id="{CFCABF13-0F0B-8E43-3702-5A0B0F2083B2}"/>
              </a:ext>
            </a:extLst>
          </p:cNvPr>
          <p:cNvSpPr>
            <a:spLocks noGrp="1"/>
          </p:cNvSpPr>
          <p:nvPr>
            <p:ph type="sldNum" sz="quarter" idx="12"/>
          </p:nvPr>
        </p:nvSpPr>
        <p:spPr/>
        <p:txBody>
          <a:bodyPr/>
          <a:lstStyle/>
          <a:p>
            <a:fld id="{1241AAF6-DA1B-B44F-97FE-952105C6F699}" type="slidenum">
              <a:rPr lang="en-AT" smtClean="0"/>
              <a:t>‹#›</a:t>
            </a:fld>
            <a:endParaRPr lang="en-AT"/>
          </a:p>
        </p:txBody>
      </p:sp>
    </p:spTree>
    <p:extLst>
      <p:ext uri="{BB962C8B-B14F-4D97-AF65-F5344CB8AC3E}">
        <p14:creationId xmlns:p14="http://schemas.microsoft.com/office/powerpoint/2010/main" val="1913610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745F1-FF5F-6CCC-0024-28199C5897F6}"/>
              </a:ext>
            </a:extLst>
          </p:cNvPr>
          <p:cNvSpPr>
            <a:spLocks noGrp="1"/>
          </p:cNvSpPr>
          <p:nvPr>
            <p:ph type="title"/>
          </p:nvPr>
        </p:nvSpPr>
        <p:spPr>
          <a:xfrm>
            <a:off x="839788" y="365125"/>
            <a:ext cx="10515600" cy="1325563"/>
          </a:xfrm>
        </p:spPr>
        <p:txBody>
          <a:bodyPr/>
          <a:lstStyle/>
          <a:p>
            <a:r>
              <a:rPr lang="en-GB"/>
              <a:t>Click to edit Master title style</a:t>
            </a:r>
            <a:endParaRPr lang="en-AT"/>
          </a:p>
        </p:txBody>
      </p:sp>
      <p:sp>
        <p:nvSpPr>
          <p:cNvPr id="3" name="Text Placeholder 2">
            <a:extLst>
              <a:ext uri="{FF2B5EF4-FFF2-40B4-BE49-F238E27FC236}">
                <a16:creationId xmlns:a16="http://schemas.microsoft.com/office/drawing/2014/main" id="{F79F2FE7-91FE-2FA4-4940-73AE8C0EA9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4ADB8C1-A40C-74EF-DC8F-4C3DC809BB9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T"/>
          </a:p>
        </p:txBody>
      </p:sp>
      <p:sp>
        <p:nvSpPr>
          <p:cNvPr id="5" name="Text Placeholder 4">
            <a:extLst>
              <a:ext uri="{FF2B5EF4-FFF2-40B4-BE49-F238E27FC236}">
                <a16:creationId xmlns:a16="http://schemas.microsoft.com/office/drawing/2014/main" id="{FFA430CB-18B2-6151-6140-E4728BD20D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A920683-00D4-5B8E-8C10-79E9D0F6D42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T"/>
          </a:p>
        </p:txBody>
      </p:sp>
      <p:sp>
        <p:nvSpPr>
          <p:cNvPr id="7" name="Date Placeholder 6">
            <a:extLst>
              <a:ext uri="{FF2B5EF4-FFF2-40B4-BE49-F238E27FC236}">
                <a16:creationId xmlns:a16="http://schemas.microsoft.com/office/drawing/2014/main" id="{889492B2-A554-1760-2935-2840DB77C2B1}"/>
              </a:ext>
            </a:extLst>
          </p:cNvPr>
          <p:cNvSpPr>
            <a:spLocks noGrp="1"/>
          </p:cNvSpPr>
          <p:nvPr>
            <p:ph type="dt" sz="half" idx="10"/>
          </p:nvPr>
        </p:nvSpPr>
        <p:spPr/>
        <p:txBody>
          <a:bodyPr/>
          <a:lstStyle/>
          <a:p>
            <a:fld id="{1A6E2FE9-CACA-324C-8F76-9CAFAE8A4BE2}" type="datetimeFigureOut">
              <a:rPr lang="en-AT" smtClean="0"/>
              <a:t>10.09.26</a:t>
            </a:fld>
            <a:endParaRPr lang="en-AT"/>
          </a:p>
        </p:txBody>
      </p:sp>
      <p:sp>
        <p:nvSpPr>
          <p:cNvPr id="8" name="Footer Placeholder 7">
            <a:extLst>
              <a:ext uri="{FF2B5EF4-FFF2-40B4-BE49-F238E27FC236}">
                <a16:creationId xmlns:a16="http://schemas.microsoft.com/office/drawing/2014/main" id="{B361BAF9-21AD-6F7D-4308-DA6207A8FFA4}"/>
              </a:ext>
            </a:extLst>
          </p:cNvPr>
          <p:cNvSpPr>
            <a:spLocks noGrp="1"/>
          </p:cNvSpPr>
          <p:nvPr>
            <p:ph type="ftr" sz="quarter" idx="11"/>
          </p:nvPr>
        </p:nvSpPr>
        <p:spPr/>
        <p:txBody>
          <a:bodyPr/>
          <a:lstStyle/>
          <a:p>
            <a:endParaRPr lang="en-AT"/>
          </a:p>
        </p:txBody>
      </p:sp>
      <p:sp>
        <p:nvSpPr>
          <p:cNvPr id="9" name="Slide Number Placeholder 8">
            <a:extLst>
              <a:ext uri="{FF2B5EF4-FFF2-40B4-BE49-F238E27FC236}">
                <a16:creationId xmlns:a16="http://schemas.microsoft.com/office/drawing/2014/main" id="{05017A21-2047-9878-93C8-EC4F8C838729}"/>
              </a:ext>
            </a:extLst>
          </p:cNvPr>
          <p:cNvSpPr>
            <a:spLocks noGrp="1"/>
          </p:cNvSpPr>
          <p:nvPr>
            <p:ph type="sldNum" sz="quarter" idx="12"/>
          </p:nvPr>
        </p:nvSpPr>
        <p:spPr/>
        <p:txBody>
          <a:bodyPr/>
          <a:lstStyle/>
          <a:p>
            <a:fld id="{1241AAF6-DA1B-B44F-97FE-952105C6F699}" type="slidenum">
              <a:rPr lang="en-AT" smtClean="0"/>
              <a:t>‹#›</a:t>
            </a:fld>
            <a:endParaRPr lang="en-AT"/>
          </a:p>
        </p:txBody>
      </p:sp>
    </p:spTree>
    <p:extLst>
      <p:ext uri="{BB962C8B-B14F-4D97-AF65-F5344CB8AC3E}">
        <p14:creationId xmlns:p14="http://schemas.microsoft.com/office/powerpoint/2010/main" val="4054069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19E1-7B95-B48A-AC77-14AAEAEB732D}"/>
              </a:ext>
            </a:extLst>
          </p:cNvPr>
          <p:cNvSpPr>
            <a:spLocks noGrp="1"/>
          </p:cNvSpPr>
          <p:nvPr>
            <p:ph type="title"/>
          </p:nvPr>
        </p:nvSpPr>
        <p:spPr/>
        <p:txBody>
          <a:bodyPr/>
          <a:lstStyle/>
          <a:p>
            <a:r>
              <a:rPr lang="en-GB"/>
              <a:t>Click to edit Master title style</a:t>
            </a:r>
            <a:endParaRPr lang="en-AT"/>
          </a:p>
        </p:txBody>
      </p:sp>
      <p:sp>
        <p:nvSpPr>
          <p:cNvPr id="3" name="Date Placeholder 2">
            <a:extLst>
              <a:ext uri="{FF2B5EF4-FFF2-40B4-BE49-F238E27FC236}">
                <a16:creationId xmlns:a16="http://schemas.microsoft.com/office/drawing/2014/main" id="{D95A9DF0-E423-B21C-F90F-B29255EEE798}"/>
              </a:ext>
            </a:extLst>
          </p:cNvPr>
          <p:cNvSpPr>
            <a:spLocks noGrp="1"/>
          </p:cNvSpPr>
          <p:nvPr>
            <p:ph type="dt" sz="half" idx="10"/>
          </p:nvPr>
        </p:nvSpPr>
        <p:spPr/>
        <p:txBody>
          <a:bodyPr/>
          <a:lstStyle/>
          <a:p>
            <a:fld id="{1A6E2FE9-CACA-324C-8F76-9CAFAE8A4BE2}" type="datetimeFigureOut">
              <a:rPr lang="en-AT" smtClean="0"/>
              <a:t>10.09.26</a:t>
            </a:fld>
            <a:endParaRPr lang="en-AT"/>
          </a:p>
        </p:txBody>
      </p:sp>
      <p:sp>
        <p:nvSpPr>
          <p:cNvPr id="4" name="Footer Placeholder 3">
            <a:extLst>
              <a:ext uri="{FF2B5EF4-FFF2-40B4-BE49-F238E27FC236}">
                <a16:creationId xmlns:a16="http://schemas.microsoft.com/office/drawing/2014/main" id="{0E3EF86D-3B0E-1AC8-FD65-04E6E3358B8C}"/>
              </a:ext>
            </a:extLst>
          </p:cNvPr>
          <p:cNvSpPr>
            <a:spLocks noGrp="1"/>
          </p:cNvSpPr>
          <p:nvPr>
            <p:ph type="ftr" sz="quarter" idx="11"/>
          </p:nvPr>
        </p:nvSpPr>
        <p:spPr/>
        <p:txBody>
          <a:bodyPr/>
          <a:lstStyle/>
          <a:p>
            <a:endParaRPr lang="en-AT"/>
          </a:p>
        </p:txBody>
      </p:sp>
      <p:sp>
        <p:nvSpPr>
          <p:cNvPr id="5" name="Slide Number Placeholder 4">
            <a:extLst>
              <a:ext uri="{FF2B5EF4-FFF2-40B4-BE49-F238E27FC236}">
                <a16:creationId xmlns:a16="http://schemas.microsoft.com/office/drawing/2014/main" id="{BA3F8D38-299D-1086-5EFC-2C74FC7FCA43}"/>
              </a:ext>
            </a:extLst>
          </p:cNvPr>
          <p:cNvSpPr>
            <a:spLocks noGrp="1"/>
          </p:cNvSpPr>
          <p:nvPr>
            <p:ph type="sldNum" sz="quarter" idx="12"/>
          </p:nvPr>
        </p:nvSpPr>
        <p:spPr/>
        <p:txBody>
          <a:bodyPr/>
          <a:lstStyle/>
          <a:p>
            <a:fld id="{1241AAF6-DA1B-B44F-97FE-952105C6F699}" type="slidenum">
              <a:rPr lang="en-AT" smtClean="0"/>
              <a:t>‹#›</a:t>
            </a:fld>
            <a:endParaRPr lang="en-AT"/>
          </a:p>
        </p:txBody>
      </p:sp>
    </p:spTree>
    <p:extLst>
      <p:ext uri="{BB962C8B-B14F-4D97-AF65-F5344CB8AC3E}">
        <p14:creationId xmlns:p14="http://schemas.microsoft.com/office/powerpoint/2010/main" val="3038387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4D08D4-713F-EC16-C24D-AC15E1C11E6A}"/>
              </a:ext>
            </a:extLst>
          </p:cNvPr>
          <p:cNvSpPr>
            <a:spLocks noGrp="1"/>
          </p:cNvSpPr>
          <p:nvPr>
            <p:ph type="dt" sz="half" idx="10"/>
          </p:nvPr>
        </p:nvSpPr>
        <p:spPr/>
        <p:txBody>
          <a:bodyPr/>
          <a:lstStyle/>
          <a:p>
            <a:fld id="{1A6E2FE9-CACA-324C-8F76-9CAFAE8A4BE2}" type="datetimeFigureOut">
              <a:rPr lang="en-AT" smtClean="0"/>
              <a:t>10.09.26</a:t>
            </a:fld>
            <a:endParaRPr lang="en-AT"/>
          </a:p>
        </p:txBody>
      </p:sp>
      <p:sp>
        <p:nvSpPr>
          <p:cNvPr id="3" name="Footer Placeholder 2">
            <a:extLst>
              <a:ext uri="{FF2B5EF4-FFF2-40B4-BE49-F238E27FC236}">
                <a16:creationId xmlns:a16="http://schemas.microsoft.com/office/drawing/2014/main" id="{ABBB6073-9EEE-0211-A8B3-914464830073}"/>
              </a:ext>
            </a:extLst>
          </p:cNvPr>
          <p:cNvSpPr>
            <a:spLocks noGrp="1"/>
          </p:cNvSpPr>
          <p:nvPr>
            <p:ph type="ftr" sz="quarter" idx="11"/>
          </p:nvPr>
        </p:nvSpPr>
        <p:spPr/>
        <p:txBody>
          <a:bodyPr/>
          <a:lstStyle/>
          <a:p>
            <a:endParaRPr lang="en-AT"/>
          </a:p>
        </p:txBody>
      </p:sp>
      <p:sp>
        <p:nvSpPr>
          <p:cNvPr id="4" name="Slide Number Placeholder 3">
            <a:extLst>
              <a:ext uri="{FF2B5EF4-FFF2-40B4-BE49-F238E27FC236}">
                <a16:creationId xmlns:a16="http://schemas.microsoft.com/office/drawing/2014/main" id="{632D8A88-082D-AD04-A2A5-C7B595DF3D99}"/>
              </a:ext>
            </a:extLst>
          </p:cNvPr>
          <p:cNvSpPr>
            <a:spLocks noGrp="1"/>
          </p:cNvSpPr>
          <p:nvPr>
            <p:ph type="sldNum" sz="quarter" idx="12"/>
          </p:nvPr>
        </p:nvSpPr>
        <p:spPr/>
        <p:txBody>
          <a:bodyPr/>
          <a:lstStyle/>
          <a:p>
            <a:fld id="{1241AAF6-DA1B-B44F-97FE-952105C6F699}" type="slidenum">
              <a:rPr lang="en-AT" smtClean="0"/>
              <a:t>‹#›</a:t>
            </a:fld>
            <a:endParaRPr lang="en-AT"/>
          </a:p>
        </p:txBody>
      </p:sp>
    </p:spTree>
    <p:extLst>
      <p:ext uri="{BB962C8B-B14F-4D97-AF65-F5344CB8AC3E}">
        <p14:creationId xmlns:p14="http://schemas.microsoft.com/office/powerpoint/2010/main" val="2124171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67E9A-372C-F6D0-0315-D167B2CCCA7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AT"/>
          </a:p>
        </p:txBody>
      </p:sp>
      <p:sp>
        <p:nvSpPr>
          <p:cNvPr id="3" name="Content Placeholder 2">
            <a:extLst>
              <a:ext uri="{FF2B5EF4-FFF2-40B4-BE49-F238E27FC236}">
                <a16:creationId xmlns:a16="http://schemas.microsoft.com/office/drawing/2014/main" id="{44EE0265-211A-BB27-85E8-62965D93C8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T"/>
          </a:p>
        </p:txBody>
      </p:sp>
      <p:sp>
        <p:nvSpPr>
          <p:cNvPr id="4" name="Text Placeholder 3">
            <a:extLst>
              <a:ext uri="{FF2B5EF4-FFF2-40B4-BE49-F238E27FC236}">
                <a16:creationId xmlns:a16="http://schemas.microsoft.com/office/drawing/2014/main" id="{048360F7-32CA-7894-2BE1-75AE70EB1F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143FAA6-3541-9C77-487F-634A46DC8287}"/>
              </a:ext>
            </a:extLst>
          </p:cNvPr>
          <p:cNvSpPr>
            <a:spLocks noGrp="1"/>
          </p:cNvSpPr>
          <p:nvPr>
            <p:ph type="dt" sz="half" idx="10"/>
          </p:nvPr>
        </p:nvSpPr>
        <p:spPr/>
        <p:txBody>
          <a:bodyPr/>
          <a:lstStyle/>
          <a:p>
            <a:fld id="{1A6E2FE9-CACA-324C-8F76-9CAFAE8A4BE2}" type="datetimeFigureOut">
              <a:rPr lang="en-AT" smtClean="0"/>
              <a:t>10.09.26</a:t>
            </a:fld>
            <a:endParaRPr lang="en-AT"/>
          </a:p>
        </p:txBody>
      </p:sp>
      <p:sp>
        <p:nvSpPr>
          <p:cNvPr id="6" name="Footer Placeholder 5">
            <a:extLst>
              <a:ext uri="{FF2B5EF4-FFF2-40B4-BE49-F238E27FC236}">
                <a16:creationId xmlns:a16="http://schemas.microsoft.com/office/drawing/2014/main" id="{47B8E4FB-8E4B-D19E-8B12-EAB4F44C6923}"/>
              </a:ext>
            </a:extLst>
          </p:cNvPr>
          <p:cNvSpPr>
            <a:spLocks noGrp="1"/>
          </p:cNvSpPr>
          <p:nvPr>
            <p:ph type="ftr" sz="quarter" idx="11"/>
          </p:nvPr>
        </p:nvSpPr>
        <p:spPr/>
        <p:txBody>
          <a:bodyPr/>
          <a:lstStyle/>
          <a:p>
            <a:endParaRPr lang="en-AT"/>
          </a:p>
        </p:txBody>
      </p:sp>
      <p:sp>
        <p:nvSpPr>
          <p:cNvPr id="7" name="Slide Number Placeholder 6">
            <a:extLst>
              <a:ext uri="{FF2B5EF4-FFF2-40B4-BE49-F238E27FC236}">
                <a16:creationId xmlns:a16="http://schemas.microsoft.com/office/drawing/2014/main" id="{73D237F0-9110-C5B3-3EAB-EBAB42DDF511}"/>
              </a:ext>
            </a:extLst>
          </p:cNvPr>
          <p:cNvSpPr>
            <a:spLocks noGrp="1"/>
          </p:cNvSpPr>
          <p:nvPr>
            <p:ph type="sldNum" sz="quarter" idx="12"/>
          </p:nvPr>
        </p:nvSpPr>
        <p:spPr/>
        <p:txBody>
          <a:bodyPr/>
          <a:lstStyle/>
          <a:p>
            <a:fld id="{1241AAF6-DA1B-B44F-97FE-952105C6F699}" type="slidenum">
              <a:rPr lang="en-AT" smtClean="0"/>
              <a:t>‹#›</a:t>
            </a:fld>
            <a:endParaRPr lang="en-AT"/>
          </a:p>
        </p:txBody>
      </p:sp>
    </p:spTree>
    <p:extLst>
      <p:ext uri="{BB962C8B-B14F-4D97-AF65-F5344CB8AC3E}">
        <p14:creationId xmlns:p14="http://schemas.microsoft.com/office/powerpoint/2010/main" val="4062554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5BC53-5252-B34B-FBA4-DBBC4F53CFF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AT"/>
          </a:p>
        </p:txBody>
      </p:sp>
      <p:sp>
        <p:nvSpPr>
          <p:cNvPr id="3" name="Picture Placeholder 2">
            <a:extLst>
              <a:ext uri="{FF2B5EF4-FFF2-40B4-BE49-F238E27FC236}">
                <a16:creationId xmlns:a16="http://schemas.microsoft.com/office/drawing/2014/main" id="{A914E51F-0D25-B3B9-6DD3-10B24423CD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T"/>
          </a:p>
        </p:txBody>
      </p:sp>
      <p:sp>
        <p:nvSpPr>
          <p:cNvPr id="4" name="Text Placeholder 3">
            <a:extLst>
              <a:ext uri="{FF2B5EF4-FFF2-40B4-BE49-F238E27FC236}">
                <a16:creationId xmlns:a16="http://schemas.microsoft.com/office/drawing/2014/main" id="{0BD704C3-B7D5-7D90-9FBB-4D0E31C3C1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94D22E7-F53E-DBD2-AC1E-0DF1342F909D}"/>
              </a:ext>
            </a:extLst>
          </p:cNvPr>
          <p:cNvSpPr>
            <a:spLocks noGrp="1"/>
          </p:cNvSpPr>
          <p:nvPr>
            <p:ph type="dt" sz="half" idx="10"/>
          </p:nvPr>
        </p:nvSpPr>
        <p:spPr/>
        <p:txBody>
          <a:bodyPr/>
          <a:lstStyle/>
          <a:p>
            <a:fld id="{1A6E2FE9-CACA-324C-8F76-9CAFAE8A4BE2}" type="datetimeFigureOut">
              <a:rPr lang="en-AT" smtClean="0"/>
              <a:t>10.09.26</a:t>
            </a:fld>
            <a:endParaRPr lang="en-AT"/>
          </a:p>
        </p:txBody>
      </p:sp>
      <p:sp>
        <p:nvSpPr>
          <p:cNvPr id="6" name="Footer Placeholder 5">
            <a:extLst>
              <a:ext uri="{FF2B5EF4-FFF2-40B4-BE49-F238E27FC236}">
                <a16:creationId xmlns:a16="http://schemas.microsoft.com/office/drawing/2014/main" id="{6D92593C-242B-96AB-34E9-48BDD27A2EE9}"/>
              </a:ext>
            </a:extLst>
          </p:cNvPr>
          <p:cNvSpPr>
            <a:spLocks noGrp="1"/>
          </p:cNvSpPr>
          <p:nvPr>
            <p:ph type="ftr" sz="quarter" idx="11"/>
          </p:nvPr>
        </p:nvSpPr>
        <p:spPr/>
        <p:txBody>
          <a:bodyPr/>
          <a:lstStyle/>
          <a:p>
            <a:endParaRPr lang="en-AT"/>
          </a:p>
        </p:txBody>
      </p:sp>
      <p:sp>
        <p:nvSpPr>
          <p:cNvPr id="7" name="Slide Number Placeholder 6">
            <a:extLst>
              <a:ext uri="{FF2B5EF4-FFF2-40B4-BE49-F238E27FC236}">
                <a16:creationId xmlns:a16="http://schemas.microsoft.com/office/drawing/2014/main" id="{8C997D4A-8585-1321-6960-57A85572E7BE}"/>
              </a:ext>
            </a:extLst>
          </p:cNvPr>
          <p:cNvSpPr>
            <a:spLocks noGrp="1"/>
          </p:cNvSpPr>
          <p:nvPr>
            <p:ph type="sldNum" sz="quarter" idx="12"/>
          </p:nvPr>
        </p:nvSpPr>
        <p:spPr/>
        <p:txBody>
          <a:bodyPr/>
          <a:lstStyle/>
          <a:p>
            <a:fld id="{1241AAF6-DA1B-B44F-97FE-952105C6F699}" type="slidenum">
              <a:rPr lang="en-AT" smtClean="0"/>
              <a:t>‹#›</a:t>
            </a:fld>
            <a:endParaRPr lang="en-AT"/>
          </a:p>
        </p:txBody>
      </p:sp>
    </p:spTree>
    <p:extLst>
      <p:ext uri="{BB962C8B-B14F-4D97-AF65-F5344CB8AC3E}">
        <p14:creationId xmlns:p14="http://schemas.microsoft.com/office/powerpoint/2010/main" val="4211917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33BCC-039B-5093-6D27-F992A78690AC}"/>
              </a:ext>
            </a:extLst>
          </p:cNvPr>
          <p:cNvSpPr>
            <a:spLocks noGrp="1"/>
          </p:cNvSpPr>
          <p:nvPr>
            <p:ph type="title"/>
          </p:nvPr>
        </p:nvSpPr>
        <p:spPr/>
        <p:txBody>
          <a:bodyPr/>
          <a:lstStyle/>
          <a:p>
            <a:r>
              <a:rPr lang="en-GB"/>
              <a:t>Click to edit Master title style</a:t>
            </a:r>
            <a:endParaRPr lang="en-AT"/>
          </a:p>
        </p:txBody>
      </p:sp>
      <p:sp>
        <p:nvSpPr>
          <p:cNvPr id="3" name="Vertical Text Placeholder 2">
            <a:extLst>
              <a:ext uri="{FF2B5EF4-FFF2-40B4-BE49-F238E27FC236}">
                <a16:creationId xmlns:a16="http://schemas.microsoft.com/office/drawing/2014/main" id="{1D734071-14A0-1702-DC69-9EEEE2417E4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T"/>
          </a:p>
        </p:txBody>
      </p:sp>
      <p:sp>
        <p:nvSpPr>
          <p:cNvPr id="4" name="Date Placeholder 3">
            <a:extLst>
              <a:ext uri="{FF2B5EF4-FFF2-40B4-BE49-F238E27FC236}">
                <a16:creationId xmlns:a16="http://schemas.microsoft.com/office/drawing/2014/main" id="{E922D984-2421-6F2E-156C-857522258B82}"/>
              </a:ext>
            </a:extLst>
          </p:cNvPr>
          <p:cNvSpPr>
            <a:spLocks noGrp="1"/>
          </p:cNvSpPr>
          <p:nvPr>
            <p:ph type="dt" sz="half" idx="10"/>
          </p:nvPr>
        </p:nvSpPr>
        <p:spPr/>
        <p:txBody>
          <a:bodyPr/>
          <a:lstStyle/>
          <a:p>
            <a:fld id="{1A6E2FE9-CACA-324C-8F76-9CAFAE8A4BE2}" type="datetimeFigureOut">
              <a:rPr lang="en-AT" smtClean="0"/>
              <a:t>10.09.26</a:t>
            </a:fld>
            <a:endParaRPr lang="en-AT"/>
          </a:p>
        </p:txBody>
      </p:sp>
      <p:sp>
        <p:nvSpPr>
          <p:cNvPr id="5" name="Footer Placeholder 4">
            <a:extLst>
              <a:ext uri="{FF2B5EF4-FFF2-40B4-BE49-F238E27FC236}">
                <a16:creationId xmlns:a16="http://schemas.microsoft.com/office/drawing/2014/main" id="{828534DC-8132-13E4-5FA4-3C3A45DD04F0}"/>
              </a:ext>
            </a:extLst>
          </p:cNvPr>
          <p:cNvSpPr>
            <a:spLocks noGrp="1"/>
          </p:cNvSpPr>
          <p:nvPr>
            <p:ph type="ftr" sz="quarter" idx="11"/>
          </p:nvPr>
        </p:nvSpPr>
        <p:spPr/>
        <p:txBody>
          <a:bodyPr/>
          <a:lstStyle/>
          <a:p>
            <a:endParaRPr lang="en-AT"/>
          </a:p>
        </p:txBody>
      </p:sp>
      <p:sp>
        <p:nvSpPr>
          <p:cNvPr id="6" name="Slide Number Placeholder 5">
            <a:extLst>
              <a:ext uri="{FF2B5EF4-FFF2-40B4-BE49-F238E27FC236}">
                <a16:creationId xmlns:a16="http://schemas.microsoft.com/office/drawing/2014/main" id="{F920C21F-C89E-E426-2D53-716D113A53A5}"/>
              </a:ext>
            </a:extLst>
          </p:cNvPr>
          <p:cNvSpPr>
            <a:spLocks noGrp="1"/>
          </p:cNvSpPr>
          <p:nvPr>
            <p:ph type="sldNum" sz="quarter" idx="12"/>
          </p:nvPr>
        </p:nvSpPr>
        <p:spPr/>
        <p:txBody>
          <a:bodyPr/>
          <a:lstStyle/>
          <a:p>
            <a:fld id="{1241AAF6-DA1B-B44F-97FE-952105C6F699}" type="slidenum">
              <a:rPr lang="en-AT" smtClean="0"/>
              <a:t>‹#›</a:t>
            </a:fld>
            <a:endParaRPr lang="en-AT"/>
          </a:p>
        </p:txBody>
      </p:sp>
    </p:spTree>
    <p:extLst>
      <p:ext uri="{BB962C8B-B14F-4D97-AF65-F5344CB8AC3E}">
        <p14:creationId xmlns:p14="http://schemas.microsoft.com/office/powerpoint/2010/main" val="3566382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4614BA-058B-1061-07AD-4614F49D135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AT"/>
          </a:p>
        </p:txBody>
      </p:sp>
      <p:sp>
        <p:nvSpPr>
          <p:cNvPr id="3" name="Vertical Text Placeholder 2">
            <a:extLst>
              <a:ext uri="{FF2B5EF4-FFF2-40B4-BE49-F238E27FC236}">
                <a16:creationId xmlns:a16="http://schemas.microsoft.com/office/drawing/2014/main" id="{BC299E47-6862-852B-F5E1-340F51B6556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T"/>
          </a:p>
        </p:txBody>
      </p:sp>
      <p:sp>
        <p:nvSpPr>
          <p:cNvPr id="4" name="Date Placeholder 3">
            <a:extLst>
              <a:ext uri="{FF2B5EF4-FFF2-40B4-BE49-F238E27FC236}">
                <a16:creationId xmlns:a16="http://schemas.microsoft.com/office/drawing/2014/main" id="{C8A44E5B-C142-30A7-C4F7-43512F578BF1}"/>
              </a:ext>
            </a:extLst>
          </p:cNvPr>
          <p:cNvSpPr>
            <a:spLocks noGrp="1"/>
          </p:cNvSpPr>
          <p:nvPr>
            <p:ph type="dt" sz="half" idx="10"/>
          </p:nvPr>
        </p:nvSpPr>
        <p:spPr/>
        <p:txBody>
          <a:bodyPr/>
          <a:lstStyle/>
          <a:p>
            <a:fld id="{1A6E2FE9-CACA-324C-8F76-9CAFAE8A4BE2}" type="datetimeFigureOut">
              <a:rPr lang="en-AT" smtClean="0"/>
              <a:t>10.09.26</a:t>
            </a:fld>
            <a:endParaRPr lang="en-AT"/>
          </a:p>
        </p:txBody>
      </p:sp>
      <p:sp>
        <p:nvSpPr>
          <p:cNvPr id="5" name="Footer Placeholder 4">
            <a:extLst>
              <a:ext uri="{FF2B5EF4-FFF2-40B4-BE49-F238E27FC236}">
                <a16:creationId xmlns:a16="http://schemas.microsoft.com/office/drawing/2014/main" id="{962BBCE3-91CA-622E-7062-82156A5340A4}"/>
              </a:ext>
            </a:extLst>
          </p:cNvPr>
          <p:cNvSpPr>
            <a:spLocks noGrp="1"/>
          </p:cNvSpPr>
          <p:nvPr>
            <p:ph type="ftr" sz="quarter" idx="11"/>
          </p:nvPr>
        </p:nvSpPr>
        <p:spPr/>
        <p:txBody>
          <a:bodyPr/>
          <a:lstStyle/>
          <a:p>
            <a:endParaRPr lang="en-AT"/>
          </a:p>
        </p:txBody>
      </p:sp>
      <p:sp>
        <p:nvSpPr>
          <p:cNvPr id="6" name="Slide Number Placeholder 5">
            <a:extLst>
              <a:ext uri="{FF2B5EF4-FFF2-40B4-BE49-F238E27FC236}">
                <a16:creationId xmlns:a16="http://schemas.microsoft.com/office/drawing/2014/main" id="{ED03934C-5519-A5E0-D594-2BAB6564B0D6}"/>
              </a:ext>
            </a:extLst>
          </p:cNvPr>
          <p:cNvSpPr>
            <a:spLocks noGrp="1"/>
          </p:cNvSpPr>
          <p:nvPr>
            <p:ph type="sldNum" sz="quarter" idx="12"/>
          </p:nvPr>
        </p:nvSpPr>
        <p:spPr/>
        <p:txBody>
          <a:bodyPr/>
          <a:lstStyle/>
          <a:p>
            <a:fld id="{1241AAF6-DA1B-B44F-97FE-952105C6F699}" type="slidenum">
              <a:rPr lang="en-AT" smtClean="0"/>
              <a:t>‹#›</a:t>
            </a:fld>
            <a:endParaRPr lang="en-AT"/>
          </a:p>
        </p:txBody>
      </p:sp>
    </p:spTree>
    <p:extLst>
      <p:ext uri="{BB962C8B-B14F-4D97-AF65-F5344CB8AC3E}">
        <p14:creationId xmlns:p14="http://schemas.microsoft.com/office/powerpoint/2010/main" val="37387955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elfolie" userDrawn="1">
  <p:cSld name="Titelfolie">
    <p:bg>
      <p:bgPr>
        <a:blipFill dpi="0" rotWithShape="1">
          <a:blip r:embed="rId2">
            <a:lum/>
          </a:blip>
          <a:srcRect/>
          <a:stretch>
            <a:fillRect/>
          </a:stretch>
        </a:blipFill>
        <a:effectLst/>
      </p:bgPr>
    </p:bg>
    <p:spTree>
      <p:nvGrpSpPr>
        <p:cNvPr id="1" name="Shape 17"/>
        <p:cNvGrpSpPr/>
        <p:nvPr/>
      </p:nvGrpSpPr>
      <p:grpSpPr>
        <a:xfrm>
          <a:off x="0" y="0"/>
          <a:ext cx="0" cy="0"/>
          <a:chOff x="0" y="0"/>
          <a:chExt cx="0" cy="0"/>
        </a:xfrm>
      </p:grpSpPr>
      <p:pic>
        <p:nvPicPr>
          <p:cNvPr id="4" name="Grafik 3">
            <a:extLst>
              <a:ext uri="{FF2B5EF4-FFF2-40B4-BE49-F238E27FC236}">
                <a16:creationId xmlns:a16="http://schemas.microsoft.com/office/drawing/2014/main" id="{6B5EB6CC-4363-9D27-9F5A-5A60937B67CF}"/>
              </a:ext>
            </a:extLst>
          </p:cNvPr>
          <p:cNvPicPr>
            <a:picLocks noChangeAspect="1"/>
          </p:cNvPicPr>
          <p:nvPr userDrawn="1"/>
        </p:nvPicPr>
        <p:blipFill>
          <a:blip r:embed="rId3">
            <a:alphaModFix/>
          </a:blip>
          <a:srcRect l="7723" r="6012" b="34965"/>
          <a:stretch/>
        </p:blipFill>
        <p:spPr>
          <a:xfrm>
            <a:off x="1" y="3620600"/>
            <a:ext cx="12192000" cy="3237401"/>
          </a:xfrm>
          <a:prstGeom prst="rect">
            <a:avLst/>
          </a:prstGeom>
        </p:spPr>
      </p:pic>
      <p:sp>
        <p:nvSpPr>
          <p:cNvPr id="18" name="Google Shape;18;p7"/>
          <p:cNvSpPr txBox="1">
            <a:spLocks noGrp="1"/>
          </p:cNvSpPr>
          <p:nvPr>
            <p:ph type="ctrTitle"/>
          </p:nvPr>
        </p:nvSpPr>
        <p:spPr>
          <a:xfrm>
            <a:off x="609608" y="166097"/>
            <a:ext cx="8518894" cy="1042771"/>
          </a:xfrm>
          <a:prstGeom prst="rect">
            <a:avLst/>
          </a:prstGeom>
          <a:solidFill>
            <a:schemeClr val="tx1">
              <a:lumMod val="95000"/>
              <a:lumOff val="5000"/>
              <a:alpha val="41952"/>
            </a:schemeClr>
          </a:solidFill>
          <a:ln>
            <a:noFill/>
          </a:ln>
        </p:spPr>
        <p:txBody>
          <a:bodyPr spcFirstLastPara="1" wrap="square" lIns="0" tIns="0" rIns="0" bIns="0" anchor="ctr" anchorCtr="0">
            <a:noAutofit/>
          </a:bodyPr>
          <a:lstStyle>
            <a:lvl1pPr marL="0" lvl="0" algn="l">
              <a:lnSpc>
                <a:spcPct val="100000"/>
              </a:lnSpc>
              <a:spcBef>
                <a:spcPts val="0"/>
              </a:spcBef>
              <a:spcAft>
                <a:spcPts val="0"/>
              </a:spcAft>
              <a:buClr>
                <a:schemeClr val="lt1"/>
              </a:buClr>
              <a:buSzPts val="3200"/>
              <a:buFont typeface="Georgia"/>
              <a:buNone/>
              <a:defRPr sz="3840" b="1" i="0">
                <a:solidFill>
                  <a:schemeClr val="lt1"/>
                </a:solidFill>
                <a:latin typeface="Georgia" panose="02040502050405020303" pitchFamily="18" charset="0"/>
                <a:ea typeface="Georgia" panose="02040502050405020303" pitchFamily="18" charset="0"/>
                <a:cs typeface="Georgia" panose="02040502050405020303" pitchFamily="18" charset="0"/>
                <a:sym typeface="Georgi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dirty="0"/>
          </a:p>
        </p:txBody>
      </p:sp>
      <p:sp>
        <p:nvSpPr>
          <p:cNvPr id="19" name="Google Shape;19;p7"/>
          <p:cNvSpPr txBox="1">
            <a:spLocks noGrp="1"/>
          </p:cNvSpPr>
          <p:nvPr>
            <p:ph type="body" idx="1"/>
          </p:nvPr>
        </p:nvSpPr>
        <p:spPr>
          <a:xfrm>
            <a:off x="606637" y="3056468"/>
            <a:ext cx="5712883" cy="731684"/>
          </a:xfrm>
          <a:prstGeom prst="rect">
            <a:avLst/>
          </a:prstGeom>
          <a:solidFill>
            <a:schemeClr val="lt1">
              <a:alpha val="89803"/>
            </a:schemeClr>
          </a:solidFill>
          <a:ln>
            <a:noFill/>
          </a:ln>
        </p:spPr>
        <p:txBody>
          <a:bodyPr spcFirstLastPara="1" wrap="square" lIns="324000" tIns="216000" rIns="324000" bIns="216000" anchor="t" anchorCtr="0">
            <a:spAutoFit/>
          </a:bodyPr>
          <a:lstStyle>
            <a:lvl1pPr marL="548640" lvl="0" indent="-274320" algn="l">
              <a:lnSpc>
                <a:spcPct val="100000"/>
              </a:lnSpc>
              <a:spcBef>
                <a:spcPts val="0"/>
              </a:spcBef>
              <a:spcAft>
                <a:spcPts val="0"/>
              </a:spcAft>
              <a:buSzPts val="1200"/>
              <a:buNone/>
              <a:defRPr sz="1920" b="0" i="0">
                <a:latin typeface="Verdana" panose="020B0604030504040204" pitchFamily="34" charset="0"/>
                <a:ea typeface="Verdana" panose="020B0604030504040204" pitchFamily="34" charset="0"/>
                <a:cs typeface="Verdana" panose="020B0604030504040204" pitchFamily="34" charset="0"/>
              </a:defRPr>
            </a:lvl1pPr>
            <a:lvl2pPr marL="1097280" lvl="1" indent="-411480" algn="l">
              <a:lnSpc>
                <a:spcPct val="100000"/>
              </a:lnSpc>
              <a:spcBef>
                <a:spcPts val="720"/>
              </a:spcBef>
              <a:spcAft>
                <a:spcPts val="0"/>
              </a:spcAft>
              <a:buSzPts val="1800"/>
              <a:buChar char="▪"/>
              <a:defRPr/>
            </a:lvl2pPr>
            <a:lvl3pPr marL="1645920" lvl="2" indent="-411480" algn="l">
              <a:lnSpc>
                <a:spcPct val="100000"/>
              </a:lnSpc>
              <a:spcBef>
                <a:spcPts val="480"/>
              </a:spcBef>
              <a:spcAft>
                <a:spcPts val="0"/>
              </a:spcAft>
              <a:buSzPts val="1800"/>
              <a:buChar char="▪"/>
              <a:defRPr/>
            </a:lvl3pPr>
            <a:lvl4pPr marL="2194560" lvl="3" indent="-411480" algn="l">
              <a:lnSpc>
                <a:spcPct val="100000"/>
              </a:lnSpc>
              <a:spcBef>
                <a:spcPts val="480"/>
              </a:spcBef>
              <a:spcAft>
                <a:spcPts val="0"/>
              </a:spcAft>
              <a:buSzPts val="1800"/>
              <a:buChar char="▪"/>
              <a:defRPr/>
            </a:lvl4pPr>
            <a:lvl5pPr marL="2743200" lvl="4" indent="-411480" algn="l">
              <a:lnSpc>
                <a:spcPct val="100000"/>
              </a:lnSpc>
              <a:spcBef>
                <a:spcPts val="480"/>
              </a:spcBef>
              <a:spcAft>
                <a:spcPts val="0"/>
              </a:spcAft>
              <a:buSzPts val="1800"/>
              <a:buChar char="▪"/>
              <a:defRPr/>
            </a:lvl5pPr>
            <a:lvl6pPr marL="3291840" lvl="5" indent="-411480" algn="l">
              <a:spcBef>
                <a:spcPts val="480"/>
              </a:spcBef>
              <a:spcAft>
                <a:spcPts val="0"/>
              </a:spcAft>
              <a:buClr>
                <a:schemeClr val="dk1"/>
              </a:buClr>
              <a:buSzPts val="1800"/>
              <a:buChar char="•"/>
              <a:defRPr/>
            </a:lvl6pPr>
            <a:lvl7pPr marL="3840480" lvl="6" indent="-411480" algn="l">
              <a:spcBef>
                <a:spcPts val="432"/>
              </a:spcBef>
              <a:spcAft>
                <a:spcPts val="0"/>
              </a:spcAft>
              <a:buClr>
                <a:schemeClr val="dk1"/>
              </a:buClr>
              <a:buSzPts val="1800"/>
              <a:buChar char="•"/>
              <a:defRPr/>
            </a:lvl7pPr>
            <a:lvl8pPr marL="4389120" lvl="7" indent="-411480" algn="l">
              <a:spcBef>
                <a:spcPts val="432"/>
              </a:spcBef>
              <a:spcAft>
                <a:spcPts val="0"/>
              </a:spcAft>
              <a:buClr>
                <a:schemeClr val="dk1"/>
              </a:buClr>
              <a:buSzPts val="1800"/>
              <a:buChar char="•"/>
              <a:defRPr/>
            </a:lvl8pPr>
            <a:lvl9pPr marL="4937760" lvl="8" indent="-411480" algn="l">
              <a:spcBef>
                <a:spcPts val="432"/>
              </a:spcBef>
              <a:spcAft>
                <a:spcPts val="0"/>
              </a:spcAft>
              <a:buClr>
                <a:schemeClr val="dk1"/>
              </a:buClr>
              <a:buSzPts val="1800"/>
              <a:buChar char="•"/>
              <a:defRPr/>
            </a:lvl9pPr>
          </a:lstStyle>
          <a:p>
            <a:pPr lvl="0"/>
            <a:r>
              <a:rPr lang="en-US"/>
              <a:t>Click to edit Master text styles</a:t>
            </a:r>
          </a:p>
        </p:txBody>
      </p:sp>
      <p:pic>
        <p:nvPicPr>
          <p:cNvPr id="22" name="Google Shape;22;p7"/>
          <p:cNvPicPr preferRelativeResize="0"/>
          <p:nvPr/>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rcRect/>
          <a:stretch/>
        </p:blipFill>
        <p:spPr>
          <a:xfrm>
            <a:off x="10590413" y="212730"/>
            <a:ext cx="1151122" cy="855119"/>
          </a:xfrm>
          <a:prstGeom prst="rect">
            <a:avLst/>
          </a:prstGeom>
          <a:noFill/>
          <a:ln>
            <a:noFill/>
          </a:ln>
        </p:spPr>
      </p:pic>
      <p:sp>
        <p:nvSpPr>
          <p:cNvPr id="2" name="Rechteck 1">
            <a:extLst>
              <a:ext uri="{FF2B5EF4-FFF2-40B4-BE49-F238E27FC236}">
                <a16:creationId xmlns:a16="http://schemas.microsoft.com/office/drawing/2014/main" id="{6933AED7-A02E-9B97-7089-A5F408A61A17}"/>
              </a:ext>
            </a:extLst>
          </p:cNvPr>
          <p:cNvSpPr/>
          <p:nvPr userDrawn="1"/>
        </p:nvSpPr>
        <p:spPr>
          <a:xfrm>
            <a:off x="609601" y="1390803"/>
            <a:ext cx="1030856" cy="60236"/>
          </a:xfrm>
          <a:prstGeom prst="rect">
            <a:avLst/>
          </a:prstGeom>
          <a:solidFill>
            <a:srgbClr val="3399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680">
              <a:ln>
                <a:noFill/>
              </a:ln>
            </a:endParaRPr>
          </a:p>
        </p:txBody>
      </p:sp>
      <p:pic>
        <p:nvPicPr>
          <p:cNvPr id="3" name="Grafik 2">
            <a:extLst>
              <a:ext uri="{FF2B5EF4-FFF2-40B4-BE49-F238E27FC236}">
                <a16:creationId xmlns:a16="http://schemas.microsoft.com/office/drawing/2014/main" id="{4D1F36AD-4D01-FD7B-06C3-93238930EFAF}"/>
              </a:ext>
            </a:extLst>
          </p:cNvPr>
          <p:cNvPicPr>
            <a:picLocks noChangeAspect="1"/>
          </p:cNvPicPr>
          <p:nvPr userDrawn="1"/>
        </p:nvPicPr>
        <p:blipFill>
          <a:blip r:embed="rId6"/>
          <a:srcRect/>
          <a:stretch/>
        </p:blipFill>
        <p:spPr>
          <a:xfrm>
            <a:off x="9406136" y="4814178"/>
            <a:ext cx="2239412" cy="358476"/>
          </a:xfrm>
          <a:prstGeom prst="rect">
            <a:avLst/>
          </a:prstGeom>
        </p:spPr>
      </p:pic>
    </p:spTree>
    <p:extLst>
      <p:ext uri="{BB962C8B-B14F-4D97-AF65-F5344CB8AC3E}">
        <p14:creationId xmlns:p14="http://schemas.microsoft.com/office/powerpoint/2010/main" val="1594545939"/>
      </p:ext>
    </p:extLst>
  </p:cSld>
  <p:clrMapOvr>
    <a:masterClrMapping/>
  </p:clrMapOvr>
  <p:transition>
    <p:fade/>
  </p:transition>
  <p:extLst>
    <p:ext uri="{DCECCB84-F9BA-43D5-87BE-67443E8EF086}">
      <p15:sldGuideLst xmlns:p15="http://schemas.microsoft.com/office/powerpoint/2012/main">
        <p15:guide id="1" orient="horz" pos="170">
          <p15:clr>
            <a:srgbClr val="E46962"/>
          </p15:clr>
        </p15:guide>
        <p15:guide id="2" orient="horz" pos="3456">
          <p15:clr>
            <a:srgbClr val="E46962"/>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A96ACD-DD7B-8469-B3C8-3217D9853F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AT"/>
          </a:p>
        </p:txBody>
      </p:sp>
      <p:sp>
        <p:nvSpPr>
          <p:cNvPr id="3" name="Text Placeholder 2">
            <a:extLst>
              <a:ext uri="{FF2B5EF4-FFF2-40B4-BE49-F238E27FC236}">
                <a16:creationId xmlns:a16="http://schemas.microsoft.com/office/drawing/2014/main" id="{D125B8E8-0807-46DF-DE27-8D5120D660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T"/>
          </a:p>
        </p:txBody>
      </p:sp>
      <p:sp>
        <p:nvSpPr>
          <p:cNvPr id="4" name="Date Placeholder 3">
            <a:extLst>
              <a:ext uri="{FF2B5EF4-FFF2-40B4-BE49-F238E27FC236}">
                <a16:creationId xmlns:a16="http://schemas.microsoft.com/office/drawing/2014/main" id="{BEE909FC-F0A1-FDB8-A028-485C9D063C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A6E2FE9-CACA-324C-8F76-9CAFAE8A4BE2}" type="datetimeFigureOut">
              <a:rPr lang="en-AT" smtClean="0"/>
              <a:t>10.09.26</a:t>
            </a:fld>
            <a:endParaRPr lang="en-AT"/>
          </a:p>
        </p:txBody>
      </p:sp>
      <p:sp>
        <p:nvSpPr>
          <p:cNvPr id="5" name="Footer Placeholder 4">
            <a:extLst>
              <a:ext uri="{FF2B5EF4-FFF2-40B4-BE49-F238E27FC236}">
                <a16:creationId xmlns:a16="http://schemas.microsoft.com/office/drawing/2014/main" id="{A78CB3B4-390E-A9C3-7A78-1B2C50B4C1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T"/>
          </a:p>
        </p:txBody>
      </p:sp>
      <p:sp>
        <p:nvSpPr>
          <p:cNvPr id="6" name="Slide Number Placeholder 5">
            <a:extLst>
              <a:ext uri="{FF2B5EF4-FFF2-40B4-BE49-F238E27FC236}">
                <a16:creationId xmlns:a16="http://schemas.microsoft.com/office/drawing/2014/main" id="{AB11BE53-7F9D-9046-3E84-894664B920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241AAF6-DA1B-B44F-97FE-952105C6F699}" type="slidenum">
              <a:rPr lang="en-AT" smtClean="0"/>
              <a:t>‹#›</a:t>
            </a:fld>
            <a:endParaRPr lang="en-AT"/>
          </a:p>
        </p:txBody>
      </p:sp>
    </p:spTree>
    <p:extLst>
      <p:ext uri="{BB962C8B-B14F-4D97-AF65-F5344CB8AC3E}">
        <p14:creationId xmlns:p14="http://schemas.microsoft.com/office/powerpoint/2010/main" val="21386631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A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doi.org/10.1145/3774905.3795076" TargetMode="External"/><Relationship Id="rId2" Type="http://schemas.openxmlformats.org/officeDocument/2006/relationships/hyperlink" Target="https://short.wu.ac.at/towards-agent-spaces"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A4CCB-2A20-4767-7DA2-ECE77447B021}"/>
              </a:ext>
            </a:extLst>
          </p:cNvPr>
          <p:cNvSpPr>
            <a:spLocks noGrp="1"/>
          </p:cNvSpPr>
          <p:nvPr>
            <p:ph type="title"/>
          </p:nvPr>
        </p:nvSpPr>
        <p:spPr>
          <a:xfrm>
            <a:off x="0" y="365125"/>
            <a:ext cx="12192000" cy="1325563"/>
          </a:xfrm>
        </p:spPr>
        <p:txBody>
          <a:bodyPr>
            <a:noAutofit/>
          </a:bodyPr>
          <a:lstStyle/>
          <a:p>
            <a:br>
              <a:rPr lang="en-AT" sz="3600" dirty="0"/>
            </a:br>
            <a:r>
              <a:rPr lang="en-AT" sz="3600" b="1" dirty="0"/>
              <a:t>Resilient Software (eco-systems) through Agent Spaces</a:t>
            </a:r>
            <a:br>
              <a:rPr lang="en-AT" sz="3600" b="1" dirty="0"/>
            </a:br>
            <a:r>
              <a:rPr lang="en-AT" sz="2000" b="1" dirty="0"/>
              <a:t>Axel Polleres, WU (Vienna University of Economics and Business)</a:t>
            </a:r>
            <a:br>
              <a:rPr lang="en-AT" sz="2000" b="1" dirty="0"/>
            </a:br>
            <a:br>
              <a:rPr lang="en-AT" sz="800" dirty="0"/>
            </a:br>
            <a:br>
              <a:rPr lang="en-AT" sz="3600" dirty="0"/>
            </a:br>
            <a:endParaRPr lang="en-AT" sz="3600" dirty="0"/>
          </a:p>
        </p:txBody>
      </p:sp>
      <p:sp>
        <p:nvSpPr>
          <p:cNvPr id="3" name="Content Placeholder 2">
            <a:extLst>
              <a:ext uri="{FF2B5EF4-FFF2-40B4-BE49-F238E27FC236}">
                <a16:creationId xmlns:a16="http://schemas.microsoft.com/office/drawing/2014/main" id="{B352A3A3-086F-CB61-F24C-00B11E8AC507}"/>
              </a:ext>
            </a:extLst>
          </p:cNvPr>
          <p:cNvSpPr>
            <a:spLocks noGrp="1"/>
          </p:cNvSpPr>
          <p:nvPr>
            <p:ph idx="1"/>
          </p:nvPr>
        </p:nvSpPr>
        <p:spPr>
          <a:xfrm>
            <a:off x="187036" y="1469015"/>
            <a:ext cx="12004964" cy="5167312"/>
          </a:xfrm>
        </p:spPr>
        <p:txBody>
          <a:bodyPr>
            <a:normAutofit fontScale="62500" lnSpcReduction="20000"/>
          </a:bodyPr>
          <a:lstStyle/>
          <a:p>
            <a:pPr marL="0" indent="0">
              <a:buNone/>
            </a:pPr>
            <a:r>
              <a:rPr lang="en-AT" sz="2900" b="1" dirty="0"/>
              <a:t>Abstract</a:t>
            </a:r>
            <a:r>
              <a:rPr lang="en-AT" sz="2900" dirty="0"/>
              <a:t>:</a:t>
            </a:r>
            <a:br>
              <a:rPr lang="en-AT" sz="2900" dirty="0"/>
            </a:br>
            <a:endParaRPr lang="en-AT" sz="2900" dirty="0"/>
          </a:p>
          <a:p>
            <a:pPr marL="0" indent="0">
              <a:buNone/>
            </a:pPr>
            <a:r>
              <a:rPr lang="en-AT" sz="2900" dirty="0"/>
              <a:t>Connected Software Systems involving different stakeholders operating across organisational boundaries need to guarantee the stakeholders' sovereignty. That means that such software systems should be considered as "Agent Spaces" [1]: borrowing and building upon the metaphor of "Data Spaces" as </a:t>
            </a:r>
            <a:r>
              <a:rPr lang="en-AT" sz="2900" b="1" dirty="0"/>
              <a:t>multi-stakeholder</a:t>
            </a:r>
            <a:r>
              <a:rPr lang="en-AT" sz="2900" dirty="0"/>
              <a:t>, </a:t>
            </a:r>
            <a:r>
              <a:rPr lang="en-AT" sz="2900" b="1" dirty="0"/>
              <a:t>decentralized</a:t>
            </a:r>
            <a:r>
              <a:rPr lang="en-AT" sz="2900" dirty="0"/>
              <a:t>, spaces that allow </a:t>
            </a:r>
            <a:r>
              <a:rPr lang="en-AT" sz="2900" b="1" dirty="0"/>
              <a:t>sovereign sharing</a:t>
            </a:r>
            <a:r>
              <a:rPr lang="en-AT" sz="2900" dirty="0"/>
              <a:t> of data, we therefore also need to ensure that the involved/shared software tools, services, agentic language models themselves act in a sovereign manner, i.e., on behalf of the involved stakeholders. However - especially as these models are operating upon API-based services themselves, potentially make questions about sovereignty shift, as (i) they involve the model provider as a new stakeholder (ii) that operate in a centralized manner. </a:t>
            </a:r>
          </a:p>
          <a:p>
            <a:pPr marL="0" indent="0">
              <a:buNone/>
            </a:pPr>
            <a:r>
              <a:rPr lang="en-AT" sz="2900" dirty="0"/>
              <a:t>Agentic language models and Knowledge graphs (as an abstraction layer on top of data assets), on the one hand, have boosted to make data integration and service mediation appear more seamless in such settings, as opposed to earlier, historic attempts, such as (Semantic) Web Services [2]. On the other hand, AI agents that build upon tool-calling language models add a lot of uncertainty that requires safe guardrails, even within a closed scope "agent space". </a:t>
            </a:r>
          </a:p>
          <a:p>
            <a:pPr marL="0" indent="0">
              <a:buNone/>
            </a:pPr>
            <a:r>
              <a:rPr lang="en-AT" sz="2900" dirty="0"/>
              <a:t>In my talk I argued to consider these two aspects: (a) how to </a:t>
            </a:r>
            <a:r>
              <a:rPr lang="en-AT" sz="2900" b="1" dirty="0"/>
              <a:t>scope</a:t>
            </a:r>
            <a:r>
              <a:rPr lang="en-AT" sz="2900" dirty="0"/>
              <a:t> systems and their components shared by a set of stakeholders within "Agent spaces" that operate under a common governance; (b) what core concepts and distinctions we should recall from Semantic Web Services (e.g. service, capability, goal, description, discovery, composition). </a:t>
            </a:r>
            <a:br>
              <a:rPr lang="en-AT" sz="2900" dirty="0"/>
            </a:br>
            <a:endParaRPr lang="en-AT" sz="2900" dirty="0"/>
          </a:p>
          <a:p>
            <a:pPr lvl="0"/>
            <a:r>
              <a:rPr lang="en-AT" sz="2200" dirty="0"/>
              <a:t>Axel Polleres, Diego Rincon-Yanez, Amin Anjomshoaa, Daniel Dobriy, and Emanuel Sallinger. From data spaces to agent spaces. In </a:t>
            </a:r>
            <a:r>
              <a:rPr lang="en-AT" sz="2200" i="1" dirty="0"/>
              <a:t>The Fourth International Workshop on Semantics in Dataspaces (SDS 2026), co-located with ESWC</a:t>
            </a:r>
            <a:r>
              <a:rPr lang="en-AT" sz="2200" dirty="0"/>
              <a:t>, Dubrovnik, Croatia, May 2026. to appear. cf. </a:t>
            </a:r>
            <a:r>
              <a:rPr lang="en-AT" sz="2200" dirty="0">
                <a:hlinkClick r:id="rId2"/>
              </a:rPr>
              <a:t>https://short.wu.ac.at/towards-agent-spaces</a:t>
            </a:r>
            <a:r>
              <a:rPr lang="en-AT" sz="2200" dirty="0"/>
              <a:t> </a:t>
            </a:r>
          </a:p>
          <a:p>
            <a:pPr lvl="0"/>
            <a:r>
              <a:rPr lang="en-AT" sz="2200" dirty="0"/>
              <a:t>Axel Polleres, Frederik Bauer, Daniil Dobriy, Tobias Käfer, Lukas Kubelka, Andreas Harth, and Thomas Wehr. On the historic roots of Agentic AI in Semantic Web Services. In </a:t>
            </a:r>
            <a:r>
              <a:rPr lang="en-AT" sz="2200" i="1" dirty="0"/>
              <a:t>WWW Companion '26: Companion Proceedings of the ACM Web Conference 2026</a:t>
            </a:r>
            <a:r>
              <a:rPr lang="en-AT" sz="2200" dirty="0"/>
              <a:t>, pages 10--14, June 2026. extended abstract, History of the Web track). </a:t>
            </a:r>
            <a:r>
              <a:rPr lang="en-AT" sz="2200" dirty="0">
                <a:hlinkClick r:id="rId3"/>
              </a:rPr>
              <a:t>https://doi.org/10.1145/3774905.3795076</a:t>
            </a:r>
            <a:endParaRPr lang="en-AT" sz="2200" dirty="0"/>
          </a:p>
          <a:p>
            <a:endParaRPr lang="en-AT" dirty="0"/>
          </a:p>
        </p:txBody>
      </p:sp>
    </p:spTree>
    <p:extLst>
      <p:ext uri="{BB962C8B-B14F-4D97-AF65-F5344CB8AC3E}">
        <p14:creationId xmlns:p14="http://schemas.microsoft.com/office/powerpoint/2010/main" val="555240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20"/>
          <p:cNvSpPr txBox="1">
            <a:spLocks noGrp="1"/>
          </p:cNvSpPr>
          <p:nvPr>
            <p:ph type="ctrTitle"/>
          </p:nvPr>
        </p:nvSpPr>
        <p:spPr>
          <a:xfrm>
            <a:off x="606637" y="1122665"/>
            <a:ext cx="8717472" cy="1802123"/>
          </a:xfrm>
          <a:prstGeom prst="rect">
            <a:avLst/>
          </a:prstGeom>
          <a:noFill/>
          <a:ln>
            <a:noFill/>
          </a:ln>
        </p:spPr>
        <p:txBody>
          <a:bodyPr spcFirstLastPara="1" vert="horz" wrap="square" lIns="0" tIns="0" rIns="0" bIns="0" rtlCol="0" anchor="ctr" anchorCtr="0">
            <a:noAutofit/>
          </a:bodyPr>
          <a:lstStyle/>
          <a:p>
            <a:pPr>
              <a:buClr>
                <a:schemeClr val="dk1"/>
              </a:buClr>
              <a:buSzPts val="1100"/>
            </a:pPr>
            <a:r>
              <a:rPr lang="en-AT" sz="3600" dirty="0">
                <a:latin typeface="Verdana" panose="020B0604030504040204" pitchFamily="34" charset="0"/>
                <a:ea typeface="Verdana" panose="020B0604030504040204" pitchFamily="34" charset="0"/>
                <a:cs typeface="Verdana" panose="020B0604030504040204" pitchFamily="34" charset="0"/>
              </a:rPr>
              <a:t>Resilient Software (eco-systems) through Agent Spaces</a:t>
            </a:r>
            <a:endParaRPr sz="3600" i="1" dirty="0">
              <a:latin typeface="Verdana" panose="020B0604030504040204" pitchFamily="34" charset="0"/>
              <a:ea typeface="Verdana" panose="020B0604030504040204" pitchFamily="34" charset="0"/>
              <a:cs typeface="Verdana" panose="020B0604030504040204" pitchFamily="34" charset="0"/>
              <a:sym typeface="Verdana"/>
            </a:endParaRPr>
          </a:p>
        </p:txBody>
      </p:sp>
      <p:sp>
        <p:nvSpPr>
          <p:cNvPr id="155" name="Google Shape;155;p20"/>
          <p:cNvSpPr txBox="1">
            <a:spLocks noGrp="1"/>
          </p:cNvSpPr>
          <p:nvPr>
            <p:ph type="body" idx="1"/>
          </p:nvPr>
        </p:nvSpPr>
        <p:spPr>
          <a:xfrm>
            <a:off x="606637" y="3144981"/>
            <a:ext cx="7941618" cy="1025237"/>
          </a:xfrm>
          <a:prstGeom prst="rect">
            <a:avLst/>
          </a:prstGeom>
          <a:solidFill>
            <a:schemeClr val="lt1">
              <a:alpha val="89800"/>
            </a:schemeClr>
          </a:solidFill>
          <a:ln>
            <a:noFill/>
          </a:ln>
        </p:spPr>
        <p:txBody>
          <a:bodyPr spcFirstLastPara="1" vert="horz" wrap="square" lIns="274320" tIns="259200" rIns="274320" bIns="259200" rtlCol="0" anchor="t" anchorCtr="0">
            <a:noAutofit/>
          </a:bodyPr>
          <a:lstStyle/>
          <a:p>
            <a:pPr marL="0" indent="0">
              <a:buSzPts val="2000"/>
            </a:pPr>
            <a:r>
              <a:rPr lang="en-US" sz="2000" b="1" dirty="0"/>
              <a:t>Axel Polleres</a:t>
            </a:r>
          </a:p>
          <a:p>
            <a:pPr marL="0" indent="0">
              <a:buSzPts val="2000"/>
            </a:pPr>
            <a:r>
              <a:rPr lang="en-AT" sz="1800" b="1" dirty="0"/>
              <a:t>WU Wien (Vienna University of Economics and Business)</a:t>
            </a:r>
            <a:endParaRPr lang="en-US" sz="1800" dirty="0"/>
          </a:p>
        </p:txBody>
      </p:sp>
      <p:pic>
        <p:nvPicPr>
          <p:cNvPr id="2" name="Picture 1">
            <a:extLst>
              <a:ext uri="{FF2B5EF4-FFF2-40B4-BE49-F238E27FC236}">
                <a16:creationId xmlns:a16="http://schemas.microsoft.com/office/drawing/2014/main" id="{D78A914B-0251-A179-D8C6-79FE96EE54FA}"/>
              </a:ext>
            </a:extLst>
          </p:cNvPr>
          <p:cNvPicPr>
            <a:picLocks noChangeAspect="1"/>
          </p:cNvPicPr>
          <p:nvPr/>
        </p:nvPicPr>
        <p:blipFill>
          <a:blip r:embed="rId3"/>
          <a:stretch>
            <a:fillRect/>
          </a:stretch>
        </p:blipFill>
        <p:spPr>
          <a:xfrm>
            <a:off x="48770" y="33921"/>
            <a:ext cx="865629" cy="390589"/>
          </a:xfrm>
          <a:prstGeom prst="rect">
            <a:avLst/>
          </a:prstGeom>
        </p:spPr>
      </p:pic>
      <p:pic>
        <p:nvPicPr>
          <p:cNvPr id="4" name="Picture 3">
            <a:extLst>
              <a:ext uri="{FF2B5EF4-FFF2-40B4-BE49-F238E27FC236}">
                <a16:creationId xmlns:a16="http://schemas.microsoft.com/office/drawing/2014/main" id="{50C2490C-8AEE-2674-41BF-BEB7FFBF717A}"/>
              </a:ext>
            </a:extLst>
          </p:cNvPr>
          <p:cNvPicPr>
            <a:picLocks noChangeAspect="1"/>
          </p:cNvPicPr>
          <p:nvPr/>
        </p:nvPicPr>
        <p:blipFill>
          <a:blip r:embed="rId4"/>
          <a:stretch>
            <a:fillRect/>
          </a:stretch>
        </p:blipFill>
        <p:spPr>
          <a:xfrm>
            <a:off x="11100021" y="6395120"/>
            <a:ext cx="1091979" cy="462880"/>
          </a:xfrm>
          <a:prstGeom prst="rect">
            <a:avLst/>
          </a:prstGeom>
        </p:spPr>
      </p:pic>
      <p:sp>
        <p:nvSpPr>
          <p:cNvPr id="5" name="Right Triangle 4">
            <a:extLst>
              <a:ext uri="{FF2B5EF4-FFF2-40B4-BE49-F238E27FC236}">
                <a16:creationId xmlns:a16="http://schemas.microsoft.com/office/drawing/2014/main" id="{BC2272B3-6A54-4F95-DA95-CD954918C115}"/>
              </a:ext>
            </a:extLst>
          </p:cNvPr>
          <p:cNvSpPr/>
          <p:nvPr/>
        </p:nvSpPr>
        <p:spPr>
          <a:xfrm flipH="1">
            <a:off x="3641697" y="6412727"/>
            <a:ext cx="7545306" cy="445273"/>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T"/>
          </a:p>
        </p:txBody>
      </p:sp>
    </p:spTree>
    <p:extLst>
      <p:ext uri="{BB962C8B-B14F-4D97-AF65-F5344CB8AC3E}">
        <p14:creationId xmlns:p14="http://schemas.microsoft.com/office/powerpoint/2010/main" val="3007916432"/>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C8AE8-DD1A-C523-D39F-4D1850FC8EBE}"/>
              </a:ext>
            </a:extLst>
          </p:cNvPr>
          <p:cNvSpPr>
            <a:spLocks noGrp="1"/>
          </p:cNvSpPr>
          <p:nvPr>
            <p:ph type="ctrTitle"/>
          </p:nvPr>
        </p:nvSpPr>
        <p:spPr>
          <a:xfrm>
            <a:off x="1524000" y="1122362"/>
            <a:ext cx="9144000" cy="4401615"/>
          </a:xfrm>
        </p:spPr>
        <p:txBody>
          <a:bodyPr>
            <a:normAutofit/>
          </a:bodyPr>
          <a:lstStyle/>
          <a:p>
            <a:r>
              <a:rPr lang="en-AT" dirty="0"/>
              <a:t>What do I mean by </a:t>
            </a:r>
            <a:br>
              <a:rPr lang="en-AT" dirty="0"/>
            </a:br>
            <a:r>
              <a:rPr lang="en-AT" dirty="0"/>
              <a:t>“</a:t>
            </a:r>
            <a:r>
              <a:rPr lang="en-AT" b="1" dirty="0"/>
              <a:t>Agent Spaces</a:t>
            </a:r>
            <a:r>
              <a:rPr lang="en-AT" dirty="0"/>
              <a:t>”</a:t>
            </a:r>
            <a:br>
              <a:rPr lang="en-AT" dirty="0"/>
            </a:br>
            <a:r>
              <a:rPr lang="en-AT" dirty="0"/>
              <a:t>… and what does this have to do with </a:t>
            </a:r>
            <a:br>
              <a:rPr lang="en-AT" dirty="0"/>
            </a:br>
            <a:r>
              <a:rPr lang="en-AT" dirty="0"/>
              <a:t>(Semantic) </a:t>
            </a:r>
            <a:r>
              <a:rPr lang="en-AT" b="1" dirty="0"/>
              <a:t>Web Services</a:t>
            </a:r>
            <a:r>
              <a:rPr lang="en-AT" dirty="0"/>
              <a:t>?</a:t>
            </a:r>
          </a:p>
        </p:txBody>
      </p:sp>
    </p:spTree>
    <p:extLst>
      <p:ext uri="{BB962C8B-B14F-4D97-AF65-F5344CB8AC3E}">
        <p14:creationId xmlns:p14="http://schemas.microsoft.com/office/powerpoint/2010/main" val="1582674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8F6E287-3EBE-F53E-A8DE-C7C7A7266BE3}"/>
              </a:ext>
            </a:extLst>
          </p:cNvPr>
          <p:cNvPicPr>
            <a:picLocks noChangeAspect="1"/>
          </p:cNvPicPr>
          <p:nvPr/>
        </p:nvPicPr>
        <p:blipFill>
          <a:blip r:embed="rId2"/>
          <a:srcRect l="3289" t="1455" r="4729" b="1633"/>
          <a:stretch>
            <a:fillRect/>
          </a:stretch>
        </p:blipFill>
        <p:spPr>
          <a:xfrm>
            <a:off x="635265" y="1162843"/>
            <a:ext cx="4223605" cy="4068042"/>
          </a:xfrm>
          <a:prstGeom prst="rect">
            <a:avLst/>
          </a:prstGeom>
        </p:spPr>
      </p:pic>
      <p:pic>
        <p:nvPicPr>
          <p:cNvPr id="6" name="Picture 5">
            <a:extLst>
              <a:ext uri="{FF2B5EF4-FFF2-40B4-BE49-F238E27FC236}">
                <a16:creationId xmlns:a16="http://schemas.microsoft.com/office/drawing/2014/main" id="{470689A8-B7E6-EEC0-1DC7-3E63A7C7D87F}"/>
              </a:ext>
            </a:extLst>
          </p:cNvPr>
          <p:cNvPicPr>
            <a:picLocks noChangeAspect="1"/>
          </p:cNvPicPr>
          <p:nvPr/>
        </p:nvPicPr>
        <p:blipFill>
          <a:blip r:embed="rId3"/>
          <a:stretch>
            <a:fillRect/>
          </a:stretch>
        </p:blipFill>
        <p:spPr>
          <a:xfrm>
            <a:off x="0" y="5514181"/>
            <a:ext cx="8768049" cy="1325564"/>
          </a:xfrm>
          <a:prstGeom prst="rect">
            <a:avLst/>
          </a:prstGeom>
        </p:spPr>
      </p:pic>
      <p:pic>
        <p:nvPicPr>
          <p:cNvPr id="8" name="Picture 7">
            <a:extLst>
              <a:ext uri="{FF2B5EF4-FFF2-40B4-BE49-F238E27FC236}">
                <a16:creationId xmlns:a16="http://schemas.microsoft.com/office/drawing/2014/main" id="{4C5358CC-EB74-420B-72FF-F0A2D85E0A39}"/>
              </a:ext>
            </a:extLst>
          </p:cNvPr>
          <p:cNvPicPr>
            <a:picLocks noChangeAspect="1"/>
          </p:cNvPicPr>
          <p:nvPr/>
        </p:nvPicPr>
        <p:blipFill>
          <a:blip r:embed="rId4"/>
          <a:stretch>
            <a:fillRect/>
          </a:stretch>
        </p:blipFill>
        <p:spPr>
          <a:xfrm>
            <a:off x="5572728" y="1442255"/>
            <a:ext cx="6619272" cy="2731161"/>
          </a:xfrm>
          <a:prstGeom prst="rect">
            <a:avLst/>
          </a:prstGeom>
        </p:spPr>
      </p:pic>
      <p:sp>
        <p:nvSpPr>
          <p:cNvPr id="10" name="TextBox 9">
            <a:extLst>
              <a:ext uri="{FF2B5EF4-FFF2-40B4-BE49-F238E27FC236}">
                <a16:creationId xmlns:a16="http://schemas.microsoft.com/office/drawing/2014/main" id="{071EFFD4-1E71-7C1F-98A3-F8243CA33FF2}"/>
              </a:ext>
            </a:extLst>
          </p:cNvPr>
          <p:cNvSpPr txBox="1"/>
          <p:nvPr/>
        </p:nvSpPr>
        <p:spPr>
          <a:xfrm>
            <a:off x="187570" y="146446"/>
            <a:ext cx="12192000" cy="769441"/>
          </a:xfrm>
          <a:prstGeom prst="rect">
            <a:avLst/>
          </a:prstGeom>
          <a:noFill/>
        </p:spPr>
        <p:txBody>
          <a:bodyPr wrap="square">
            <a:spAutoFit/>
          </a:bodyPr>
          <a:lstStyle/>
          <a:p>
            <a:r>
              <a:rPr lang="en-AT" sz="4400" b="1" dirty="0"/>
              <a:t>2 recent papers related to resilient AI systems:</a:t>
            </a:r>
            <a:endParaRPr lang="en-AT" sz="1200" dirty="0"/>
          </a:p>
        </p:txBody>
      </p:sp>
    </p:spTree>
    <p:extLst>
      <p:ext uri="{BB962C8B-B14F-4D97-AF65-F5344CB8AC3E}">
        <p14:creationId xmlns:p14="http://schemas.microsoft.com/office/powerpoint/2010/main" val="2937125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950BF-B58E-CAFF-CFB3-6015DC2762A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297B049-D963-CFAC-47B5-EB37887CB4FB}"/>
              </a:ext>
            </a:extLst>
          </p:cNvPr>
          <p:cNvPicPr>
            <a:picLocks noChangeAspect="1"/>
          </p:cNvPicPr>
          <p:nvPr/>
        </p:nvPicPr>
        <p:blipFill>
          <a:blip r:embed="rId2"/>
          <a:stretch>
            <a:fillRect/>
          </a:stretch>
        </p:blipFill>
        <p:spPr>
          <a:xfrm>
            <a:off x="2023566" y="5532437"/>
            <a:ext cx="8768042" cy="1325563"/>
          </a:xfrm>
          <a:prstGeom prst="rect">
            <a:avLst/>
          </a:prstGeom>
        </p:spPr>
      </p:pic>
      <p:pic>
        <p:nvPicPr>
          <p:cNvPr id="5" name="Picture 4">
            <a:extLst>
              <a:ext uri="{FF2B5EF4-FFF2-40B4-BE49-F238E27FC236}">
                <a16:creationId xmlns:a16="http://schemas.microsoft.com/office/drawing/2014/main" id="{44944B07-0E43-DEB7-B8A3-368395275657}"/>
              </a:ext>
            </a:extLst>
          </p:cNvPr>
          <p:cNvPicPr>
            <a:picLocks noChangeAspect="1"/>
          </p:cNvPicPr>
          <p:nvPr/>
        </p:nvPicPr>
        <p:blipFill>
          <a:blip r:embed="rId3"/>
          <a:srcRect l="3289" t="1455" r="50720" b="49229"/>
          <a:stretch>
            <a:fillRect/>
          </a:stretch>
        </p:blipFill>
        <p:spPr>
          <a:xfrm>
            <a:off x="3145382" y="365125"/>
            <a:ext cx="5281441" cy="5177170"/>
          </a:xfrm>
          <a:prstGeom prst="rect">
            <a:avLst/>
          </a:prstGeom>
        </p:spPr>
      </p:pic>
      <p:sp>
        <p:nvSpPr>
          <p:cNvPr id="6" name="TextBox 5">
            <a:extLst>
              <a:ext uri="{FF2B5EF4-FFF2-40B4-BE49-F238E27FC236}">
                <a16:creationId xmlns:a16="http://schemas.microsoft.com/office/drawing/2014/main" id="{CE54825C-DF25-3609-852C-6FD19AD7BC2E}"/>
              </a:ext>
            </a:extLst>
          </p:cNvPr>
          <p:cNvSpPr txBox="1"/>
          <p:nvPr/>
        </p:nvSpPr>
        <p:spPr>
          <a:xfrm>
            <a:off x="3621741" y="2151530"/>
            <a:ext cx="922560" cy="369332"/>
          </a:xfrm>
          <a:prstGeom prst="rect">
            <a:avLst/>
          </a:prstGeom>
          <a:noFill/>
        </p:spPr>
        <p:txBody>
          <a:bodyPr wrap="none" rtlCol="0">
            <a:spAutoFit/>
          </a:bodyPr>
          <a:lstStyle/>
          <a:p>
            <a:r>
              <a:rPr lang="en-AT" dirty="0"/>
              <a:t>catalog</a:t>
            </a:r>
          </a:p>
        </p:txBody>
      </p:sp>
      <p:sp>
        <p:nvSpPr>
          <p:cNvPr id="7" name="Oval 6">
            <a:extLst>
              <a:ext uri="{FF2B5EF4-FFF2-40B4-BE49-F238E27FC236}">
                <a16:creationId xmlns:a16="http://schemas.microsoft.com/office/drawing/2014/main" id="{8494EB90-99B3-9F89-91AA-ADC3E6907BF0}"/>
              </a:ext>
            </a:extLst>
          </p:cNvPr>
          <p:cNvSpPr/>
          <p:nvPr/>
        </p:nvSpPr>
        <p:spPr>
          <a:xfrm>
            <a:off x="7672838" y="4482353"/>
            <a:ext cx="1290918" cy="127298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T"/>
          </a:p>
        </p:txBody>
      </p:sp>
      <p:sp>
        <p:nvSpPr>
          <p:cNvPr id="8" name="TextBox 7">
            <a:extLst>
              <a:ext uri="{FF2B5EF4-FFF2-40B4-BE49-F238E27FC236}">
                <a16:creationId xmlns:a16="http://schemas.microsoft.com/office/drawing/2014/main" id="{3BC2A792-D906-BCF8-8761-2615BBF931B1}"/>
              </a:ext>
            </a:extLst>
          </p:cNvPr>
          <p:cNvSpPr txBox="1"/>
          <p:nvPr/>
        </p:nvSpPr>
        <p:spPr>
          <a:xfrm>
            <a:off x="8371135" y="2150985"/>
            <a:ext cx="3633296" cy="2246769"/>
          </a:xfrm>
          <a:prstGeom prst="rect">
            <a:avLst/>
          </a:prstGeom>
          <a:noFill/>
        </p:spPr>
        <p:txBody>
          <a:bodyPr wrap="square" rtlCol="0">
            <a:spAutoFit/>
          </a:bodyPr>
          <a:lstStyle/>
          <a:p>
            <a:r>
              <a:rPr lang="en-AT" sz="2000" dirty="0"/>
              <a:t>“Data Space”:</a:t>
            </a:r>
          </a:p>
          <a:p>
            <a:r>
              <a:rPr lang="en-GB" sz="2000" dirty="0"/>
              <a:t>S</a:t>
            </a:r>
            <a:r>
              <a:rPr lang="en-AT" sz="2000" dirty="0"/>
              <a:t>hould guarantee: </a:t>
            </a:r>
          </a:p>
          <a:p>
            <a:pPr marL="285750" indent="-285750">
              <a:buFont typeface="Arial" panose="020B0604020202020204" pitchFamily="34" charset="0"/>
              <a:buChar char="•"/>
            </a:pPr>
            <a:r>
              <a:rPr lang="en-AT" sz="2000" b="1" i="1" dirty="0">
                <a:solidFill>
                  <a:schemeClr val="accent6">
                    <a:lumMod val="75000"/>
                  </a:schemeClr>
                </a:solidFill>
              </a:rPr>
              <a:t>sovereign </a:t>
            </a:r>
          </a:p>
          <a:p>
            <a:pPr marL="285750" indent="-285750">
              <a:buFont typeface="Arial" panose="020B0604020202020204" pitchFamily="34" charset="0"/>
              <a:buChar char="•"/>
            </a:pPr>
            <a:r>
              <a:rPr lang="en-GB" sz="2000" b="1" i="1" dirty="0">
                <a:solidFill>
                  <a:schemeClr val="accent6">
                    <a:lumMod val="75000"/>
                  </a:schemeClr>
                </a:solidFill>
              </a:rPr>
              <a:t>d</a:t>
            </a:r>
            <a:r>
              <a:rPr lang="en-AT" sz="2000" b="1" i="1" dirty="0">
                <a:solidFill>
                  <a:schemeClr val="accent6">
                    <a:lumMod val="75000"/>
                  </a:schemeClr>
                </a:solidFill>
              </a:rPr>
              <a:t>ecentralized </a:t>
            </a:r>
          </a:p>
          <a:p>
            <a:pPr marL="285750" indent="-285750">
              <a:buFont typeface="Arial" panose="020B0604020202020204" pitchFamily="34" charset="0"/>
              <a:buChar char="•"/>
            </a:pPr>
            <a:r>
              <a:rPr lang="en-GB" sz="2000" b="1" i="1" dirty="0">
                <a:solidFill>
                  <a:schemeClr val="accent6">
                    <a:lumMod val="75000"/>
                  </a:schemeClr>
                </a:solidFill>
              </a:rPr>
              <a:t>m</a:t>
            </a:r>
            <a:r>
              <a:rPr lang="en-AT" sz="2000" b="1" i="1" dirty="0">
                <a:solidFill>
                  <a:schemeClr val="accent6">
                    <a:lumMod val="75000"/>
                  </a:schemeClr>
                </a:solidFill>
              </a:rPr>
              <a:t>ulti-stakeholder (scoped)</a:t>
            </a:r>
          </a:p>
          <a:p>
            <a:pPr marL="285750" indent="-285750">
              <a:buFont typeface="Arial" panose="020B0604020202020204" pitchFamily="34" charset="0"/>
              <a:buChar char="•"/>
            </a:pPr>
            <a:endParaRPr lang="en-AT" sz="2000" dirty="0"/>
          </a:p>
          <a:p>
            <a:r>
              <a:rPr lang="en-AT" sz="2000" b="1" dirty="0"/>
              <a:t>data sharing</a:t>
            </a:r>
          </a:p>
        </p:txBody>
      </p:sp>
    </p:spTree>
    <p:extLst>
      <p:ext uri="{BB962C8B-B14F-4D97-AF65-F5344CB8AC3E}">
        <p14:creationId xmlns:p14="http://schemas.microsoft.com/office/powerpoint/2010/main" val="3730632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39ABA-C177-0312-D3AC-CDEC3C26909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8BDDF46-69FA-DB25-3A91-2CDF1AE91D54}"/>
              </a:ext>
            </a:extLst>
          </p:cNvPr>
          <p:cNvPicPr>
            <a:picLocks noChangeAspect="1"/>
          </p:cNvPicPr>
          <p:nvPr/>
        </p:nvPicPr>
        <p:blipFill>
          <a:blip r:embed="rId2"/>
          <a:stretch>
            <a:fillRect/>
          </a:stretch>
        </p:blipFill>
        <p:spPr>
          <a:xfrm>
            <a:off x="2023566" y="5532437"/>
            <a:ext cx="8768042" cy="1325563"/>
          </a:xfrm>
          <a:prstGeom prst="rect">
            <a:avLst/>
          </a:prstGeom>
        </p:spPr>
      </p:pic>
      <p:pic>
        <p:nvPicPr>
          <p:cNvPr id="5" name="Picture 4">
            <a:extLst>
              <a:ext uri="{FF2B5EF4-FFF2-40B4-BE49-F238E27FC236}">
                <a16:creationId xmlns:a16="http://schemas.microsoft.com/office/drawing/2014/main" id="{30415650-F761-C6D8-3E53-36AAF14AEE01}"/>
              </a:ext>
            </a:extLst>
          </p:cNvPr>
          <p:cNvPicPr>
            <a:picLocks noChangeAspect="1"/>
          </p:cNvPicPr>
          <p:nvPr/>
        </p:nvPicPr>
        <p:blipFill>
          <a:blip r:embed="rId3"/>
          <a:srcRect l="49334" t="1290" r="4675" b="49394"/>
          <a:stretch>
            <a:fillRect/>
          </a:stretch>
        </p:blipFill>
        <p:spPr>
          <a:xfrm>
            <a:off x="3036856" y="355267"/>
            <a:ext cx="5281441" cy="5177170"/>
          </a:xfrm>
          <a:prstGeom prst="rect">
            <a:avLst/>
          </a:prstGeom>
        </p:spPr>
      </p:pic>
      <p:sp>
        <p:nvSpPr>
          <p:cNvPr id="6" name="TextBox 5">
            <a:extLst>
              <a:ext uri="{FF2B5EF4-FFF2-40B4-BE49-F238E27FC236}">
                <a16:creationId xmlns:a16="http://schemas.microsoft.com/office/drawing/2014/main" id="{CF93EE01-006E-56DD-5A75-EB2493C11D6C}"/>
              </a:ext>
            </a:extLst>
          </p:cNvPr>
          <p:cNvSpPr txBox="1"/>
          <p:nvPr/>
        </p:nvSpPr>
        <p:spPr>
          <a:xfrm>
            <a:off x="3621741" y="2151530"/>
            <a:ext cx="922560" cy="369332"/>
          </a:xfrm>
          <a:prstGeom prst="rect">
            <a:avLst/>
          </a:prstGeom>
          <a:noFill/>
        </p:spPr>
        <p:txBody>
          <a:bodyPr wrap="none" rtlCol="0">
            <a:spAutoFit/>
          </a:bodyPr>
          <a:lstStyle/>
          <a:p>
            <a:r>
              <a:rPr lang="en-AT" dirty="0"/>
              <a:t>catalog</a:t>
            </a:r>
          </a:p>
        </p:txBody>
      </p:sp>
      <p:sp>
        <p:nvSpPr>
          <p:cNvPr id="7" name="Oval 6">
            <a:extLst>
              <a:ext uri="{FF2B5EF4-FFF2-40B4-BE49-F238E27FC236}">
                <a16:creationId xmlns:a16="http://schemas.microsoft.com/office/drawing/2014/main" id="{E6068585-E70E-9F96-A935-756525672AFD}"/>
              </a:ext>
            </a:extLst>
          </p:cNvPr>
          <p:cNvSpPr/>
          <p:nvPr/>
        </p:nvSpPr>
        <p:spPr>
          <a:xfrm>
            <a:off x="2814917" y="4518212"/>
            <a:ext cx="1268103" cy="11654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T"/>
          </a:p>
        </p:txBody>
      </p:sp>
      <p:sp>
        <p:nvSpPr>
          <p:cNvPr id="8" name="TextBox 7">
            <a:extLst>
              <a:ext uri="{FF2B5EF4-FFF2-40B4-BE49-F238E27FC236}">
                <a16:creationId xmlns:a16="http://schemas.microsoft.com/office/drawing/2014/main" id="{966FE6F4-E7C5-725D-50B7-7B010619DD72}"/>
              </a:ext>
            </a:extLst>
          </p:cNvPr>
          <p:cNvSpPr txBox="1"/>
          <p:nvPr/>
        </p:nvSpPr>
        <p:spPr>
          <a:xfrm>
            <a:off x="8318297" y="1151127"/>
            <a:ext cx="3709580" cy="4062651"/>
          </a:xfrm>
          <a:prstGeom prst="rect">
            <a:avLst/>
          </a:prstGeom>
          <a:noFill/>
        </p:spPr>
        <p:txBody>
          <a:bodyPr wrap="square" rtlCol="0">
            <a:spAutoFit/>
          </a:bodyPr>
          <a:lstStyle/>
          <a:p>
            <a:r>
              <a:rPr lang="en-AT" b="1" dirty="0"/>
              <a:t>Semantic Web</a:t>
            </a:r>
            <a:r>
              <a:rPr lang="en-AT" dirty="0"/>
              <a:t> (uniform graph based data format, joint symbolic schemata)+</a:t>
            </a:r>
          </a:p>
          <a:p>
            <a:r>
              <a:rPr lang="en-AT" b="1" dirty="0"/>
              <a:t>Data Spaces = </a:t>
            </a:r>
            <a:endParaRPr lang="en-AT" dirty="0"/>
          </a:p>
          <a:p>
            <a:r>
              <a:rPr lang="en-AT" dirty="0"/>
              <a:t>“</a:t>
            </a:r>
            <a:r>
              <a:rPr lang="en-AT" b="1" dirty="0"/>
              <a:t>Knowledge Graph Spaces</a:t>
            </a:r>
            <a:r>
              <a:rPr lang="en-AT" dirty="0"/>
              <a:t>”:</a:t>
            </a:r>
          </a:p>
          <a:p>
            <a:r>
              <a:rPr lang="en-GB" dirty="0"/>
              <a:t>S</a:t>
            </a:r>
            <a:r>
              <a:rPr lang="en-AT" dirty="0"/>
              <a:t>hould guarantee: </a:t>
            </a:r>
          </a:p>
          <a:p>
            <a:pPr marL="285750" indent="-285750">
              <a:buFont typeface="Arial" panose="020B0604020202020204" pitchFamily="34" charset="0"/>
              <a:buChar char="•"/>
            </a:pPr>
            <a:r>
              <a:rPr lang="en-AT" sz="2000" b="1" i="1" dirty="0">
                <a:solidFill>
                  <a:schemeClr val="accent6">
                    <a:lumMod val="75000"/>
                  </a:schemeClr>
                </a:solidFill>
              </a:rPr>
              <a:t>sovereign </a:t>
            </a:r>
          </a:p>
          <a:p>
            <a:pPr marL="285750" indent="-285750">
              <a:buFont typeface="Arial" panose="020B0604020202020204" pitchFamily="34" charset="0"/>
              <a:buChar char="•"/>
            </a:pPr>
            <a:r>
              <a:rPr lang="en-GB" sz="2000" b="1" i="1" dirty="0">
                <a:solidFill>
                  <a:schemeClr val="accent6">
                    <a:lumMod val="75000"/>
                  </a:schemeClr>
                </a:solidFill>
              </a:rPr>
              <a:t>d</a:t>
            </a:r>
            <a:r>
              <a:rPr lang="en-AT" sz="2000" b="1" i="1" dirty="0">
                <a:solidFill>
                  <a:schemeClr val="accent6">
                    <a:lumMod val="75000"/>
                  </a:schemeClr>
                </a:solidFill>
              </a:rPr>
              <a:t>ecentralized </a:t>
            </a:r>
          </a:p>
          <a:p>
            <a:pPr marL="285750" indent="-285750">
              <a:buFont typeface="Arial" panose="020B0604020202020204" pitchFamily="34" charset="0"/>
              <a:buChar char="•"/>
            </a:pPr>
            <a:r>
              <a:rPr lang="en-GB" sz="2000" b="1" i="1" dirty="0">
                <a:solidFill>
                  <a:schemeClr val="accent6">
                    <a:lumMod val="75000"/>
                  </a:schemeClr>
                </a:solidFill>
              </a:rPr>
              <a:t>m</a:t>
            </a:r>
            <a:r>
              <a:rPr lang="en-AT" sz="2000" b="1" i="1" dirty="0">
                <a:solidFill>
                  <a:schemeClr val="accent6">
                    <a:lumMod val="75000"/>
                  </a:schemeClr>
                </a:solidFill>
              </a:rPr>
              <a:t>ulti-stakeholder (scoped)</a:t>
            </a:r>
          </a:p>
          <a:p>
            <a:pPr marL="285750" indent="-285750">
              <a:buFont typeface="Arial" panose="020B0604020202020204" pitchFamily="34" charset="0"/>
              <a:buChar char="•"/>
            </a:pPr>
            <a:endParaRPr lang="en-AT" dirty="0"/>
          </a:p>
          <a:p>
            <a:r>
              <a:rPr lang="en-GB" b="1" dirty="0"/>
              <a:t>I</a:t>
            </a:r>
            <a:r>
              <a:rPr lang="en-AT" b="1" dirty="0"/>
              <a:t>nteroperable data sharing+</a:t>
            </a:r>
          </a:p>
          <a:p>
            <a:r>
              <a:rPr lang="en-GB" b="1" dirty="0"/>
              <a:t>O</a:t>
            </a:r>
            <a:r>
              <a:rPr lang="en-AT" b="1" dirty="0"/>
              <a:t>ntological </a:t>
            </a:r>
            <a:r>
              <a:rPr lang="en-AT" b="1" u="sng" dirty="0"/>
              <a:t>agreement</a:t>
            </a:r>
          </a:p>
          <a:p>
            <a:endParaRPr lang="en-AT" b="1" u="sng" dirty="0"/>
          </a:p>
          <a:p>
            <a:r>
              <a:rPr lang="en-GB" b="1" u="sng" dirty="0"/>
              <a:t>S</a:t>
            </a:r>
            <a:r>
              <a:rPr lang="en-AT" b="1" u="sng" dirty="0"/>
              <a:t>ymbolic AI</a:t>
            </a:r>
          </a:p>
        </p:txBody>
      </p:sp>
    </p:spTree>
    <p:extLst>
      <p:ext uri="{BB962C8B-B14F-4D97-AF65-F5344CB8AC3E}">
        <p14:creationId xmlns:p14="http://schemas.microsoft.com/office/powerpoint/2010/main" val="4029839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BDA6F-B2E6-7A14-1411-DDD286CC7BE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ED22422-1AAD-6B18-21AF-981DC00155BE}"/>
              </a:ext>
            </a:extLst>
          </p:cNvPr>
          <p:cNvPicPr>
            <a:picLocks noChangeAspect="1"/>
          </p:cNvPicPr>
          <p:nvPr/>
        </p:nvPicPr>
        <p:blipFill>
          <a:blip r:embed="rId2"/>
          <a:stretch>
            <a:fillRect/>
          </a:stretch>
        </p:blipFill>
        <p:spPr>
          <a:xfrm>
            <a:off x="2023566" y="5532437"/>
            <a:ext cx="8768042" cy="1325563"/>
          </a:xfrm>
          <a:prstGeom prst="rect">
            <a:avLst/>
          </a:prstGeom>
        </p:spPr>
      </p:pic>
      <p:pic>
        <p:nvPicPr>
          <p:cNvPr id="5" name="Picture 4">
            <a:extLst>
              <a:ext uri="{FF2B5EF4-FFF2-40B4-BE49-F238E27FC236}">
                <a16:creationId xmlns:a16="http://schemas.microsoft.com/office/drawing/2014/main" id="{B86D2B94-1A40-85F8-AE66-9FF5DF7FF4EB}"/>
              </a:ext>
            </a:extLst>
          </p:cNvPr>
          <p:cNvPicPr>
            <a:picLocks noChangeAspect="1"/>
          </p:cNvPicPr>
          <p:nvPr/>
        </p:nvPicPr>
        <p:blipFill>
          <a:blip r:embed="rId3"/>
          <a:srcRect l="4009" t="50684" r="50000"/>
          <a:stretch>
            <a:fillRect/>
          </a:stretch>
        </p:blipFill>
        <p:spPr>
          <a:xfrm>
            <a:off x="3054785" y="373196"/>
            <a:ext cx="5281441" cy="5177170"/>
          </a:xfrm>
          <a:prstGeom prst="rect">
            <a:avLst/>
          </a:prstGeom>
        </p:spPr>
      </p:pic>
      <p:sp>
        <p:nvSpPr>
          <p:cNvPr id="6" name="TextBox 5">
            <a:extLst>
              <a:ext uri="{FF2B5EF4-FFF2-40B4-BE49-F238E27FC236}">
                <a16:creationId xmlns:a16="http://schemas.microsoft.com/office/drawing/2014/main" id="{022151B2-C6DD-26D9-B894-CE1758115EEA}"/>
              </a:ext>
            </a:extLst>
          </p:cNvPr>
          <p:cNvSpPr txBox="1"/>
          <p:nvPr/>
        </p:nvSpPr>
        <p:spPr>
          <a:xfrm>
            <a:off x="3621741" y="2151530"/>
            <a:ext cx="922560" cy="369332"/>
          </a:xfrm>
          <a:prstGeom prst="rect">
            <a:avLst/>
          </a:prstGeom>
          <a:noFill/>
        </p:spPr>
        <p:txBody>
          <a:bodyPr wrap="none" rtlCol="0">
            <a:spAutoFit/>
          </a:bodyPr>
          <a:lstStyle/>
          <a:p>
            <a:r>
              <a:rPr lang="en-AT" dirty="0"/>
              <a:t>catalog</a:t>
            </a:r>
          </a:p>
        </p:txBody>
      </p:sp>
      <p:sp>
        <p:nvSpPr>
          <p:cNvPr id="7" name="Oval 6">
            <a:extLst>
              <a:ext uri="{FF2B5EF4-FFF2-40B4-BE49-F238E27FC236}">
                <a16:creationId xmlns:a16="http://schemas.microsoft.com/office/drawing/2014/main" id="{6651F050-6880-D848-EE93-42AC60D1B57C}"/>
              </a:ext>
            </a:extLst>
          </p:cNvPr>
          <p:cNvSpPr/>
          <p:nvPr/>
        </p:nvSpPr>
        <p:spPr>
          <a:xfrm>
            <a:off x="2814917" y="4518212"/>
            <a:ext cx="1268103" cy="11654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T"/>
          </a:p>
        </p:txBody>
      </p:sp>
      <p:sp>
        <p:nvSpPr>
          <p:cNvPr id="8" name="TextBox 7">
            <a:extLst>
              <a:ext uri="{FF2B5EF4-FFF2-40B4-BE49-F238E27FC236}">
                <a16:creationId xmlns:a16="http://schemas.microsoft.com/office/drawing/2014/main" id="{367E3850-5595-0592-92CA-A79B54E3F717}"/>
              </a:ext>
            </a:extLst>
          </p:cNvPr>
          <p:cNvSpPr txBox="1"/>
          <p:nvPr/>
        </p:nvSpPr>
        <p:spPr>
          <a:xfrm>
            <a:off x="8318296" y="1151127"/>
            <a:ext cx="3830205" cy="3508653"/>
          </a:xfrm>
          <a:prstGeom prst="rect">
            <a:avLst/>
          </a:prstGeom>
          <a:noFill/>
        </p:spPr>
        <p:txBody>
          <a:bodyPr wrap="square" rtlCol="0">
            <a:spAutoFit/>
          </a:bodyPr>
          <a:lstStyle/>
          <a:p>
            <a:endParaRPr lang="en-AT" b="1" dirty="0"/>
          </a:p>
          <a:p>
            <a:endParaRPr lang="en-AT" b="1" dirty="0"/>
          </a:p>
          <a:p>
            <a:r>
              <a:rPr lang="en-AT" b="1" dirty="0"/>
              <a:t>Tools/Services</a:t>
            </a:r>
            <a:r>
              <a:rPr lang="en-AT" dirty="0"/>
              <a:t>+</a:t>
            </a:r>
          </a:p>
          <a:p>
            <a:r>
              <a:rPr lang="en-AT" b="1" dirty="0"/>
              <a:t>Data Spaces = </a:t>
            </a:r>
            <a:endParaRPr lang="en-AT" dirty="0"/>
          </a:p>
          <a:p>
            <a:r>
              <a:rPr lang="en-AT" dirty="0"/>
              <a:t>“</a:t>
            </a:r>
            <a:r>
              <a:rPr lang="en-AT" b="1" dirty="0"/>
              <a:t>ServiceSpaces</a:t>
            </a:r>
            <a:r>
              <a:rPr lang="en-AT" dirty="0"/>
              <a:t>”:</a:t>
            </a:r>
          </a:p>
          <a:p>
            <a:pPr marL="285750" indent="-285750">
              <a:buFont typeface="Arial" panose="020B0604020202020204" pitchFamily="34" charset="0"/>
              <a:buChar char="•"/>
            </a:pPr>
            <a:r>
              <a:rPr lang="en-AT" sz="2000" b="1" i="1" dirty="0">
                <a:solidFill>
                  <a:schemeClr val="accent6">
                    <a:lumMod val="75000"/>
                  </a:schemeClr>
                </a:solidFill>
              </a:rPr>
              <a:t>sovereign </a:t>
            </a:r>
          </a:p>
          <a:p>
            <a:pPr marL="285750" indent="-285750">
              <a:buFont typeface="Arial" panose="020B0604020202020204" pitchFamily="34" charset="0"/>
              <a:buChar char="•"/>
            </a:pPr>
            <a:r>
              <a:rPr lang="en-GB" sz="2000" b="1" i="1" dirty="0">
                <a:solidFill>
                  <a:schemeClr val="accent6">
                    <a:lumMod val="75000"/>
                  </a:schemeClr>
                </a:solidFill>
              </a:rPr>
              <a:t>d</a:t>
            </a:r>
            <a:r>
              <a:rPr lang="en-AT" sz="2000" b="1" i="1" dirty="0">
                <a:solidFill>
                  <a:schemeClr val="accent6">
                    <a:lumMod val="75000"/>
                  </a:schemeClr>
                </a:solidFill>
              </a:rPr>
              <a:t>ecentralized </a:t>
            </a:r>
          </a:p>
          <a:p>
            <a:pPr marL="285750" indent="-285750">
              <a:buFont typeface="Arial" panose="020B0604020202020204" pitchFamily="34" charset="0"/>
              <a:buChar char="•"/>
            </a:pPr>
            <a:r>
              <a:rPr lang="en-GB" sz="2000" b="1" i="1" dirty="0">
                <a:solidFill>
                  <a:schemeClr val="accent6">
                    <a:lumMod val="75000"/>
                  </a:schemeClr>
                </a:solidFill>
              </a:rPr>
              <a:t>m</a:t>
            </a:r>
            <a:r>
              <a:rPr lang="en-AT" sz="2000" b="1" i="1" dirty="0">
                <a:solidFill>
                  <a:schemeClr val="accent6">
                    <a:lumMod val="75000"/>
                  </a:schemeClr>
                </a:solidFill>
              </a:rPr>
              <a:t>ulti-stakeholder (scoped)</a:t>
            </a:r>
          </a:p>
          <a:p>
            <a:pPr marL="285750" indent="-285750">
              <a:buFont typeface="Arial" panose="020B0604020202020204" pitchFamily="34" charset="0"/>
              <a:buChar char="•"/>
            </a:pPr>
            <a:endParaRPr lang="en-AT" dirty="0"/>
          </a:p>
          <a:p>
            <a:r>
              <a:rPr lang="en-GB" b="1" dirty="0"/>
              <a:t>I</a:t>
            </a:r>
            <a:r>
              <a:rPr lang="en-AT" b="1" dirty="0"/>
              <a:t>nteroperable data and serivce sharing</a:t>
            </a:r>
          </a:p>
          <a:p>
            <a:endParaRPr lang="en-AT" b="1" u="sng" dirty="0"/>
          </a:p>
        </p:txBody>
      </p:sp>
      <p:sp>
        <p:nvSpPr>
          <p:cNvPr id="2" name="Oval 1">
            <a:extLst>
              <a:ext uri="{FF2B5EF4-FFF2-40B4-BE49-F238E27FC236}">
                <a16:creationId xmlns:a16="http://schemas.microsoft.com/office/drawing/2014/main" id="{7996E69F-C3BA-252E-69F7-B00110F8FCC6}"/>
              </a:ext>
            </a:extLst>
          </p:cNvPr>
          <p:cNvSpPr/>
          <p:nvPr/>
        </p:nvSpPr>
        <p:spPr>
          <a:xfrm>
            <a:off x="7103981" y="78576"/>
            <a:ext cx="1671940" cy="105462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T"/>
          </a:p>
        </p:txBody>
      </p:sp>
      <p:sp>
        <p:nvSpPr>
          <p:cNvPr id="3" name="TextBox 2">
            <a:extLst>
              <a:ext uri="{FF2B5EF4-FFF2-40B4-BE49-F238E27FC236}">
                <a16:creationId xmlns:a16="http://schemas.microsoft.com/office/drawing/2014/main" id="{4DF02653-77C6-F4F2-DB37-ED0B26E9A9BD}"/>
              </a:ext>
            </a:extLst>
          </p:cNvPr>
          <p:cNvSpPr txBox="1"/>
          <p:nvPr/>
        </p:nvSpPr>
        <p:spPr>
          <a:xfrm>
            <a:off x="8829708" y="4904035"/>
            <a:ext cx="3318794" cy="646331"/>
          </a:xfrm>
          <a:prstGeom prst="rect">
            <a:avLst/>
          </a:prstGeom>
          <a:noFill/>
        </p:spPr>
        <p:txBody>
          <a:bodyPr wrap="none" rtlCol="0">
            <a:spAutoFit/>
          </a:bodyPr>
          <a:lstStyle/>
          <a:p>
            <a:r>
              <a:rPr lang="en-AT" dirty="0"/>
              <a:t>Web Services ~2000s</a:t>
            </a:r>
          </a:p>
          <a:p>
            <a:r>
              <a:rPr lang="en-AT" b="1" dirty="0"/>
              <a:t>Semantic Web Services ~2005</a:t>
            </a:r>
          </a:p>
        </p:txBody>
      </p:sp>
    </p:spTree>
    <p:extLst>
      <p:ext uri="{BB962C8B-B14F-4D97-AF65-F5344CB8AC3E}">
        <p14:creationId xmlns:p14="http://schemas.microsoft.com/office/powerpoint/2010/main" val="3740160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3C6A6-F5E1-2CB5-BE95-540DC54383F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1D5BA14-E48C-081D-A48A-37F6EF41E894}"/>
              </a:ext>
            </a:extLst>
          </p:cNvPr>
          <p:cNvPicPr>
            <a:picLocks noChangeAspect="1"/>
          </p:cNvPicPr>
          <p:nvPr/>
        </p:nvPicPr>
        <p:blipFill>
          <a:blip r:embed="rId2"/>
          <a:stretch>
            <a:fillRect/>
          </a:stretch>
        </p:blipFill>
        <p:spPr>
          <a:xfrm>
            <a:off x="2023566" y="5532437"/>
            <a:ext cx="8768042" cy="1325563"/>
          </a:xfrm>
          <a:prstGeom prst="rect">
            <a:avLst/>
          </a:prstGeom>
        </p:spPr>
      </p:pic>
      <p:pic>
        <p:nvPicPr>
          <p:cNvPr id="5" name="Picture 4">
            <a:extLst>
              <a:ext uri="{FF2B5EF4-FFF2-40B4-BE49-F238E27FC236}">
                <a16:creationId xmlns:a16="http://schemas.microsoft.com/office/drawing/2014/main" id="{411BC44D-7E4E-02CB-9D74-065AE2D20541}"/>
              </a:ext>
            </a:extLst>
          </p:cNvPr>
          <p:cNvPicPr>
            <a:picLocks noChangeAspect="1"/>
          </p:cNvPicPr>
          <p:nvPr/>
        </p:nvPicPr>
        <p:blipFill>
          <a:blip r:embed="rId3"/>
          <a:srcRect l="49712" t="50684" r="4297"/>
          <a:stretch>
            <a:fillRect/>
          </a:stretch>
        </p:blipFill>
        <p:spPr>
          <a:xfrm>
            <a:off x="3054785" y="373196"/>
            <a:ext cx="5281441" cy="5177170"/>
          </a:xfrm>
          <a:prstGeom prst="rect">
            <a:avLst/>
          </a:prstGeom>
        </p:spPr>
      </p:pic>
      <p:sp>
        <p:nvSpPr>
          <p:cNvPr id="6" name="TextBox 5">
            <a:extLst>
              <a:ext uri="{FF2B5EF4-FFF2-40B4-BE49-F238E27FC236}">
                <a16:creationId xmlns:a16="http://schemas.microsoft.com/office/drawing/2014/main" id="{52A224B7-82E9-3092-A2CF-F1017B171354}"/>
              </a:ext>
            </a:extLst>
          </p:cNvPr>
          <p:cNvSpPr txBox="1"/>
          <p:nvPr/>
        </p:nvSpPr>
        <p:spPr>
          <a:xfrm>
            <a:off x="3621741" y="2151530"/>
            <a:ext cx="922560" cy="369332"/>
          </a:xfrm>
          <a:prstGeom prst="rect">
            <a:avLst/>
          </a:prstGeom>
          <a:noFill/>
        </p:spPr>
        <p:txBody>
          <a:bodyPr wrap="none" rtlCol="0">
            <a:spAutoFit/>
          </a:bodyPr>
          <a:lstStyle/>
          <a:p>
            <a:r>
              <a:rPr lang="en-AT" dirty="0"/>
              <a:t>catalog</a:t>
            </a:r>
          </a:p>
        </p:txBody>
      </p:sp>
      <p:sp>
        <p:nvSpPr>
          <p:cNvPr id="7" name="Oval 6">
            <a:extLst>
              <a:ext uri="{FF2B5EF4-FFF2-40B4-BE49-F238E27FC236}">
                <a16:creationId xmlns:a16="http://schemas.microsoft.com/office/drawing/2014/main" id="{52799FFA-D3B7-D68E-9485-EC6C2C2AC4D1}"/>
              </a:ext>
            </a:extLst>
          </p:cNvPr>
          <p:cNvSpPr/>
          <p:nvPr/>
        </p:nvSpPr>
        <p:spPr>
          <a:xfrm>
            <a:off x="2814917" y="4518212"/>
            <a:ext cx="1268103" cy="11654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T"/>
          </a:p>
        </p:txBody>
      </p:sp>
      <p:sp>
        <p:nvSpPr>
          <p:cNvPr id="8" name="TextBox 7">
            <a:extLst>
              <a:ext uri="{FF2B5EF4-FFF2-40B4-BE49-F238E27FC236}">
                <a16:creationId xmlns:a16="http://schemas.microsoft.com/office/drawing/2014/main" id="{9BB16019-9716-9637-4136-973A62098FBF}"/>
              </a:ext>
            </a:extLst>
          </p:cNvPr>
          <p:cNvSpPr txBox="1"/>
          <p:nvPr/>
        </p:nvSpPr>
        <p:spPr>
          <a:xfrm>
            <a:off x="8318297" y="1151127"/>
            <a:ext cx="3299012" cy="2954655"/>
          </a:xfrm>
          <a:prstGeom prst="rect">
            <a:avLst/>
          </a:prstGeom>
          <a:noFill/>
        </p:spPr>
        <p:txBody>
          <a:bodyPr wrap="square" rtlCol="0">
            <a:spAutoFit/>
          </a:bodyPr>
          <a:lstStyle/>
          <a:p>
            <a:r>
              <a:rPr lang="en-AT" b="1" dirty="0"/>
              <a:t>Adding Agents….</a:t>
            </a:r>
          </a:p>
          <a:p>
            <a:endParaRPr lang="en-AT" b="1" dirty="0"/>
          </a:p>
          <a:p>
            <a:r>
              <a:rPr lang="en-AT" b="1" dirty="0"/>
              <a:t>“Agentic Spaces”</a:t>
            </a:r>
            <a:endParaRPr lang="en-AT" dirty="0"/>
          </a:p>
          <a:p>
            <a:pPr marL="285750" indent="-285750">
              <a:buFont typeface="Arial" panose="020B0604020202020204" pitchFamily="34" charset="0"/>
              <a:buChar char="•"/>
            </a:pPr>
            <a:r>
              <a:rPr lang="en-AT" sz="2000" b="1" i="1" dirty="0">
                <a:solidFill>
                  <a:schemeClr val="accent6">
                    <a:lumMod val="75000"/>
                  </a:schemeClr>
                </a:solidFill>
              </a:rPr>
              <a:t>sovereign </a:t>
            </a:r>
            <a:r>
              <a:rPr lang="en-AT" sz="2000" b="1" i="1" dirty="0">
                <a:solidFill>
                  <a:srgbClr val="FF0000"/>
                </a:solidFill>
              </a:rPr>
              <a:t>?</a:t>
            </a:r>
          </a:p>
          <a:p>
            <a:pPr marL="285750" indent="-285750">
              <a:buFont typeface="Arial" panose="020B0604020202020204" pitchFamily="34" charset="0"/>
              <a:buChar char="•"/>
            </a:pPr>
            <a:r>
              <a:rPr lang="en-GB" sz="2000" b="1" i="1" dirty="0">
                <a:solidFill>
                  <a:schemeClr val="accent6">
                    <a:lumMod val="75000"/>
                  </a:schemeClr>
                </a:solidFill>
              </a:rPr>
              <a:t>d</a:t>
            </a:r>
            <a:r>
              <a:rPr lang="en-AT" sz="2000" b="1" i="1" dirty="0">
                <a:solidFill>
                  <a:schemeClr val="accent6">
                    <a:lumMod val="75000"/>
                  </a:schemeClr>
                </a:solidFill>
              </a:rPr>
              <a:t>ecentralized </a:t>
            </a:r>
            <a:r>
              <a:rPr lang="en-AT" sz="2000" b="1" i="1" dirty="0">
                <a:solidFill>
                  <a:srgbClr val="FF0000"/>
                </a:solidFill>
              </a:rPr>
              <a:t>?</a:t>
            </a:r>
          </a:p>
          <a:p>
            <a:pPr marL="285750" indent="-285750">
              <a:buFont typeface="Arial" panose="020B0604020202020204" pitchFamily="34" charset="0"/>
              <a:buChar char="•"/>
            </a:pPr>
            <a:r>
              <a:rPr lang="en-GB" sz="2000" b="1" i="1" dirty="0">
                <a:solidFill>
                  <a:schemeClr val="accent6">
                    <a:lumMod val="75000"/>
                  </a:schemeClr>
                </a:solidFill>
              </a:rPr>
              <a:t>m</a:t>
            </a:r>
            <a:r>
              <a:rPr lang="en-AT" sz="2000" b="1" i="1" dirty="0">
                <a:solidFill>
                  <a:schemeClr val="accent6">
                    <a:lumMod val="75000"/>
                  </a:schemeClr>
                </a:solidFill>
              </a:rPr>
              <a:t>ulti-stakeholder</a:t>
            </a:r>
            <a:r>
              <a:rPr lang="en-AT" sz="2000" i="1" dirty="0">
                <a:solidFill>
                  <a:srgbClr val="FF0000"/>
                </a:solidFill>
              </a:rPr>
              <a:t> +1</a:t>
            </a:r>
          </a:p>
          <a:p>
            <a:pPr marL="285750" indent="-285750">
              <a:buFont typeface="Arial" panose="020B0604020202020204" pitchFamily="34" charset="0"/>
              <a:buChar char="•"/>
            </a:pPr>
            <a:endParaRPr lang="en-AT" dirty="0"/>
          </a:p>
          <a:p>
            <a:r>
              <a:rPr lang="en-GB" b="1" dirty="0"/>
              <a:t>I</a:t>
            </a:r>
            <a:r>
              <a:rPr lang="en-AT" b="1" dirty="0"/>
              <a:t>nteroperable data and serivce sharing</a:t>
            </a:r>
          </a:p>
          <a:p>
            <a:endParaRPr lang="en-AT" b="1" u="sng" dirty="0"/>
          </a:p>
        </p:txBody>
      </p:sp>
      <p:sp>
        <p:nvSpPr>
          <p:cNvPr id="2" name="Oval 1">
            <a:extLst>
              <a:ext uri="{FF2B5EF4-FFF2-40B4-BE49-F238E27FC236}">
                <a16:creationId xmlns:a16="http://schemas.microsoft.com/office/drawing/2014/main" id="{00703C57-4AD7-BBAC-6DE9-2DC8C28B1594}"/>
              </a:ext>
            </a:extLst>
          </p:cNvPr>
          <p:cNvSpPr/>
          <p:nvPr/>
        </p:nvSpPr>
        <p:spPr>
          <a:xfrm>
            <a:off x="1209431" y="-14286"/>
            <a:ext cx="3299012" cy="11654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T" dirty="0"/>
          </a:p>
        </p:txBody>
      </p:sp>
      <p:sp>
        <p:nvSpPr>
          <p:cNvPr id="3" name="TextBox 2">
            <a:extLst>
              <a:ext uri="{FF2B5EF4-FFF2-40B4-BE49-F238E27FC236}">
                <a16:creationId xmlns:a16="http://schemas.microsoft.com/office/drawing/2014/main" id="{72A1340A-FEEC-1351-2693-463E352D1C48}"/>
              </a:ext>
            </a:extLst>
          </p:cNvPr>
          <p:cNvSpPr txBox="1"/>
          <p:nvPr/>
        </p:nvSpPr>
        <p:spPr>
          <a:xfrm>
            <a:off x="8829708" y="4904035"/>
            <a:ext cx="3189591" cy="646331"/>
          </a:xfrm>
          <a:prstGeom prst="rect">
            <a:avLst/>
          </a:prstGeom>
          <a:noFill/>
        </p:spPr>
        <p:txBody>
          <a:bodyPr wrap="none" rtlCol="0">
            <a:spAutoFit/>
          </a:bodyPr>
          <a:lstStyle/>
          <a:p>
            <a:r>
              <a:rPr lang="en-AT" dirty="0"/>
              <a:t>Web Services ~2000s</a:t>
            </a:r>
          </a:p>
          <a:p>
            <a:r>
              <a:rPr lang="en-AT" dirty="0"/>
              <a:t>Semantic Web Services ~2005</a:t>
            </a:r>
          </a:p>
        </p:txBody>
      </p:sp>
    </p:spTree>
    <p:extLst>
      <p:ext uri="{BB962C8B-B14F-4D97-AF65-F5344CB8AC3E}">
        <p14:creationId xmlns:p14="http://schemas.microsoft.com/office/powerpoint/2010/main" val="3268217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A30325C-57CA-3A01-346F-47E8EC159390}"/>
              </a:ext>
            </a:extLst>
          </p:cNvPr>
          <p:cNvPicPr>
            <a:picLocks noChangeAspect="1"/>
          </p:cNvPicPr>
          <p:nvPr/>
        </p:nvPicPr>
        <p:blipFill>
          <a:blip r:embed="rId2"/>
          <a:stretch>
            <a:fillRect/>
          </a:stretch>
        </p:blipFill>
        <p:spPr>
          <a:xfrm>
            <a:off x="-23446" y="279751"/>
            <a:ext cx="10615109" cy="5407696"/>
          </a:xfrm>
          <a:prstGeom prst="rect">
            <a:avLst/>
          </a:prstGeom>
        </p:spPr>
      </p:pic>
      <p:pic>
        <p:nvPicPr>
          <p:cNvPr id="6" name="Picture 5">
            <a:extLst>
              <a:ext uri="{FF2B5EF4-FFF2-40B4-BE49-F238E27FC236}">
                <a16:creationId xmlns:a16="http://schemas.microsoft.com/office/drawing/2014/main" id="{3A2676A4-F8D1-A695-181A-38DD14FD00BC}"/>
              </a:ext>
            </a:extLst>
          </p:cNvPr>
          <p:cNvPicPr>
            <a:picLocks noChangeAspect="1"/>
          </p:cNvPicPr>
          <p:nvPr/>
        </p:nvPicPr>
        <p:blipFill>
          <a:blip r:embed="rId3"/>
          <a:srcRect t="8548"/>
          <a:stretch>
            <a:fillRect/>
          </a:stretch>
        </p:blipFill>
        <p:spPr>
          <a:xfrm>
            <a:off x="2023566" y="5645747"/>
            <a:ext cx="8768042" cy="1212253"/>
          </a:xfrm>
          <a:prstGeom prst="rect">
            <a:avLst/>
          </a:prstGeom>
        </p:spPr>
      </p:pic>
      <p:pic>
        <p:nvPicPr>
          <p:cNvPr id="7" name="Picture 6" descr="Logo:">
            <a:extLst>
              <a:ext uri="{FF2B5EF4-FFF2-40B4-BE49-F238E27FC236}">
                <a16:creationId xmlns:a16="http://schemas.microsoft.com/office/drawing/2014/main" id="{D1691F5D-D672-FBD9-542E-7437B7D73CBD}"/>
              </a:ext>
            </a:extLst>
          </p:cNvPr>
          <p:cNvPicPr>
            <a:picLocks noChangeAspect="1"/>
          </p:cNvPicPr>
          <p:nvPr/>
        </p:nvPicPr>
        <p:blipFill>
          <a:blip r:embed="rId4"/>
          <a:stretch>
            <a:fillRect/>
          </a:stretch>
        </p:blipFill>
        <p:spPr>
          <a:xfrm>
            <a:off x="354106" y="282855"/>
            <a:ext cx="1981200" cy="800100"/>
          </a:xfrm>
          <a:prstGeom prst="rect">
            <a:avLst/>
          </a:prstGeom>
        </p:spPr>
      </p:pic>
      <p:pic>
        <p:nvPicPr>
          <p:cNvPr id="8" name="Picture 7" descr="Logo:">
            <a:extLst>
              <a:ext uri="{FF2B5EF4-FFF2-40B4-BE49-F238E27FC236}">
                <a16:creationId xmlns:a16="http://schemas.microsoft.com/office/drawing/2014/main" id="{D6AC0D89-5E9D-F985-73B4-F43269B042B4}"/>
              </a:ext>
            </a:extLst>
          </p:cNvPr>
          <p:cNvPicPr>
            <a:picLocks noChangeAspect="1"/>
          </p:cNvPicPr>
          <p:nvPr/>
        </p:nvPicPr>
        <p:blipFill>
          <a:blip r:embed="rId5"/>
          <a:stretch>
            <a:fillRect/>
          </a:stretch>
        </p:blipFill>
        <p:spPr>
          <a:xfrm>
            <a:off x="9635539" y="350089"/>
            <a:ext cx="2253832" cy="582240"/>
          </a:xfrm>
          <a:prstGeom prst="rect">
            <a:avLst/>
          </a:prstGeom>
        </p:spPr>
      </p:pic>
      <p:sp>
        <p:nvSpPr>
          <p:cNvPr id="9" name="Oval Callout 8">
            <a:extLst>
              <a:ext uri="{FF2B5EF4-FFF2-40B4-BE49-F238E27FC236}">
                <a16:creationId xmlns:a16="http://schemas.microsoft.com/office/drawing/2014/main" id="{F4B3BFA7-2262-B689-46E1-03864BEFF59D}"/>
              </a:ext>
            </a:extLst>
          </p:cNvPr>
          <p:cNvSpPr/>
          <p:nvPr/>
        </p:nvSpPr>
        <p:spPr>
          <a:xfrm>
            <a:off x="9814455" y="1208747"/>
            <a:ext cx="1954306" cy="1129553"/>
          </a:xfrm>
          <a:prstGeom prst="wedgeEllipseCallout">
            <a:avLst>
              <a:gd name="adj1" fmla="val -104320"/>
              <a:gd name="adj2" fmla="val 8313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T" dirty="0"/>
              <a:t>Neuro-Symbolic approaches</a:t>
            </a:r>
          </a:p>
        </p:txBody>
      </p:sp>
      <p:sp>
        <p:nvSpPr>
          <p:cNvPr id="11" name="TextBox 10">
            <a:extLst>
              <a:ext uri="{FF2B5EF4-FFF2-40B4-BE49-F238E27FC236}">
                <a16:creationId xmlns:a16="http://schemas.microsoft.com/office/drawing/2014/main" id="{AB77BBC8-12FD-343F-EE3B-90F2846A32AF}"/>
              </a:ext>
            </a:extLst>
          </p:cNvPr>
          <p:cNvSpPr txBox="1"/>
          <p:nvPr/>
        </p:nvSpPr>
        <p:spPr>
          <a:xfrm>
            <a:off x="8909538" y="3126869"/>
            <a:ext cx="3516923" cy="1938992"/>
          </a:xfrm>
          <a:prstGeom prst="rect">
            <a:avLst/>
          </a:prstGeom>
          <a:noFill/>
        </p:spPr>
        <p:txBody>
          <a:bodyPr wrap="square">
            <a:spAutoFit/>
          </a:bodyPr>
          <a:lstStyle/>
          <a:p>
            <a:pPr marL="285750" indent="-285750">
              <a:buFont typeface="Arial" panose="020B0604020202020204" pitchFamily="34" charset="0"/>
              <a:buChar char="•"/>
            </a:pPr>
            <a:r>
              <a:rPr lang="en-GB" sz="2000" b="1" i="1" dirty="0">
                <a:solidFill>
                  <a:schemeClr val="accent6">
                    <a:lumMod val="75000"/>
                  </a:schemeClr>
                </a:solidFill>
              </a:rPr>
              <a:t>S</a:t>
            </a:r>
            <a:r>
              <a:rPr lang="en-AT" sz="2000" b="1" i="1" dirty="0">
                <a:solidFill>
                  <a:schemeClr val="accent6">
                    <a:lumMod val="75000"/>
                  </a:schemeClr>
                </a:solidFill>
              </a:rPr>
              <a:t>overeign,</a:t>
            </a:r>
            <a:endParaRPr lang="en-AT" sz="2000" b="1" i="1" dirty="0">
              <a:solidFill>
                <a:srgbClr val="FF0000"/>
              </a:solidFill>
            </a:endParaRPr>
          </a:p>
          <a:p>
            <a:pPr marL="285750" indent="-285750">
              <a:buFont typeface="Arial" panose="020B0604020202020204" pitchFamily="34" charset="0"/>
              <a:buChar char="•"/>
            </a:pPr>
            <a:r>
              <a:rPr lang="en-GB" sz="2000" b="1" i="1" dirty="0">
                <a:solidFill>
                  <a:schemeClr val="accent6">
                    <a:lumMod val="75000"/>
                  </a:schemeClr>
                </a:solidFill>
              </a:rPr>
              <a:t>D</a:t>
            </a:r>
            <a:r>
              <a:rPr lang="en-AT" sz="2000" b="1" i="1" dirty="0">
                <a:solidFill>
                  <a:schemeClr val="accent6">
                    <a:lumMod val="75000"/>
                  </a:schemeClr>
                </a:solidFill>
              </a:rPr>
              <a:t>ecentralized,</a:t>
            </a:r>
            <a:endParaRPr lang="en-AT" sz="2000" b="1" i="1" dirty="0">
              <a:solidFill>
                <a:srgbClr val="FF0000"/>
              </a:solidFill>
            </a:endParaRPr>
          </a:p>
          <a:p>
            <a:pPr marL="285750" indent="-285750">
              <a:buFont typeface="Arial" panose="020B0604020202020204" pitchFamily="34" charset="0"/>
              <a:buChar char="•"/>
            </a:pPr>
            <a:r>
              <a:rPr lang="en-GB" sz="2000" b="1" i="1" dirty="0">
                <a:solidFill>
                  <a:schemeClr val="accent6">
                    <a:lumMod val="75000"/>
                  </a:schemeClr>
                </a:solidFill>
              </a:rPr>
              <a:t>S</a:t>
            </a:r>
            <a:r>
              <a:rPr lang="en-AT" sz="2000" b="1" i="1" dirty="0">
                <a:solidFill>
                  <a:schemeClr val="accent6">
                    <a:lumMod val="75000"/>
                  </a:schemeClr>
                </a:solidFill>
              </a:rPr>
              <a:t>takeholder-controlled Models/Agents (scoped!)</a:t>
            </a:r>
          </a:p>
          <a:p>
            <a:pPr marL="285750" indent="-285750">
              <a:buFont typeface="Arial" panose="020B0604020202020204" pitchFamily="34" charset="0"/>
              <a:buChar char="•"/>
            </a:pPr>
            <a:r>
              <a:rPr lang="en-GB" sz="2000" b="1" i="1" dirty="0">
                <a:solidFill>
                  <a:schemeClr val="accent6">
                    <a:lumMod val="75000"/>
                  </a:schemeClr>
                </a:solidFill>
              </a:rPr>
              <a:t>S</a:t>
            </a:r>
            <a:r>
              <a:rPr lang="en-AT" sz="2000" b="1" i="1" dirty="0">
                <a:solidFill>
                  <a:schemeClr val="accent6">
                    <a:lumMod val="75000"/>
                  </a:schemeClr>
                </a:solidFill>
              </a:rPr>
              <a:t>ymbolic guardrails</a:t>
            </a:r>
          </a:p>
          <a:p>
            <a:pPr marL="285750" indent="-285750">
              <a:buFont typeface="Arial" panose="020B0604020202020204" pitchFamily="34" charset="0"/>
              <a:buChar char="•"/>
            </a:pPr>
            <a:r>
              <a:rPr lang="en-AT" sz="2000" b="1" i="1" dirty="0">
                <a:solidFill>
                  <a:schemeClr val="accent6">
                    <a:lumMod val="75000"/>
                  </a:schemeClr>
                </a:solidFill>
              </a:rPr>
              <a:t>Agreed policies</a:t>
            </a:r>
            <a:endParaRPr lang="en-AT" sz="2000" i="1" dirty="0">
              <a:solidFill>
                <a:srgbClr val="FF0000"/>
              </a:solidFill>
            </a:endParaRPr>
          </a:p>
        </p:txBody>
      </p:sp>
      <p:sp>
        <p:nvSpPr>
          <p:cNvPr id="12" name="TextBox 11">
            <a:extLst>
              <a:ext uri="{FF2B5EF4-FFF2-40B4-BE49-F238E27FC236}">
                <a16:creationId xmlns:a16="http://schemas.microsoft.com/office/drawing/2014/main" id="{8314DB65-08FA-BB78-0F94-D9439730C4E2}"/>
              </a:ext>
            </a:extLst>
          </p:cNvPr>
          <p:cNvSpPr txBox="1"/>
          <p:nvPr/>
        </p:nvSpPr>
        <p:spPr>
          <a:xfrm>
            <a:off x="8990339" y="2617308"/>
            <a:ext cx="2384627" cy="646331"/>
          </a:xfrm>
          <a:prstGeom prst="rect">
            <a:avLst/>
          </a:prstGeom>
          <a:noFill/>
        </p:spPr>
        <p:txBody>
          <a:bodyPr wrap="none" rtlCol="0">
            <a:spAutoFit/>
          </a:bodyPr>
          <a:lstStyle/>
          <a:p>
            <a:r>
              <a:rPr lang="en-AT" dirty="0"/>
              <a:t>Agent-space:</a:t>
            </a:r>
          </a:p>
          <a:p>
            <a:r>
              <a:rPr lang="en-AT" b="1" i="1" dirty="0"/>
              <a:t>Resilient eco-system</a:t>
            </a:r>
          </a:p>
        </p:txBody>
      </p:sp>
    </p:spTree>
    <p:extLst>
      <p:ext uri="{BB962C8B-B14F-4D97-AF65-F5344CB8AC3E}">
        <p14:creationId xmlns:p14="http://schemas.microsoft.com/office/powerpoint/2010/main" val="1318762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8F39F-3E87-763D-13A8-A4FBC69CACF8}"/>
              </a:ext>
            </a:extLst>
          </p:cNvPr>
          <p:cNvSpPr>
            <a:spLocks noGrp="1"/>
          </p:cNvSpPr>
          <p:nvPr>
            <p:ph type="title"/>
          </p:nvPr>
        </p:nvSpPr>
        <p:spPr/>
        <p:txBody>
          <a:bodyPr/>
          <a:lstStyle/>
          <a:p>
            <a:r>
              <a:rPr lang="en-AT" dirty="0"/>
              <a:t>Why it might be good to recall some </a:t>
            </a:r>
            <a:r>
              <a:rPr lang="en-AT" b="1" u="sng" dirty="0"/>
              <a:t>concepts</a:t>
            </a:r>
            <a:r>
              <a:rPr lang="en-AT" dirty="0"/>
              <a:t> from “Semantic Web Services”:</a:t>
            </a:r>
          </a:p>
        </p:txBody>
      </p:sp>
      <p:pic>
        <p:nvPicPr>
          <p:cNvPr id="4" name="Picture 3">
            <a:extLst>
              <a:ext uri="{FF2B5EF4-FFF2-40B4-BE49-F238E27FC236}">
                <a16:creationId xmlns:a16="http://schemas.microsoft.com/office/drawing/2014/main" id="{8FD077BD-049F-D425-1A61-2BC0F509692B}"/>
              </a:ext>
            </a:extLst>
          </p:cNvPr>
          <p:cNvPicPr>
            <a:picLocks noChangeAspect="1"/>
          </p:cNvPicPr>
          <p:nvPr/>
        </p:nvPicPr>
        <p:blipFill>
          <a:blip r:embed="rId2"/>
          <a:stretch>
            <a:fillRect/>
          </a:stretch>
        </p:blipFill>
        <p:spPr>
          <a:xfrm>
            <a:off x="7901354" y="2581400"/>
            <a:ext cx="4115648" cy="1698147"/>
          </a:xfrm>
          <a:prstGeom prst="rect">
            <a:avLst/>
          </a:prstGeom>
          <a:ln>
            <a:solidFill>
              <a:schemeClr val="accent1"/>
            </a:solidFill>
          </a:ln>
        </p:spPr>
      </p:pic>
      <p:sp>
        <p:nvSpPr>
          <p:cNvPr id="6" name="TextBox 5">
            <a:extLst>
              <a:ext uri="{FF2B5EF4-FFF2-40B4-BE49-F238E27FC236}">
                <a16:creationId xmlns:a16="http://schemas.microsoft.com/office/drawing/2014/main" id="{94F9FDE1-3D09-AE88-6D55-607AC92E7D62}"/>
              </a:ext>
            </a:extLst>
          </p:cNvPr>
          <p:cNvSpPr txBox="1"/>
          <p:nvPr/>
        </p:nvSpPr>
        <p:spPr>
          <a:xfrm>
            <a:off x="108438" y="1854051"/>
            <a:ext cx="7792916" cy="3785652"/>
          </a:xfrm>
          <a:prstGeom prst="rect">
            <a:avLst/>
          </a:prstGeom>
          <a:noFill/>
        </p:spPr>
        <p:txBody>
          <a:bodyPr wrap="square">
            <a:spAutoFit/>
          </a:bodyPr>
          <a:lstStyle/>
          <a:p>
            <a:pPr marL="285750" indent="-285750">
              <a:buFont typeface="Arial" panose="020B0604020202020204" pitchFamily="34" charset="0"/>
              <a:buChar char="•"/>
            </a:pPr>
            <a:r>
              <a:rPr lang="en-AT" sz="2400" b="1" dirty="0"/>
              <a:t>service</a:t>
            </a:r>
            <a:r>
              <a:rPr lang="en-AT" sz="2400" dirty="0"/>
              <a:t>: “</a:t>
            </a:r>
            <a:r>
              <a:rPr lang="en-AT" sz="2400" b="1" dirty="0"/>
              <a:t>tools” </a:t>
            </a:r>
            <a:r>
              <a:rPr lang="en-AT" sz="2400" dirty="0"/>
              <a:t>("operations” or function ~MCP) vs. “</a:t>
            </a:r>
            <a:r>
              <a:rPr lang="en-AT" sz="2400" b="1" dirty="0"/>
              <a:t>service”</a:t>
            </a:r>
            <a:r>
              <a:rPr lang="en-AT" sz="2400" dirty="0"/>
              <a:t> </a:t>
            </a:r>
            <a:r>
              <a:rPr lang="en-AT" dirty="0"/>
              <a:t>("provision of an (abstract) value or product”) ”[Preist, 2004])</a:t>
            </a:r>
            <a:r>
              <a:rPr lang="en-AT" sz="2400" dirty="0"/>
              <a:t>                       vs. “</a:t>
            </a:r>
            <a:r>
              <a:rPr lang="en-AT" sz="2400" b="1" dirty="0"/>
              <a:t>agent” ((“</a:t>
            </a:r>
            <a:r>
              <a:rPr lang="en-AT" sz="2400" dirty="0"/>
              <a:t>service provided by LLM” ~A2A</a:t>
            </a:r>
            <a:r>
              <a:rPr lang="en-AT" sz="2400" b="1" dirty="0"/>
              <a:t>)</a:t>
            </a:r>
          </a:p>
          <a:p>
            <a:pPr marL="285750" indent="-285750">
              <a:buFont typeface="Arial" panose="020B0604020202020204" pitchFamily="34" charset="0"/>
              <a:buChar char="•"/>
            </a:pPr>
            <a:r>
              <a:rPr lang="en-AT" sz="2400" b="1" dirty="0"/>
              <a:t>description</a:t>
            </a:r>
            <a:r>
              <a:rPr lang="en-AT" sz="2400" dirty="0"/>
              <a:t>: formal symbolic/verifiable vs. informal NL description. </a:t>
            </a:r>
          </a:p>
          <a:p>
            <a:pPr marL="742950" lvl="1" indent="-285750">
              <a:buFont typeface="Arial" panose="020B0604020202020204" pitchFamily="34" charset="0"/>
              <a:buChar char="•"/>
            </a:pPr>
            <a:r>
              <a:rPr lang="en-AT" sz="2400" i="1" dirty="0"/>
              <a:t>skill</a:t>
            </a:r>
          </a:p>
          <a:p>
            <a:pPr marL="742950" lvl="1" indent="-285750">
              <a:buFont typeface="Arial" panose="020B0604020202020204" pitchFamily="34" charset="0"/>
              <a:buChar char="•"/>
            </a:pPr>
            <a:r>
              <a:rPr lang="en-AT" sz="2400" i="1" dirty="0"/>
              <a:t>capability</a:t>
            </a:r>
          </a:p>
          <a:p>
            <a:pPr marL="742950" lvl="1" indent="-285750">
              <a:buFont typeface="Arial" panose="020B0604020202020204" pitchFamily="34" charset="0"/>
              <a:buChar char="•"/>
            </a:pPr>
            <a:r>
              <a:rPr lang="en-AT" sz="2400" i="1" dirty="0"/>
              <a:t>interface</a:t>
            </a:r>
          </a:p>
          <a:p>
            <a:pPr marL="285750" indent="-285750">
              <a:buFont typeface="Arial" panose="020B0604020202020204" pitchFamily="34" charset="0"/>
              <a:buChar char="•"/>
            </a:pPr>
            <a:r>
              <a:rPr lang="en-AT" sz="2400" b="1" dirty="0"/>
              <a:t>discovery</a:t>
            </a:r>
            <a:r>
              <a:rPr lang="en-AT" sz="2400" dirty="0"/>
              <a:t>: (trustable) matching/catalogs/negotiation</a:t>
            </a:r>
          </a:p>
          <a:p>
            <a:pPr marL="285750" indent="-285750">
              <a:buFont typeface="Arial" panose="020B0604020202020204" pitchFamily="34" charset="0"/>
              <a:buChar char="•"/>
            </a:pPr>
            <a:r>
              <a:rPr lang="en-AT" sz="2400" b="1" dirty="0"/>
              <a:t>composition</a:t>
            </a:r>
            <a:r>
              <a:rPr lang="en-AT" sz="2400" dirty="0"/>
              <a:t> (orchestration/choreography)</a:t>
            </a:r>
          </a:p>
        </p:txBody>
      </p:sp>
      <p:pic>
        <p:nvPicPr>
          <p:cNvPr id="7" name="Picture 6">
            <a:extLst>
              <a:ext uri="{FF2B5EF4-FFF2-40B4-BE49-F238E27FC236}">
                <a16:creationId xmlns:a16="http://schemas.microsoft.com/office/drawing/2014/main" id="{5607F564-2459-0C10-6E27-243C16E21017}"/>
              </a:ext>
            </a:extLst>
          </p:cNvPr>
          <p:cNvPicPr>
            <a:picLocks noChangeAspect="1"/>
          </p:cNvPicPr>
          <p:nvPr/>
        </p:nvPicPr>
        <p:blipFill>
          <a:blip r:embed="rId3"/>
          <a:stretch>
            <a:fillRect/>
          </a:stretch>
        </p:blipFill>
        <p:spPr>
          <a:xfrm>
            <a:off x="6135322" y="5413375"/>
            <a:ext cx="3619500" cy="1079500"/>
          </a:xfrm>
          <a:prstGeom prst="rect">
            <a:avLst/>
          </a:prstGeom>
        </p:spPr>
      </p:pic>
      <p:pic>
        <p:nvPicPr>
          <p:cNvPr id="8" name="Picture 7">
            <a:extLst>
              <a:ext uri="{FF2B5EF4-FFF2-40B4-BE49-F238E27FC236}">
                <a16:creationId xmlns:a16="http://schemas.microsoft.com/office/drawing/2014/main" id="{E85389B6-83B4-31F3-1877-016460D98DB6}"/>
              </a:ext>
            </a:extLst>
          </p:cNvPr>
          <p:cNvPicPr>
            <a:picLocks noChangeAspect="1"/>
          </p:cNvPicPr>
          <p:nvPr/>
        </p:nvPicPr>
        <p:blipFill>
          <a:blip r:embed="rId4"/>
          <a:stretch>
            <a:fillRect/>
          </a:stretch>
        </p:blipFill>
        <p:spPr>
          <a:xfrm>
            <a:off x="9839814" y="5127695"/>
            <a:ext cx="2352186" cy="1603231"/>
          </a:xfrm>
          <a:prstGeom prst="rect">
            <a:avLst/>
          </a:prstGeom>
        </p:spPr>
      </p:pic>
    </p:spTree>
    <p:extLst>
      <p:ext uri="{BB962C8B-B14F-4D97-AF65-F5344CB8AC3E}">
        <p14:creationId xmlns:p14="http://schemas.microsoft.com/office/powerpoint/2010/main" val="2956240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allAtOnce"/>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500DD-656F-7C42-44E2-00CBEFF8486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01B3E71-28CE-5F33-A4D0-BC7B9E538306}"/>
              </a:ext>
            </a:extLst>
          </p:cNvPr>
          <p:cNvPicPr>
            <a:picLocks noChangeAspect="1"/>
          </p:cNvPicPr>
          <p:nvPr/>
        </p:nvPicPr>
        <p:blipFill>
          <a:blip r:embed="rId2"/>
          <a:srcRect l="3289" t="1455" r="4729" b="1633"/>
          <a:stretch>
            <a:fillRect/>
          </a:stretch>
        </p:blipFill>
        <p:spPr>
          <a:xfrm>
            <a:off x="635265" y="1162843"/>
            <a:ext cx="4223605" cy="4068042"/>
          </a:xfrm>
          <a:prstGeom prst="rect">
            <a:avLst/>
          </a:prstGeom>
        </p:spPr>
      </p:pic>
      <p:pic>
        <p:nvPicPr>
          <p:cNvPr id="6" name="Picture 5">
            <a:extLst>
              <a:ext uri="{FF2B5EF4-FFF2-40B4-BE49-F238E27FC236}">
                <a16:creationId xmlns:a16="http://schemas.microsoft.com/office/drawing/2014/main" id="{D3C5D794-EEB9-DAF4-5E77-8E8875DA8FEE}"/>
              </a:ext>
            </a:extLst>
          </p:cNvPr>
          <p:cNvPicPr>
            <a:picLocks noChangeAspect="1"/>
          </p:cNvPicPr>
          <p:nvPr/>
        </p:nvPicPr>
        <p:blipFill>
          <a:blip r:embed="rId3"/>
          <a:stretch>
            <a:fillRect/>
          </a:stretch>
        </p:blipFill>
        <p:spPr>
          <a:xfrm>
            <a:off x="0" y="5514181"/>
            <a:ext cx="8768049" cy="1325564"/>
          </a:xfrm>
          <a:prstGeom prst="rect">
            <a:avLst/>
          </a:prstGeom>
        </p:spPr>
      </p:pic>
      <p:pic>
        <p:nvPicPr>
          <p:cNvPr id="8" name="Picture 7">
            <a:extLst>
              <a:ext uri="{FF2B5EF4-FFF2-40B4-BE49-F238E27FC236}">
                <a16:creationId xmlns:a16="http://schemas.microsoft.com/office/drawing/2014/main" id="{F12B6469-DC7E-58F6-8484-92B28921F846}"/>
              </a:ext>
            </a:extLst>
          </p:cNvPr>
          <p:cNvPicPr>
            <a:picLocks noChangeAspect="1"/>
          </p:cNvPicPr>
          <p:nvPr/>
        </p:nvPicPr>
        <p:blipFill>
          <a:blip r:embed="rId4"/>
          <a:stretch>
            <a:fillRect/>
          </a:stretch>
        </p:blipFill>
        <p:spPr>
          <a:xfrm>
            <a:off x="5572728" y="1442255"/>
            <a:ext cx="6619272" cy="2731161"/>
          </a:xfrm>
          <a:prstGeom prst="rect">
            <a:avLst/>
          </a:prstGeom>
        </p:spPr>
      </p:pic>
      <p:sp>
        <p:nvSpPr>
          <p:cNvPr id="2" name="Title 1">
            <a:extLst>
              <a:ext uri="{FF2B5EF4-FFF2-40B4-BE49-F238E27FC236}">
                <a16:creationId xmlns:a16="http://schemas.microsoft.com/office/drawing/2014/main" id="{B2967276-F3BA-6966-E03E-BD809D15666D}"/>
              </a:ext>
            </a:extLst>
          </p:cNvPr>
          <p:cNvSpPr>
            <a:spLocks noGrp="1"/>
          </p:cNvSpPr>
          <p:nvPr>
            <p:ph type="title"/>
          </p:nvPr>
        </p:nvSpPr>
        <p:spPr>
          <a:xfrm>
            <a:off x="635265" y="-162720"/>
            <a:ext cx="10515600" cy="1325563"/>
          </a:xfrm>
        </p:spPr>
        <p:txBody>
          <a:bodyPr/>
          <a:lstStyle/>
          <a:p>
            <a:r>
              <a:rPr lang="en-AT" dirty="0"/>
              <a:t>p.s.: I have an extra slide, if needed ;-)</a:t>
            </a:r>
          </a:p>
        </p:txBody>
      </p:sp>
    </p:spTree>
    <p:extLst>
      <p:ext uri="{BB962C8B-B14F-4D97-AF65-F5344CB8AC3E}">
        <p14:creationId xmlns:p14="http://schemas.microsoft.com/office/powerpoint/2010/main" val="20679419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247</TotalTime>
  <Words>780</Words>
  <Application>Microsoft Macintosh PowerPoint</Application>
  <PresentationFormat>Widescreen</PresentationFormat>
  <Paragraphs>74</Paragraphs>
  <Slides>11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Aptos</vt:lpstr>
      <vt:lpstr>Aptos Display</vt:lpstr>
      <vt:lpstr>Arial</vt:lpstr>
      <vt:lpstr>Georgia</vt:lpstr>
      <vt:lpstr>Verdana</vt:lpstr>
      <vt:lpstr>Office Theme</vt:lpstr>
      <vt:lpstr> Resilient Software (eco-systems) through Agent Spaces Axel Polleres, WU (Vienna University of Economics and Business)   </vt:lpstr>
      <vt:lpstr>Resilient Software (eco-systems) through Agent Spaces</vt:lpstr>
      <vt:lpstr>What do I mean by  “Agent Spaces” … and what does this have to do with  (Semantic) Web Services?</vt:lpstr>
      <vt:lpstr>PowerPoint Presentation</vt:lpstr>
      <vt:lpstr>PowerPoint Presentation</vt:lpstr>
      <vt:lpstr>PowerPoint Presentation</vt:lpstr>
      <vt:lpstr>PowerPoint Presentation</vt:lpstr>
      <vt:lpstr>PowerPoint Presentation</vt:lpstr>
      <vt:lpstr>PowerPoint Presentation</vt:lpstr>
      <vt:lpstr>Why it might be good to recall some concepts from “Semantic Web Services”:</vt:lpstr>
      <vt:lpstr>p.s.: I have an extra slide, if needed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Polleres, Axel</dc:creator>
  <cp:lastModifiedBy>Polleres, Axel</cp:lastModifiedBy>
  <cp:revision>21</cp:revision>
  <cp:lastPrinted>2026-09-10T21:50:31Z</cp:lastPrinted>
  <dcterms:created xsi:type="dcterms:W3CDTF">2026-09-07T11:18:30Z</dcterms:created>
  <dcterms:modified xsi:type="dcterms:W3CDTF">2026-09-10T21:52:32Z</dcterms:modified>
</cp:coreProperties>
</file>